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  <p:sldMasterId id="2147483812" r:id="rId5"/>
  </p:sldMasterIdLst>
  <p:notesMasterIdLst>
    <p:notesMasterId r:id="rId30"/>
  </p:notesMasterIdLst>
  <p:handoutMasterIdLst>
    <p:handoutMasterId r:id="rId31"/>
  </p:handoutMasterIdLst>
  <p:sldIdLst>
    <p:sldId id="256" r:id="rId6"/>
    <p:sldId id="273" r:id="rId7"/>
    <p:sldId id="274" r:id="rId8"/>
    <p:sldId id="275" r:id="rId9"/>
    <p:sldId id="271" r:id="rId10"/>
    <p:sldId id="272" r:id="rId11"/>
    <p:sldId id="276" r:id="rId12"/>
    <p:sldId id="277" r:id="rId13"/>
    <p:sldId id="286" r:id="rId14"/>
    <p:sldId id="287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288" r:id="rId24"/>
    <p:sldId id="289" r:id="rId25"/>
    <p:sldId id="290" r:id="rId26"/>
    <p:sldId id="291" r:id="rId27"/>
    <p:sldId id="285" r:id="rId28"/>
    <p:sldId id="301" r:id="rId29"/>
  </p:sldIdLst>
  <p:sldSz cx="12188825" cy="6858000"/>
  <p:notesSz cx="6950075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12018"/>
    <a:srgbClr val="AC0029"/>
    <a:srgbClr val="1C1C1C"/>
    <a:srgbClr val="999999"/>
    <a:srgbClr val="000000"/>
    <a:srgbClr val="D3481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7A3A8C-D0C2-4801-AA12-FFEABE8F856D}" v="4" dt="2025-09-29T14:47:34.8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9" autoAdjust="0"/>
    <p:restoredTop sz="94794" autoAdjust="0"/>
  </p:normalViewPr>
  <p:slideViewPr>
    <p:cSldViewPr>
      <p:cViewPr varScale="1">
        <p:scale>
          <a:sx n="75" d="100"/>
          <a:sy n="75" d="100"/>
        </p:scale>
        <p:origin x="902" y="4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391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nette Raab" userId="35123a9c-a850-4a48-8e3f-ce61ac3b4f3e" providerId="ADAL" clId="{25644E9C-B667-4B0A-884E-6DD67179AA53}"/>
    <pc:docChg chg="undo custSel addSld delSld modSld sldOrd addMainMaster modMainMaster">
      <pc:chgData name="Janette Raab" userId="35123a9c-a850-4a48-8e3f-ce61ac3b4f3e" providerId="ADAL" clId="{25644E9C-B667-4B0A-884E-6DD67179AA53}" dt="2025-10-02T19:31:15.564" v="1941"/>
      <pc:docMkLst>
        <pc:docMk/>
      </pc:docMkLst>
      <pc:sldChg chg="modSp mod">
        <pc:chgData name="Janette Raab" userId="35123a9c-a850-4a48-8e3f-ce61ac3b4f3e" providerId="ADAL" clId="{25644E9C-B667-4B0A-884E-6DD67179AA53}" dt="2025-09-29T17:58:13.806" v="1343" actId="113"/>
        <pc:sldMkLst>
          <pc:docMk/>
          <pc:sldMk cId="492548821" sldId="256"/>
        </pc:sldMkLst>
        <pc:spChg chg="mod">
          <ac:chgData name="Janette Raab" userId="35123a9c-a850-4a48-8e3f-ce61ac3b4f3e" providerId="ADAL" clId="{25644E9C-B667-4B0A-884E-6DD67179AA53}" dt="2025-09-29T17:57:40.954" v="1342" actId="20577"/>
          <ac:spMkLst>
            <pc:docMk/>
            <pc:sldMk cId="492548821" sldId="256"/>
            <ac:spMk id="2" creationId="{00000000-0000-0000-0000-000000000000}"/>
          </ac:spMkLst>
        </pc:spChg>
        <pc:spChg chg="mod">
          <ac:chgData name="Janette Raab" userId="35123a9c-a850-4a48-8e3f-ce61ac3b4f3e" providerId="ADAL" clId="{25644E9C-B667-4B0A-884E-6DD67179AA53}" dt="2025-09-29T17:58:13.806" v="1343" actId="113"/>
          <ac:spMkLst>
            <pc:docMk/>
            <pc:sldMk cId="492548821" sldId="256"/>
            <ac:spMk id="5" creationId="{048B246D-968B-1076-365A-F9C90A27D659}"/>
          </ac:spMkLst>
        </pc:spChg>
      </pc:sldChg>
      <pc:sldChg chg="del">
        <pc:chgData name="Janette Raab" userId="35123a9c-a850-4a48-8e3f-ce61ac3b4f3e" providerId="ADAL" clId="{25644E9C-B667-4B0A-884E-6DD67179AA53}" dt="2025-09-20T15:14:46.149" v="174" actId="2696"/>
        <pc:sldMkLst>
          <pc:docMk/>
          <pc:sldMk cId="357035112" sldId="269"/>
        </pc:sldMkLst>
      </pc:sldChg>
      <pc:sldChg chg="add del">
        <pc:chgData name="Janette Raab" userId="35123a9c-a850-4a48-8e3f-ce61ac3b4f3e" providerId="ADAL" clId="{25644E9C-B667-4B0A-884E-6DD67179AA53}" dt="2025-09-20T15:12:44.156" v="107" actId="2696"/>
        <pc:sldMkLst>
          <pc:docMk/>
          <pc:sldMk cId="2912864435" sldId="270"/>
        </pc:sldMkLst>
      </pc:sldChg>
      <pc:sldChg chg="modSp add mod ord">
        <pc:chgData name="Janette Raab" userId="35123a9c-a850-4a48-8e3f-ce61ac3b4f3e" providerId="ADAL" clId="{25644E9C-B667-4B0A-884E-6DD67179AA53}" dt="2025-10-02T19:30:59.552" v="1939"/>
        <pc:sldMkLst>
          <pc:docMk/>
          <pc:sldMk cId="1269555151" sldId="271"/>
        </pc:sldMkLst>
        <pc:spChg chg="mod">
          <ac:chgData name="Janette Raab" userId="35123a9c-a850-4a48-8e3f-ce61ac3b4f3e" providerId="ADAL" clId="{25644E9C-B667-4B0A-884E-6DD67179AA53}" dt="2025-09-26T16:58:51.453" v="178" actId="14100"/>
          <ac:spMkLst>
            <pc:docMk/>
            <pc:sldMk cId="1269555151" sldId="271"/>
            <ac:spMk id="3" creationId="{00000000-0000-0000-0000-000000000000}"/>
          </ac:spMkLst>
        </pc:spChg>
        <pc:picChg chg="mod">
          <ac:chgData name="Janette Raab" userId="35123a9c-a850-4a48-8e3f-ce61ac3b4f3e" providerId="ADAL" clId="{25644E9C-B667-4B0A-884E-6DD67179AA53}" dt="2025-09-26T16:58:56.440" v="179" actId="1076"/>
          <ac:picMkLst>
            <pc:docMk/>
            <pc:sldMk cId="1269555151" sldId="271"/>
            <ac:picMk id="6" creationId="{6FD5A3BC-BAF5-5F10-681F-B092F60B654E}"/>
          </ac:picMkLst>
        </pc:picChg>
      </pc:sldChg>
      <pc:sldChg chg="modSp add mod ord">
        <pc:chgData name="Janette Raab" userId="35123a9c-a850-4a48-8e3f-ce61ac3b4f3e" providerId="ADAL" clId="{25644E9C-B667-4B0A-884E-6DD67179AA53}" dt="2025-10-02T19:31:15.564" v="1941"/>
        <pc:sldMkLst>
          <pc:docMk/>
          <pc:sldMk cId="3119469794" sldId="272"/>
        </pc:sldMkLst>
        <pc:spChg chg="mod">
          <ac:chgData name="Janette Raab" userId="35123a9c-a850-4a48-8e3f-ce61ac3b4f3e" providerId="ADAL" clId="{25644E9C-B667-4B0A-884E-6DD67179AA53}" dt="2025-09-26T16:59:08.047" v="181" actId="14100"/>
          <ac:spMkLst>
            <pc:docMk/>
            <pc:sldMk cId="3119469794" sldId="272"/>
            <ac:spMk id="2" creationId="{C0C73812-2A18-410B-8515-558925DC263A}"/>
          </ac:spMkLst>
        </pc:spChg>
      </pc:sldChg>
      <pc:sldChg chg="add">
        <pc:chgData name="Janette Raab" userId="35123a9c-a850-4a48-8e3f-ce61ac3b4f3e" providerId="ADAL" clId="{25644E9C-B667-4B0A-884E-6DD67179AA53}" dt="2025-09-20T15:11:15.623" v="1"/>
        <pc:sldMkLst>
          <pc:docMk/>
          <pc:sldMk cId="207530223" sldId="273"/>
        </pc:sldMkLst>
      </pc:sldChg>
      <pc:sldChg chg="modSp add mod">
        <pc:chgData name="Janette Raab" userId="35123a9c-a850-4a48-8e3f-ce61ac3b4f3e" providerId="ADAL" clId="{25644E9C-B667-4B0A-884E-6DD67179AA53}" dt="2025-09-26T16:59:32.091" v="183" actId="1076"/>
        <pc:sldMkLst>
          <pc:docMk/>
          <pc:sldMk cId="124993611" sldId="274"/>
        </pc:sldMkLst>
        <pc:picChg chg="mod">
          <ac:chgData name="Janette Raab" userId="35123a9c-a850-4a48-8e3f-ce61ac3b4f3e" providerId="ADAL" clId="{25644E9C-B667-4B0A-884E-6DD67179AA53}" dt="2025-09-26T16:59:32.091" v="183" actId="1076"/>
          <ac:picMkLst>
            <pc:docMk/>
            <pc:sldMk cId="124993611" sldId="274"/>
            <ac:picMk id="5" creationId="{703F7845-C1BC-DEED-7809-235BB43B7994}"/>
          </ac:picMkLst>
        </pc:picChg>
        <pc:picChg chg="mod">
          <ac:chgData name="Janette Raab" userId="35123a9c-a850-4a48-8e3f-ce61ac3b4f3e" providerId="ADAL" clId="{25644E9C-B667-4B0A-884E-6DD67179AA53}" dt="2025-09-26T16:59:29.955" v="182" actId="1076"/>
          <ac:picMkLst>
            <pc:docMk/>
            <pc:sldMk cId="124993611" sldId="274"/>
            <ac:picMk id="8" creationId="{0B173AB8-3DBD-321B-0449-31D6024394FF}"/>
          </ac:picMkLst>
        </pc:picChg>
      </pc:sldChg>
      <pc:sldChg chg="modSp add mod">
        <pc:chgData name="Janette Raab" userId="35123a9c-a850-4a48-8e3f-ce61ac3b4f3e" providerId="ADAL" clId="{25644E9C-B667-4B0A-884E-6DD67179AA53}" dt="2025-09-26T16:59:48.382" v="186" actId="14100"/>
        <pc:sldMkLst>
          <pc:docMk/>
          <pc:sldMk cId="3575969634" sldId="275"/>
        </pc:sldMkLst>
        <pc:spChg chg="mod">
          <ac:chgData name="Janette Raab" userId="35123a9c-a850-4a48-8e3f-ce61ac3b4f3e" providerId="ADAL" clId="{25644E9C-B667-4B0A-884E-6DD67179AA53}" dt="2025-09-26T16:59:48.382" v="186" actId="14100"/>
          <ac:spMkLst>
            <pc:docMk/>
            <pc:sldMk cId="3575969634" sldId="275"/>
            <ac:spMk id="2" creationId="{0E5BAAF6-A334-FC76-BA87-41554F9E05C6}"/>
          </ac:spMkLst>
        </pc:spChg>
      </pc:sldChg>
      <pc:sldChg chg="modSp add mod">
        <pc:chgData name="Janette Raab" userId="35123a9c-a850-4a48-8e3f-ce61ac3b4f3e" providerId="ADAL" clId="{25644E9C-B667-4B0A-884E-6DD67179AA53}" dt="2025-09-26T17:00:06.713" v="188" actId="14100"/>
        <pc:sldMkLst>
          <pc:docMk/>
          <pc:sldMk cId="1686885655" sldId="276"/>
        </pc:sldMkLst>
        <pc:spChg chg="mod">
          <ac:chgData name="Janette Raab" userId="35123a9c-a850-4a48-8e3f-ce61ac3b4f3e" providerId="ADAL" clId="{25644E9C-B667-4B0A-884E-6DD67179AA53}" dt="2025-09-26T17:00:06.713" v="188" actId="14100"/>
          <ac:spMkLst>
            <pc:docMk/>
            <pc:sldMk cId="1686885655" sldId="276"/>
            <ac:spMk id="2" creationId="{45EAB609-733A-FA69-071B-D5D6FF7C2A41}"/>
          </ac:spMkLst>
        </pc:spChg>
      </pc:sldChg>
      <pc:sldChg chg="modSp add mod">
        <pc:chgData name="Janette Raab" userId="35123a9c-a850-4a48-8e3f-ce61ac3b4f3e" providerId="ADAL" clId="{25644E9C-B667-4B0A-884E-6DD67179AA53}" dt="2025-09-20T15:11:15.678" v="2" actId="27636"/>
        <pc:sldMkLst>
          <pc:docMk/>
          <pc:sldMk cId="2473677087" sldId="277"/>
        </pc:sldMkLst>
        <pc:spChg chg="mod">
          <ac:chgData name="Janette Raab" userId="35123a9c-a850-4a48-8e3f-ce61ac3b4f3e" providerId="ADAL" clId="{25644E9C-B667-4B0A-884E-6DD67179AA53}" dt="2025-09-20T15:11:15.678" v="2" actId="27636"/>
          <ac:spMkLst>
            <pc:docMk/>
            <pc:sldMk cId="2473677087" sldId="277"/>
            <ac:spMk id="2" creationId="{68652F5D-D8A4-4656-AC65-28FF302D8FAA}"/>
          </ac:spMkLst>
        </pc:spChg>
      </pc:sldChg>
      <pc:sldChg chg="add del">
        <pc:chgData name="Janette Raab" userId="35123a9c-a850-4a48-8e3f-ce61ac3b4f3e" providerId="ADAL" clId="{25644E9C-B667-4B0A-884E-6DD67179AA53}" dt="2025-09-20T15:13:28.698" v="123" actId="2696"/>
        <pc:sldMkLst>
          <pc:docMk/>
          <pc:sldMk cId="2738219250" sldId="278"/>
        </pc:sldMkLst>
      </pc:sldChg>
      <pc:sldChg chg="add del">
        <pc:chgData name="Janette Raab" userId="35123a9c-a850-4a48-8e3f-ce61ac3b4f3e" providerId="ADAL" clId="{25644E9C-B667-4B0A-884E-6DD67179AA53}" dt="2025-09-20T15:13:31.618" v="124" actId="2696"/>
        <pc:sldMkLst>
          <pc:docMk/>
          <pc:sldMk cId="2856873785" sldId="279"/>
        </pc:sldMkLst>
      </pc:sldChg>
      <pc:sldChg chg="add del">
        <pc:chgData name="Janette Raab" userId="35123a9c-a850-4a48-8e3f-ce61ac3b4f3e" providerId="ADAL" clId="{25644E9C-B667-4B0A-884E-6DD67179AA53}" dt="2025-09-20T15:13:35.404" v="125" actId="2696"/>
        <pc:sldMkLst>
          <pc:docMk/>
          <pc:sldMk cId="1557348090" sldId="280"/>
        </pc:sldMkLst>
      </pc:sldChg>
      <pc:sldChg chg="add del">
        <pc:chgData name="Janette Raab" userId="35123a9c-a850-4a48-8e3f-ce61ac3b4f3e" providerId="ADAL" clId="{25644E9C-B667-4B0A-884E-6DD67179AA53}" dt="2025-09-20T15:13:39.325" v="126" actId="2696"/>
        <pc:sldMkLst>
          <pc:docMk/>
          <pc:sldMk cId="2490031872" sldId="281"/>
        </pc:sldMkLst>
      </pc:sldChg>
      <pc:sldChg chg="add del">
        <pc:chgData name="Janette Raab" userId="35123a9c-a850-4a48-8e3f-ce61ac3b4f3e" providerId="ADAL" clId="{25644E9C-B667-4B0A-884E-6DD67179AA53}" dt="2025-09-20T15:13:42.677" v="127" actId="2696"/>
        <pc:sldMkLst>
          <pc:docMk/>
          <pc:sldMk cId="2360541118" sldId="282"/>
        </pc:sldMkLst>
      </pc:sldChg>
      <pc:sldChg chg="add del">
        <pc:chgData name="Janette Raab" userId="35123a9c-a850-4a48-8e3f-ce61ac3b4f3e" providerId="ADAL" clId="{25644E9C-B667-4B0A-884E-6DD67179AA53}" dt="2025-09-20T15:13:45.147" v="128" actId="2696"/>
        <pc:sldMkLst>
          <pc:docMk/>
          <pc:sldMk cId="816187411" sldId="283"/>
        </pc:sldMkLst>
      </pc:sldChg>
      <pc:sldChg chg="add del">
        <pc:chgData name="Janette Raab" userId="35123a9c-a850-4a48-8e3f-ce61ac3b4f3e" providerId="ADAL" clId="{25644E9C-B667-4B0A-884E-6DD67179AA53}" dt="2025-09-20T15:13:50.234" v="129" actId="2696"/>
        <pc:sldMkLst>
          <pc:docMk/>
          <pc:sldMk cId="3676377590" sldId="284"/>
        </pc:sldMkLst>
      </pc:sldChg>
      <pc:sldChg chg="add">
        <pc:chgData name="Janette Raab" userId="35123a9c-a850-4a48-8e3f-ce61ac3b4f3e" providerId="ADAL" clId="{25644E9C-B667-4B0A-884E-6DD67179AA53}" dt="2025-09-20T15:11:15.623" v="1"/>
        <pc:sldMkLst>
          <pc:docMk/>
          <pc:sldMk cId="2920371097" sldId="285"/>
        </pc:sldMkLst>
      </pc:sldChg>
      <pc:sldChg chg="addSp delSp modSp new mod">
        <pc:chgData name="Janette Raab" userId="35123a9c-a850-4a48-8e3f-ce61ac3b4f3e" providerId="ADAL" clId="{25644E9C-B667-4B0A-884E-6DD67179AA53}" dt="2025-09-29T14:52:07.759" v="1267" actId="208"/>
        <pc:sldMkLst>
          <pc:docMk/>
          <pc:sldMk cId="4117207349" sldId="286"/>
        </pc:sldMkLst>
        <pc:spChg chg="mod">
          <ac:chgData name="Janette Raab" userId="35123a9c-a850-4a48-8e3f-ce61ac3b4f3e" providerId="ADAL" clId="{25644E9C-B667-4B0A-884E-6DD67179AA53}" dt="2025-09-26T17:10:01.278" v="238" actId="313"/>
          <ac:spMkLst>
            <pc:docMk/>
            <pc:sldMk cId="4117207349" sldId="286"/>
            <ac:spMk id="4" creationId="{52163769-40F3-968D-A69F-EE8429842924}"/>
          </ac:spMkLst>
        </pc:spChg>
        <pc:picChg chg="add mod ord modCrop">
          <ac:chgData name="Janette Raab" userId="35123a9c-a850-4a48-8e3f-ce61ac3b4f3e" providerId="ADAL" clId="{25644E9C-B667-4B0A-884E-6DD67179AA53}" dt="2025-09-29T14:51:42.749" v="1265" actId="208"/>
          <ac:picMkLst>
            <pc:docMk/>
            <pc:sldMk cId="4117207349" sldId="286"/>
            <ac:picMk id="6" creationId="{AC38E40B-3876-E807-7C64-C42EE0845EE6}"/>
          </ac:picMkLst>
        </pc:picChg>
        <pc:picChg chg="add mod modCrop">
          <ac:chgData name="Janette Raab" userId="35123a9c-a850-4a48-8e3f-ce61ac3b4f3e" providerId="ADAL" clId="{25644E9C-B667-4B0A-884E-6DD67179AA53}" dt="2025-09-29T14:51:51.782" v="1266" actId="208"/>
          <ac:picMkLst>
            <pc:docMk/>
            <pc:sldMk cId="4117207349" sldId="286"/>
            <ac:picMk id="8" creationId="{60C789FC-DFC6-5DBF-7268-CC9C38334148}"/>
          </ac:picMkLst>
        </pc:picChg>
        <pc:picChg chg="add mod">
          <ac:chgData name="Janette Raab" userId="35123a9c-a850-4a48-8e3f-ce61ac3b4f3e" providerId="ADAL" clId="{25644E9C-B667-4B0A-884E-6DD67179AA53}" dt="2025-09-29T14:52:07.759" v="1267" actId="208"/>
          <ac:picMkLst>
            <pc:docMk/>
            <pc:sldMk cId="4117207349" sldId="286"/>
            <ac:picMk id="10" creationId="{4C7ABE72-99E6-C2FA-6D27-B65EEA3AF2A4}"/>
          </ac:picMkLst>
        </pc:picChg>
      </pc:sldChg>
      <pc:sldChg chg="modSp add del mod">
        <pc:chgData name="Janette Raab" userId="35123a9c-a850-4a48-8e3f-ce61ac3b4f3e" providerId="ADAL" clId="{25644E9C-B667-4B0A-884E-6DD67179AA53}" dt="2025-09-26T17:10:51.351" v="243" actId="2890"/>
        <pc:sldMkLst>
          <pc:docMk/>
          <pc:sldMk cId="680714004" sldId="287"/>
        </pc:sldMkLst>
      </pc:sldChg>
      <pc:sldChg chg="modSp new mod">
        <pc:chgData name="Janette Raab" userId="35123a9c-a850-4a48-8e3f-ce61ac3b4f3e" providerId="ADAL" clId="{25644E9C-B667-4B0A-884E-6DD67179AA53}" dt="2025-09-29T18:23:48.468" v="1808" actId="20577"/>
        <pc:sldMkLst>
          <pc:docMk/>
          <pc:sldMk cId="3052200196" sldId="287"/>
        </pc:sldMkLst>
        <pc:spChg chg="mod">
          <ac:chgData name="Janette Raab" userId="35123a9c-a850-4a48-8e3f-ce61ac3b4f3e" providerId="ADAL" clId="{25644E9C-B667-4B0A-884E-6DD67179AA53}" dt="2025-09-29T18:23:48.468" v="1808" actId="20577"/>
          <ac:spMkLst>
            <pc:docMk/>
            <pc:sldMk cId="3052200196" sldId="287"/>
            <ac:spMk id="2" creationId="{02944E4F-2DFF-BA02-EA3C-7FA4B12F22D4}"/>
          </ac:spMkLst>
        </pc:spChg>
        <pc:spChg chg="mod">
          <ac:chgData name="Janette Raab" userId="35123a9c-a850-4a48-8e3f-ce61ac3b4f3e" providerId="ADAL" clId="{25644E9C-B667-4B0A-884E-6DD67179AA53}" dt="2025-09-26T17:11:17.354" v="245"/>
          <ac:spMkLst>
            <pc:docMk/>
            <pc:sldMk cId="3052200196" sldId="287"/>
            <ac:spMk id="4" creationId="{35A33E74-F9C8-823B-BB67-EC0C10C5E751}"/>
          </ac:spMkLst>
        </pc:spChg>
      </pc:sldChg>
      <pc:sldChg chg="addSp delSp modSp new del mod modNotesTx">
        <pc:chgData name="Janette Raab" userId="35123a9c-a850-4a48-8e3f-ce61ac3b4f3e" providerId="ADAL" clId="{25644E9C-B667-4B0A-884E-6DD67179AA53}" dt="2025-09-26T17:45:29.609" v="481" actId="2696"/>
        <pc:sldMkLst>
          <pc:docMk/>
          <pc:sldMk cId="873030914" sldId="288"/>
        </pc:sldMkLst>
      </pc:sldChg>
      <pc:sldChg chg="modSp new mod ord">
        <pc:chgData name="Janette Raab" userId="35123a9c-a850-4a48-8e3f-ce61ac3b4f3e" providerId="ADAL" clId="{25644E9C-B667-4B0A-884E-6DD67179AA53}" dt="2025-09-29T14:50:18.197" v="1264"/>
        <pc:sldMkLst>
          <pc:docMk/>
          <pc:sldMk cId="2199988442" sldId="288"/>
        </pc:sldMkLst>
        <pc:spChg chg="mod">
          <ac:chgData name="Janette Raab" userId="35123a9c-a850-4a48-8e3f-ce61ac3b4f3e" providerId="ADAL" clId="{25644E9C-B667-4B0A-884E-6DD67179AA53}" dt="2025-09-26T17:57:10.018" v="931" actId="20577"/>
          <ac:spMkLst>
            <pc:docMk/>
            <pc:sldMk cId="2199988442" sldId="288"/>
            <ac:spMk id="2" creationId="{8BB414E0-B865-E5A7-3728-4B0B744068D0}"/>
          </ac:spMkLst>
        </pc:spChg>
        <pc:spChg chg="mod">
          <ac:chgData name="Janette Raab" userId="35123a9c-a850-4a48-8e3f-ce61ac3b4f3e" providerId="ADAL" clId="{25644E9C-B667-4B0A-884E-6DD67179AA53}" dt="2025-09-26T17:45:44.618" v="500" actId="20577"/>
          <ac:spMkLst>
            <pc:docMk/>
            <pc:sldMk cId="2199988442" sldId="288"/>
            <ac:spMk id="4" creationId="{E3702B3C-7F0D-34A0-297B-33311BF7C585}"/>
          </ac:spMkLst>
        </pc:spChg>
      </pc:sldChg>
      <pc:sldChg chg="addSp delSp modSp new mod ord">
        <pc:chgData name="Janette Raab" userId="35123a9c-a850-4a48-8e3f-ce61ac3b4f3e" providerId="ADAL" clId="{25644E9C-B667-4B0A-884E-6DD67179AA53}" dt="2025-09-29T17:56:27.356" v="1323" actId="207"/>
        <pc:sldMkLst>
          <pc:docMk/>
          <pc:sldMk cId="550613353" sldId="289"/>
        </pc:sldMkLst>
        <pc:spChg chg="mod">
          <ac:chgData name="Janette Raab" userId="35123a9c-a850-4a48-8e3f-ce61ac3b4f3e" providerId="ADAL" clId="{25644E9C-B667-4B0A-884E-6DD67179AA53}" dt="2025-09-29T17:56:27.356" v="1323" actId="207"/>
          <ac:spMkLst>
            <pc:docMk/>
            <pc:sldMk cId="550613353" sldId="289"/>
            <ac:spMk id="2" creationId="{5DE23E06-05DB-3E76-2F8F-34E28242127E}"/>
          </ac:spMkLst>
        </pc:spChg>
        <pc:spChg chg="mod">
          <ac:chgData name="Janette Raab" userId="35123a9c-a850-4a48-8e3f-ce61ac3b4f3e" providerId="ADAL" clId="{25644E9C-B667-4B0A-884E-6DD67179AA53}" dt="2025-09-26T17:58:58.360" v="959" actId="20577"/>
          <ac:spMkLst>
            <pc:docMk/>
            <pc:sldMk cId="550613353" sldId="289"/>
            <ac:spMk id="4" creationId="{0083EA19-C447-90A5-EB04-CC08A461AA92}"/>
          </ac:spMkLst>
        </pc:spChg>
        <pc:spChg chg="add mod">
          <ac:chgData name="Janette Raab" userId="35123a9c-a850-4a48-8e3f-ce61ac3b4f3e" providerId="ADAL" clId="{25644E9C-B667-4B0A-884E-6DD67179AA53}" dt="2025-09-29T17:56:19.567" v="1322" actId="207"/>
          <ac:spMkLst>
            <pc:docMk/>
            <pc:sldMk cId="550613353" sldId="289"/>
            <ac:spMk id="8" creationId="{7C209AAD-4F0B-2C38-FF1E-FC7E91D038B9}"/>
          </ac:spMkLst>
        </pc:spChg>
        <pc:picChg chg="add mod">
          <ac:chgData name="Janette Raab" userId="35123a9c-a850-4a48-8e3f-ce61ac3b4f3e" providerId="ADAL" clId="{25644E9C-B667-4B0A-884E-6DD67179AA53}" dt="2025-09-29T14:49:47.756" v="1262" actId="1582"/>
          <ac:picMkLst>
            <pc:docMk/>
            <pc:sldMk cId="550613353" sldId="289"/>
            <ac:picMk id="7" creationId="{C42F46AD-76EB-5786-76CF-7E095C56BF95}"/>
          </ac:picMkLst>
        </pc:picChg>
      </pc:sldChg>
      <pc:sldChg chg="add del">
        <pc:chgData name="Janette Raab" userId="35123a9c-a850-4a48-8e3f-ce61ac3b4f3e" providerId="ADAL" clId="{25644E9C-B667-4B0A-884E-6DD67179AA53}" dt="2025-09-26T18:01:08.592" v="995" actId="2890"/>
        <pc:sldMkLst>
          <pc:docMk/>
          <pc:sldMk cId="1353938188" sldId="290"/>
        </pc:sldMkLst>
      </pc:sldChg>
      <pc:sldChg chg="addSp delSp modSp new mod">
        <pc:chgData name="Janette Raab" userId="35123a9c-a850-4a48-8e3f-ce61ac3b4f3e" providerId="ADAL" clId="{25644E9C-B667-4B0A-884E-6DD67179AA53}" dt="2025-09-29T17:57:14.429" v="1324" actId="207"/>
        <pc:sldMkLst>
          <pc:docMk/>
          <pc:sldMk cId="1519201868" sldId="290"/>
        </pc:sldMkLst>
        <pc:spChg chg="mod">
          <ac:chgData name="Janette Raab" userId="35123a9c-a850-4a48-8e3f-ce61ac3b4f3e" providerId="ADAL" clId="{25644E9C-B667-4B0A-884E-6DD67179AA53}" dt="2025-09-26T18:01:19.584" v="1015" actId="20577"/>
          <ac:spMkLst>
            <pc:docMk/>
            <pc:sldMk cId="1519201868" sldId="290"/>
            <ac:spMk id="4" creationId="{5D648AB8-B752-CE69-E8F9-83B6100FAE59}"/>
          </ac:spMkLst>
        </pc:spChg>
        <pc:spChg chg="add del mod">
          <ac:chgData name="Janette Raab" userId="35123a9c-a850-4a48-8e3f-ce61ac3b4f3e" providerId="ADAL" clId="{25644E9C-B667-4B0A-884E-6DD67179AA53}" dt="2025-09-29T17:57:14.429" v="1324" actId="207"/>
          <ac:spMkLst>
            <pc:docMk/>
            <pc:sldMk cId="1519201868" sldId="290"/>
            <ac:spMk id="5" creationId="{83C38D85-6665-E018-2EC5-7B31F433F3AE}"/>
          </ac:spMkLst>
        </pc:spChg>
        <pc:picChg chg="add mod">
          <ac:chgData name="Janette Raab" userId="35123a9c-a850-4a48-8e3f-ce61ac3b4f3e" providerId="ADAL" clId="{25644E9C-B667-4B0A-884E-6DD67179AA53}" dt="2025-09-29T14:58:32.240" v="1319" actId="14100"/>
          <ac:picMkLst>
            <pc:docMk/>
            <pc:sldMk cId="1519201868" sldId="290"/>
            <ac:picMk id="14" creationId="{6C0AE502-07D0-4DE0-D27F-2A5F4C1CBA4F}"/>
          </ac:picMkLst>
        </pc:picChg>
      </pc:sldChg>
      <pc:sldChg chg="delSp modSp add mod">
        <pc:chgData name="Janette Raab" userId="35123a9c-a850-4a48-8e3f-ce61ac3b4f3e" providerId="ADAL" clId="{25644E9C-B667-4B0A-884E-6DD67179AA53}" dt="2025-09-29T17:57:24.200" v="1325" actId="207"/>
        <pc:sldMkLst>
          <pc:docMk/>
          <pc:sldMk cId="1576510840" sldId="291"/>
        </pc:sldMkLst>
        <pc:spChg chg="mod">
          <ac:chgData name="Janette Raab" userId="35123a9c-a850-4a48-8e3f-ce61ac3b4f3e" providerId="ADAL" clId="{25644E9C-B667-4B0A-884E-6DD67179AA53}" dt="2025-09-29T17:57:24.200" v="1325" actId="207"/>
          <ac:spMkLst>
            <pc:docMk/>
            <pc:sldMk cId="1576510840" sldId="291"/>
            <ac:spMk id="5" creationId="{6F3ADDC9-B104-2775-6EC3-57B8A4228759}"/>
          </ac:spMkLst>
        </pc:spChg>
        <pc:picChg chg="mod modCrop">
          <ac:chgData name="Janette Raab" userId="35123a9c-a850-4a48-8e3f-ce61ac3b4f3e" providerId="ADAL" clId="{25644E9C-B667-4B0A-884E-6DD67179AA53}" dt="2025-09-29T14:57:19.041" v="1303" actId="732"/>
          <ac:picMkLst>
            <pc:docMk/>
            <pc:sldMk cId="1576510840" sldId="291"/>
            <ac:picMk id="10" creationId="{5F1FFDBD-EE58-64B1-F857-8BE2CEFEF6AE}"/>
          </ac:picMkLst>
        </pc:picChg>
      </pc:sldChg>
      <pc:sldChg chg="new del">
        <pc:chgData name="Janette Raab" userId="35123a9c-a850-4a48-8e3f-ce61ac3b4f3e" providerId="ADAL" clId="{25644E9C-B667-4B0A-884E-6DD67179AA53}" dt="2025-09-29T18:29:29.729" v="1933" actId="2696"/>
        <pc:sldMkLst>
          <pc:docMk/>
          <pc:sldMk cId="2153962976" sldId="292"/>
        </pc:sldMkLst>
      </pc:sldChg>
      <pc:sldChg chg="addSp delSp modSp new mod">
        <pc:chgData name="Janette Raab" userId="35123a9c-a850-4a48-8e3f-ce61ac3b4f3e" providerId="ADAL" clId="{25644E9C-B667-4B0A-884E-6DD67179AA53}" dt="2025-09-29T18:27:07.104" v="1918" actId="113"/>
        <pc:sldMkLst>
          <pc:docMk/>
          <pc:sldMk cId="2474073990" sldId="293"/>
        </pc:sldMkLst>
        <pc:spChg chg="mod">
          <ac:chgData name="Janette Raab" userId="35123a9c-a850-4a48-8e3f-ce61ac3b4f3e" providerId="ADAL" clId="{25644E9C-B667-4B0A-884E-6DD67179AA53}" dt="2025-09-29T18:27:07.104" v="1918" actId="113"/>
          <ac:spMkLst>
            <pc:docMk/>
            <pc:sldMk cId="2474073990" sldId="293"/>
            <ac:spMk id="4" creationId="{A1906133-F238-68DB-147F-D071AF5D2C2F}"/>
          </ac:spMkLst>
        </pc:spChg>
        <pc:picChg chg="add mod ord">
          <ac:chgData name="Janette Raab" userId="35123a9c-a850-4a48-8e3f-ce61ac3b4f3e" providerId="ADAL" clId="{25644E9C-B667-4B0A-884E-6DD67179AA53}" dt="2025-09-29T18:26:32.952" v="1916" actId="208"/>
          <ac:picMkLst>
            <pc:docMk/>
            <pc:sldMk cId="2474073990" sldId="293"/>
            <ac:picMk id="6" creationId="{B3A97509-D72D-5802-5DB5-C22D1F8FD87D}"/>
          </ac:picMkLst>
        </pc:picChg>
      </pc:sldChg>
      <pc:sldChg chg="add">
        <pc:chgData name="Janette Raab" userId="35123a9c-a850-4a48-8e3f-ce61ac3b4f3e" providerId="ADAL" clId="{25644E9C-B667-4B0A-884E-6DD67179AA53}" dt="2025-09-29T18:28:22.167" v="1920"/>
        <pc:sldMkLst>
          <pc:docMk/>
          <pc:sldMk cId="2738219250" sldId="294"/>
        </pc:sldMkLst>
      </pc:sldChg>
      <pc:sldChg chg="add">
        <pc:chgData name="Janette Raab" userId="35123a9c-a850-4a48-8e3f-ce61ac3b4f3e" providerId="ADAL" clId="{25644E9C-B667-4B0A-884E-6DD67179AA53}" dt="2025-09-29T18:28:33.993" v="1922"/>
        <pc:sldMkLst>
          <pc:docMk/>
          <pc:sldMk cId="2856873785" sldId="295"/>
        </pc:sldMkLst>
      </pc:sldChg>
      <pc:sldChg chg="add">
        <pc:chgData name="Janette Raab" userId="35123a9c-a850-4a48-8e3f-ce61ac3b4f3e" providerId="ADAL" clId="{25644E9C-B667-4B0A-884E-6DD67179AA53}" dt="2025-09-29T18:28:37.334" v="1924"/>
        <pc:sldMkLst>
          <pc:docMk/>
          <pc:sldMk cId="1557348090" sldId="296"/>
        </pc:sldMkLst>
      </pc:sldChg>
      <pc:sldChg chg="add">
        <pc:chgData name="Janette Raab" userId="35123a9c-a850-4a48-8e3f-ce61ac3b4f3e" providerId="ADAL" clId="{25644E9C-B667-4B0A-884E-6DD67179AA53}" dt="2025-09-29T18:28:39.293" v="1926"/>
        <pc:sldMkLst>
          <pc:docMk/>
          <pc:sldMk cId="2490031872" sldId="297"/>
        </pc:sldMkLst>
      </pc:sldChg>
      <pc:sldChg chg="add">
        <pc:chgData name="Janette Raab" userId="35123a9c-a850-4a48-8e3f-ce61ac3b4f3e" providerId="ADAL" clId="{25644E9C-B667-4B0A-884E-6DD67179AA53}" dt="2025-09-29T18:28:41.436" v="1928"/>
        <pc:sldMkLst>
          <pc:docMk/>
          <pc:sldMk cId="2360541118" sldId="298"/>
        </pc:sldMkLst>
      </pc:sldChg>
      <pc:sldChg chg="add">
        <pc:chgData name="Janette Raab" userId="35123a9c-a850-4a48-8e3f-ce61ac3b4f3e" providerId="ADAL" clId="{25644E9C-B667-4B0A-884E-6DD67179AA53}" dt="2025-09-29T18:28:43.623" v="1930"/>
        <pc:sldMkLst>
          <pc:docMk/>
          <pc:sldMk cId="816187411" sldId="299"/>
        </pc:sldMkLst>
      </pc:sldChg>
      <pc:sldChg chg="add">
        <pc:chgData name="Janette Raab" userId="35123a9c-a850-4a48-8e3f-ce61ac3b4f3e" providerId="ADAL" clId="{25644E9C-B667-4B0A-884E-6DD67179AA53}" dt="2025-09-29T18:28:45.698" v="1932"/>
        <pc:sldMkLst>
          <pc:docMk/>
          <pc:sldMk cId="357035112" sldId="300"/>
        </pc:sldMkLst>
      </pc:sldChg>
      <pc:sldChg chg="modSp add mod">
        <pc:chgData name="Janette Raab" userId="35123a9c-a850-4a48-8e3f-ce61ac3b4f3e" providerId="ADAL" clId="{25644E9C-B667-4B0A-884E-6DD67179AA53}" dt="2025-09-29T18:30:19.307" v="1937" actId="113"/>
        <pc:sldMkLst>
          <pc:docMk/>
          <pc:sldMk cId="450344466" sldId="301"/>
        </pc:sldMkLst>
        <pc:spChg chg="mod">
          <ac:chgData name="Janette Raab" userId="35123a9c-a850-4a48-8e3f-ce61ac3b4f3e" providerId="ADAL" clId="{25644E9C-B667-4B0A-884E-6DD67179AA53}" dt="2025-09-29T18:30:19.307" v="1937" actId="113"/>
          <ac:spMkLst>
            <pc:docMk/>
            <pc:sldMk cId="450344466" sldId="301"/>
            <ac:spMk id="2" creationId="{00000000-0000-0000-0000-000000000000}"/>
          </ac:spMkLst>
        </pc:spChg>
      </pc:sldChg>
      <pc:sldMasterChg chg="addSldLayout modSldLayout">
        <pc:chgData name="Janette Raab" userId="35123a9c-a850-4a48-8e3f-ce61ac3b4f3e" providerId="ADAL" clId="{25644E9C-B667-4B0A-884E-6DD67179AA53}" dt="2025-09-29T18:29:59.925" v="1934" actId="27028"/>
        <pc:sldMasterMkLst>
          <pc:docMk/>
          <pc:sldMasterMk cId="0" sldId="2147483649"/>
        </pc:sldMasterMkLst>
        <pc:sldLayoutChg chg="add">
          <pc:chgData name="Janette Raab" userId="35123a9c-a850-4a48-8e3f-ce61ac3b4f3e" providerId="ADAL" clId="{25644E9C-B667-4B0A-884E-6DD67179AA53}" dt="2025-09-29T18:29:59.925" v="1934" actId="27028"/>
          <pc:sldLayoutMkLst>
            <pc:docMk/>
            <pc:sldMasterMk cId="0" sldId="2147483649"/>
            <pc:sldLayoutMk cId="913845648" sldId="2147483811"/>
          </pc:sldLayoutMkLst>
        </pc:sldLayoutChg>
        <pc:sldLayoutChg chg="add replId">
          <pc:chgData name="Janette Raab" userId="35123a9c-a850-4a48-8e3f-ce61ac3b4f3e" providerId="ADAL" clId="{25644E9C-B667-4B0A-884E-6DD67179AA53}" dt="2025-09-29T18:29:59.925" v="1934" actId="27028"/>
          <pc:sldLayoutMkLst>
            <pc:docMk/>
            <pc:sldMasterMk cId="0" sldId="2147483649"/>
            <pc:sldLayoutMk cId="1205627634" sldId="2147483814"/>
          </pc:sldLayoutMkLst>
        </pc:sldLayoutChg>
      </pc:sldMasterChg>
      <pc:sldMasterChg chg="add addSldLayout">
        <pc:chgData name="Janette Raab" userId="35123a9c-a850-4a48-8e3f-ce61ac3b4f3e" providerId="ADAL" clId="{25644E9C-B667-4B0A-884E-6DD67179AA53}" dt="2025-09-29T18:28:22.164" v="1919" actId="27028"/>
        <pc:sldMasterMkLst>
          <pc:docMk/>
          <pc:sldMasterMk cId="0" sldId="2147483812"/>
        </pc:sldMasterMkLst>
        <pc:sldLayoutChg chg="add">
          <pc:chgData name="Janette Raab" userId="35123a9c-a850-4a48-8e3f-ce61ac3b4f3e" providerId="ADAL" clId="{25644E9C-B667-4B0A-884E-6DD67179AA53}" dt="2025-09-29T18:28:22.164" v="1919" actId="27028"/>
          <pc:sldLayoutMkLst>
            <pc:docMk/>
            <pc:sldMasterMk cId="0" sldId="2147483812"/>
            <pc:sldLayoutMk cId="1558582509" sldId="2147483813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946E949C-7B33-417D-917F-DC9921D88059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284A0AB-8677-4809-B112-219226DF6B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1825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6768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5225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5008" y="4387136"/>
            <a:ext cx="5560060" cy="415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6768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62F11B-B7F0-438F-98B2-65DBD36AD3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4592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96875" y="692150"/>
            <a:ext cx="6156325" cy="3463925"/>
          </a:xfrm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5F6EF54-BD1E-4C87-AC8B-59522BF3514B}" type="slidenum">
              <a:rPr lang="en-US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58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Talk about requisition and then demo on KeyNet Dev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089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206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9020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D83116-367E-5DF3-23E8-539FEDC6DC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57A579A-981A-4622-C0F7-F7989CCDB1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EFB358-82A2-4A91-D2B7-E4B8A51E17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0C431B-17C3-F48B-1040-83B930D63F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771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45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>
                <a:solidFill>
                  <a:srgbClr val="912018"/>
                </a:solidFill>
              </a:defRPr>
            </a:lvl1pPr>
          </a:lstStyle>
          <a:p>
            <a:r>
              <a:rPr lang="en-US" dirty="0"/>
              <a:t>Enter Session 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>
              <a:buFontTx/>
              <a:buNone/>
              <a:defRPr sz="3200" i="1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11484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143000" cy="2209800"/>
          </a:xfrm>
          <a:prstGeom prst="rect">
            <a:avLst/>
          </a:prstGeom>
          <a:gradFill rotWithShape="1">
            <a:gsLst>
              <a:gs pos="0">
                <a:srgbClr val="912018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0"/>
            <a:ext cx="1143000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2018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143000" cy="540856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70E60B1-4AF4-1A46-1CD5-AEFB05E437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</a:lstStyle>
          <a:p>
            <a:pPr marL="0" indent="0">
              <a:buNone/>
            </a:pPr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Text</a:t>
            </a:r>
          </a:p>
          <a:p>
            <a:pPr lvl="1"/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Bullet1</a:t>
            </a:r>
          </a:p>
          <a:p>
            <a:pPr lvl="1"/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Bullet2</a:t>
            </a:r>
          </a:p>
          <a:p>
            <a:pPr lvl="1"/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Bullet3</a:t>
            </a:r>
          </a:p>
          <a:p>
            <a:pPr lvl="1"/>
            <a:endParaRPr lang="en-US" sz="2400" dirty="0"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More text…</a:t>
            </a:r>
          </a:p>
          <a:p>
            <a:pPr lvl="1"/>
            <a:endParaRPr lang="en-US" sz="2400" dirty="0">
              <a:latin typeface="Aptos" panose="020B0004020202020204" pitchFamily="34" charset="0"/>
            </a:endParaRPr>
          </a:p>
          <a:p>
            <a:endParaRPr lang="en-US" sz="2400" dirty="0">
              <a:latin typeface="Aptos" panose="020B0004020202020204" pitchFamily="34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AEF1C8E2-86A1-1155-CDEF-F9D34C0D9D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‹#›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C41BF16-7B2D-BD9C-26D5-0779A7EED77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b="0">
                <a:solidFill>
                  <a:srgbClr val="912018"/>
                </a:solidFill>
              </a:defRPr>
            </a:lvl1pPr>
          </a:lstStyle>
          <a:p>
            <a:r>
              <a:rPr lang="en-US" dirty="0">
                <a:latin typeface="Aptos" panose="020B0004020202020204" pitchFamily="34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558582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6276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5825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26E0234B-89FB-D15D-1191-4C5E19BB119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kern="0"/>
              <a:t>Enter Session Title</a:t>
            </a:r>
            <a:endParaRPr lang="en-US" kern="0" dirty="0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A63B70C-9144-4513-8A54-7D0A612732EB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kern="0"/>
              <a:t>Click to edit Master subtitle style</a:t>
            </a:r>
            <a:endParaRPr lang="en-US" kern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0" r:id="rId2"/>
    <p:sldLayoutId id="2147483789" r:id="rId3"/>
    <p:sldLayoutId id="2147483814" r:id="rId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 txBox="1">
            <a:spLocks noChangeArrowheads="1"/>
          </p:cNvSpPr>
          <p:nvPr userDrawn="1"/>
        </p:nvSpPr>
        <p:spPr>
          <a:xfrm>
            <a:off x="2860038" y="1981200"/>
            <a:ext cx="924319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sz="4400" kern="0" dirty="0"/>
              <a:t>Enter Session Title</a:t>
            </a:r>
          </a:p>
        </p:txBody>
      </p:sp>
      <p:sp>
        <p:nvSpPr>
          <p:cNvPr id="27" name="Rectangle 7"/>
          <p:cNvSpPr txBox="1">
            <a:spLocks noChangeArrowheads="1"/>
          </p:cNvSpPr>
          <p:nvPr userDrawn="1"/>
        </p:nvSpPr>
        <p:spPr>
          <a:xfrm>
            <a:off x="3613905" y="3962400"/>
            <a:ext cx="773546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sz="3200" kern="0"/>
              <a:t>Click to edit Master subtitle style</a:t>
            </a:r>
            <a:endParaRPr lang="en-US" sz="3200" kern="0" dirty="0"/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844059" cy="6858000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30" name="Group 29"/>
          <p:cNvGrpSpPr/>
          <p:nvPr userDrawn="1"/>
        </p:nvGrpSpPr>
        <p:grpSpPr>
          <a:xfrm>
            <a:off x="4343093" y="5486400"/>
            <a:ext cx="6277082" cy="1143000"/>
            <a:chOff x="2682362" y="2362201"/>
            <a:chExt cx="4709038" cy="1143000"/>
          </a:xfrm>
        </p:grpSpPr>
        <p:sp>
          <p:nvSpPr>
            <p:cNvPr id="31" name="Rectangle 30"/>
            <p:cNvSpPr/>
            <p:nvPr userDrawn="1"/>
          </p:nvSpPr>
          <p:spPr bwMode="auto">
            <a:xfrm>
              <a:off x="2682362" y="2362201"/>
              <a:ext cx="4709038" cy="1143000"/>
            </a:xfrm>
            <a:prstGeom prst="rect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 w="285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100" b="0" i="0" u="none" strike="noStrike" cap="none" normalizeH="0" baseline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KEYSTONE</a:t>
              </a:r>
            </a:p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500" b="0" i="0" u="none" strike="noStrike" cap="none" normalizeH="0" baseline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Information Systems</a:t>
              </a:r>
            </a:p>
          </p:txBody>
        </p:sp>
        <p:pic>
          <p:nvPicPr>
            <p:cNvPr id="32" name="Picture 31"/>
            <p:cNvPicPr>
              <a:picLocks noChangeAspect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1800" y="2438400"/>
              <a:ext cx="1066800" cy="99106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E9B316FD-61FF-4F1B-A6F4-9BE075701AE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977104" y="228601"/>
            <a:ext cx="5101875" cy="2183871"/>
          </a:xfrm>
          <a:prstGeom prst="rect">
            <a:avLst/>
          </a:prstGeom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13" r:id="rId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keydevweb/keynet/demo/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https://forms.gle/NfEjoQWxAwGvMoDr6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2970212" y="3228249"/>
            <a:ext cx="8456612" cy="1676400"/>
          </a:xfrm>
        </p:spPr>
        <p:txBody>
          <a:bodyPr>
            <a:normAutofit fontScale="90000"/>
          </a:bodyPr>
          <a:lstStyle/>
          <a:p>
            <a:r>
              <a:rPr lang="en-US" sz="4400" b="1" dirty="0">
                <a:latin typeface="Aptos" panose="020B0004020202020204" pitchFamily="34" charset="0"/>
              </a:rPr>
              <a:t>KEYNET FINANCIALS</a:t>
            </a:r>
            <a:br>
              <a:rPr lang="en-US" sz="4400" b="1" dirty="0">
                <a:latin typeface="Aptos" panose="020B0004020202020204" pitchFamily="34" charset="0"/>
              </a:rPr>
            </a:br>
            <a:r>
              <a:rPr lang="en-US" sz="3200" i="1" dirty="0">
                <a:latin typeface="Aptos" panose="020B0004020202020204" pitchFamily="34" charset="0"/>
              </a:rPr>
              <a:t>Vendor Portal and Inquiry, Requisitions, Shopping Cart and Budget Prep</a:t>
            </a:r>
            <a:endParaRPr lang="en-US" i="1" dirty="0">
              <a:latin typeface="Aptos" panose="020B0004020202020204" pitchFamily="34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48B246D-968B-1076-365A-F9C90A27D659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>
          <a:xfrm>
            <a:off x="3659925" y="5257800"/>
            <a:ext cx="7077186" cy="609600"/>
          </a:xfrm>
        </p:spPr>
        <p:txBody>
          <a:bodyPr/>
          <a:lstStyle/>
          <a:p>
            <a:r>
              <a:rPr lang="en-US" b="1" dirty="0"/>
              <a:t>Janette Raab and Glen Schuehler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36CC67-F70D-3153-1B17-FFD5C2FB1AFC}"/>
              </a:ext>
            </a:extLst>
          </p:cNvPr>
          <p:cNvSpPr txBox="1">
            <a:spLocks/>
          </p:cNvSpPr>
          <p:nvPr/>
        </p:nvSpPr>
        <p:spPr>
          <a:xfrm>
            <a:off x="5103019" y="1648550"/>
            <a:ext cx="4190999" cy="1226549"/>
          </a:xfrm>
          <a:prstGeom prst="rect">
            <a:avLst/>
          </a:prstGeom>
          <a:noFill/>
          <a:ln w="28575" cap="rnd" cmpd="sng">
            <a:solidFill>
              <a:schemeClr val="tx1">
                <a:lumMod val="50000"/>
                <a:lumOff val="50000"/>
              </a:schemeClr>
            </a:solidFill>
            <a:bevel/>
          </a:ln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900" dirty="0">
                <a:solidFill>
                  <a:srgbClr val="912018"/>
                </a:solidFill>
                <a:latin typeface="Aptos" panose="020B0004020202020204" pitchFamily="34" charset="0"/>
              </a:rPr>
              <a:t>NASU 2025</a:t>
            </a:r>
            <a:br>
              <a:rPr lang="en-US" dirty="0">
                <a:solidFill>
                  <a:srgbClr val="912018"/>
                </a:solidFill>
                <a:latin typeface="Aptos" panose="020B0004020202020204" pitchFamily="34" charset="0"/>
              </a:rPr>
            </a:b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Wednesday, October 1</a:t>
            </a:r>
            <a:r>
              <a:rPr lang="en-US" sz="2100" baseline="30000" dirty="0">
                <a:solidFill>
                  <a:srgbClr val="912018"/>
                </a:solidFill>
                <a:latin typeface="Aptos" panose="020B0004020202020204" pitchFamily="34" charset="0"/>
              </a:rPr>
              <a:t>st</a:t>
            </a: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 – Friday, October 3</a:t>
            </a:r>
            <a:r>
              <a:rPr lang="en-US" sz="2100" baseline="30000" dirty="0">
                <a:solidFill>
                  <a:srgbClr val="912018"/>
                </a:solidFill>
                <a:latin typeface="Aptos" panose="020B0004020202020204" pitchFamily="34" charset="0"/>
              </a:rPr>
              <a:t>rd</a:t>
            </a: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 </a:t>
            </a:r>
            <a:endParaRPr lang="en-US" sz="2000" dirty="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endParaRPr lang="en-US" sz="1500" dirty="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r>
              <a:rPr lang="en-US" sz="2000" b="1" i="1" dirty="0">
                <a:solidFill>
                  <a:srgbClr val="912018"/>
                </a:solidFill>
                <a:latin typeface="Aptos" panose="020B0004020202020204" pitchFamily="34" charset="0"/>
              </a:rPr>
              <a:t>Nashville, TN</a:t>
            </a:r>
            <a:endParaRPr lang="en-US" sz="2700" b="1" i="1" dirty="0">
              <a:solidFill>
                <a:srgbClr val="912018"/>
              </a:solidFill>
              <a:latin typeface="Aptos" panose="020B0004020202020204" pitchFamily="34" charset="0"/>
            </a:endParaRPr>
          </a:p>
        </p:txBody>
      </p:sp>
      <p:pic>
        <p:nvPicPr>
          <p:cNvPr id="9" name="Picture 8" descr="A grey and red logo&#10;&#10;AI-generated content may be incorrect.">
            <a:extLst>
              <a:ext uri="{FF2B5EF4-FFF2-40B4-BE49-F238E27FC236}">
                <a16:creationId xmlns:a16="http://schemas.microsoft.com/office/drawing/2014/main" id="{1E39CF13-9B43-F627-F5C2-26C218F3EF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094" y="289560"/>
            <a:ext cx="2254587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5488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2944E4F-2DFF-BA02-EA3C-7FA4B12F22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>
                <a:solidFill>
                  <a:srgbClr val="912018"/>
                </a:solidFill>
              </a:rPr>
              <a:t>KeyNet Roles</a:t>
            </a:r>
          </a:p>
          <a:p>
            <a:pPr lvl="1"/>
            <a:r>
              <a:rPr lang="en-US" dirty="0">
                <a:solidFill>
                  <a:srgbClr val="912018"/>
                </a:solidFill>
              </a:rPr>
              <a:t>REQUISITION			</a:t>
            </a:r>
            <a:r>
              <a:rPr lang="en-US" i="1" dirty="0">
                <a:solidFill>
                  <a:srgbClr val="912018"/>
                </a:solidFill>
              </a:rPr>
              <a:t>Enter a Purchase Requisition</a:t>
            </a:r>
          </a:p>
          <a:p>
            <a:pPr lvl="1"/>
            <a:r>
              <a:rPr lang="en-US" dirty="0">
                <a:solidFill>
                  <a:srgbClr val="912018"/>
                </a:solidFill>
              </a:rPr>
              <a:t>VOUCHERREQ			</a:t>
            </a:r>
            <a:r>
              <a:rPr lang="en-US" i="1" dirty="0">
                <a:solidFill>
                  <a:srgbClr val="912018"/>
                </a:solidFill>
              </a:rPr>
              <a:t>Enter a Voucher Requisition</a:t>
            </a:r>
          </a:p>
          <a:p>
            <a:pPr lvl="1"/>
            <a:r>
              <a:rPr lang="en-US" dirty="0">
                <a:solidFill>
                  <a:srgbClr val="912018"/>
                </a:solidFill>
              </a:rPr>
              <a:t>TEACHERREQ			</a:t>
            </a:r>
            <a:r>
              <a:rPr lang="en-US" i="1" dirty="0">
                <a:solidFill>
                  <a:srgbClr val="912018"/>
                </a:solidFill>
              </a:rPr>
              <a:t>Enter a Teacher Requisition</a:t>
            </a:r>
          </a:p>
          <a:p>
            <a:pPr lvl="1"/>
            <a:r>
              <a:rPr lang="en-US" dirty="0">
                <a:solidFill>
                  <a:srgbClr val="912018"/>
                </a:solidFill>
              </a:rPr>
              <a:t>INVENTORYREQ		</a:t>
            </a:r>
            <a:r>
              <a:rPr lang="en-US" i="1" dirty="0">
                <a:solidFill>
                  <a:srgbClr val="912018"/>
                </a:solidFill>
              </a:rPr>
              <a:t>Enter an Inventory Requisition</a:t>
            </a:r>
          </a:p>
          <a:p>
            <a:pPr lvl="1"/>
            <a:r>
              <a:rPr lang="en-US" dirty="0">
                <a:solidFill>
                  <a:srgbClr val="912018"/>
                </a:solidFill>
              </a:rPr>
              <a:t>REQUISITIONAPPROVAL	</a:t>
            </a:r>
            <a:r>
              <a:rPr lang="en-US" i="1" dirty="0">
                <a:solidFill>
                  <a:srgbClr val="912018"/>
                </a:solidFill>
              </a:rPr>
              <a:t>Approve Requisition</a:t>
            </a:r>
          </a:p>
          <a:p>
            <a:pPr lvl="1"/>
            <a:r>
              <a:rPr lang="en-US" dirty="0">
                <a:solidFill>
                  <a:srgbClr val="912018"/>
                </a:solidFill>
              </a:rPr>
              <a:t>REQUISITIONLISTALL		</a:t>
            </a:r>
            <a:r>
              <a:rPr lang="en-US" i="1" dirty="0">
                <a:solidFill>
                  <a:srgbClr val="912018"/>
                </a:solidFill>
              </a:rPr>
              <a:t>View/Manage All Requisitions</a:t>
            </a:r>
          </a:p>
          <a:p>
            <a:pPr lvl="1"/>
            <a:r>
              <a:rPr lang="en-US" dirty="0">
                <a:solidFill>
                  <a:srgbClr val="912018"/>
                </a:solidFill>
              </a:rPr>
              <a:t>REQUISITIONLIST		</a:t>
            </a:r>
            <a:r>
              <a:rPr lang="en-US" i="1" dirty="0">
                <a:solidFill>
                  <a:srgbClr val="912018"/>
                </a:solidFill>
              </a:rPr>
              <a:t>View/Manage Your Requisitions</a:t>
            </a:r>
            <a:endParaRPr lang="en-US" dirty="0">
              <a:solidFill>
                <a:srgbClr val="912018"/>
              </a:solidFill>
            </a:endParaRPr>
          </a:p>
          <a:p>
            <a:pPr lvl="1"/>
            <a:endParaRPr lang="en-US" dirty="0">
              <a:solidFill>
                <a:srgbClr val="912018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FF2799F-0A10-9EB6-C2BC-EBF36EE6501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10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5A33E74-F9C8-823B-BB67-EC0C10C5E75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KeyNet Requisitions</a:t>
            </a:r>
          </a:p>
        </p:txBody>
      </p:sp>
    </p:spTree>
    <p:extLst>
      <p:ext uri="{BB962C8B-B14F-4D97-AF65-F5344CB8AC3E}">
        <p14:creationId xmlns:p14="http://schemas.microsoft.com/office/powerpoint/2010/main" val="30522001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B3A97509-D72D-5802-5DB5-C22D1F8FD8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14469" y="1371600"/>
            <a:ext cx="7902888" cy="5067300"/>
          </a:xfrm>
          <a:prstGeom prst="rect">
            <a:avLst/>
          </a:prstGeom>
          <a:ln w="12700">
            <a:solidFill>
              <a:srgbClr val="912018"/>
            </a:solidFill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A3E3147-665D-6907-6735-185351DCE7A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11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1906133-F238-68DB-147F-D071AF5D2C2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41412" y="228600"/>
            <a:ext cx="10668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FIS KeyNet Control Parameters (KC0017)</a:t>
            </a:r>
          </a:p>
        </p:txBody>
      </p:sp>
    </p:spTree>
    <p:extLst>
      <p:ext uri="{BB962C8B-B14F-4D97-AF65-F5344CB8AC3E}">
        <p14:creationId xmlns:p14="http://schemas.microsoft.com/office/powerpoint/2010/main" val="24740739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3095780-27D8-A411-61A6-482E8E8AAD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9160" y="1143000"/>
            <a:ext cx="7911052" cy="5181600"/>
          </a:xfrm>
        </p:spPr>
        <p:txBody>
          <a:bodyPr/>
          <a:lstStyle/>
          <a:p>
            <a:endParaRPr lang="en-US" sz="1800" u="sng" dirty="0">
              <a:solidFill>
                <a:srgbClr val="0000FF"/>
              </a:solidFill>
              <a:latin typeface="Calibri" panose="020F0502020204030204" pitchFamily="34" charset="0"/>
              <a:hlinkClick r:id="rId2"/>
            </a:endParaRP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71180E4-7A8C-059F-80E4-425792A95B0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5A61B8-AF6A-B579-FCCE-212EC1AC0FB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808412" y="76200"/>
            <a:ext cx="4191000" cy="1219200"/>
          </a:xfrm>
        </p:spPr>
        <p:txBody>
          <a:bodyPr>
            <a:normAutofit/>
          </a:bodyPr>
          <a:lstStyle/>
          <a:p>
            <a:pPr algn="r"/>
            <a:r>
              <a:rPr lang="en-US" sz="3600" dirty="0"/>
              <a:t>Shopping Cart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3168F1-44CA-E165-5AB6-8E44FAA38272}"/>
              </a:ext>
            </a:extLst>
          </p:cNvPr>
          <p:cNvSpPr txBox="1"/>
          <p:nvPr/>
        </p:nvSpPr>
        <p:spPr>
          <a:xfrm>
            <a:off x="2741612" y="1143001"/>
            <a:ext cx="777240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800"/>
              </a:spcAft>
              <a:buClr>
                <a:srgbClr val="AC0029"/>
              </a:buClr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The Shopping Cart interface allows users to shop </a:t>
            </a:r>
            <a:r>
              <a:rPr lang="en-US" sz="2400" dirty="0">
                <a:latin typeface="+mn-lt"/>
              </a:rPr>
              <a:t>on a vendor’s website and </a:t>
            </a:r>
            <a:r>
              <a:rPr lang="en-US" sz="2400" dirty="0">
                <a:solidFill>
                  <a:schemeClr val="tx1"/>
                </a:solidFill>
                <a:latin typeface="+mn-lt"/>
              </a:rPr>
              <a:t>create a requisition in KeyNet Financials.</a:t>
            </a:r>
            <a:endParaRPr lang="en-US" sz="2400" b="1" dirty="0">
              <a:solidFill>
                <a:schemeClr val="tx1"/>
              </a:solidFill>
              <a:latin typeface="+mn-lt"/>
            </a:endParaRPr>
          </a:p>
          <a:p>
            <a:pPr marL="285750" indent="-285750">
              <a:spcAft>
                <a:spcPts val="800"/>
              </a:spcAft>
              <a:buClr>
                <a:srgbClr val="AC0029"/>
              </a:buClr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Keystone Shopping </a:t>
            </a:r>
            <a:r>
              <a:rPr lang="en-US" sz="2400" dirty="0">
                <a:latin typeface="+mn-lt"/>
              </a:rPr>
              <a:t>C</a:t>
            </a:r>
            <a:r>
              <a:rPr lang="en-US" sz="2400" dirty="0">
                <a:solidFill>
                  <a:schemeClr val="tx1"/>
                </a:solidFill>
                <a:latin typeface="+mn-lt"/>
              </a:rPr>
              <a:t>art </a:t>
            </a:r>
            <a:r>
              <a:rPr lang="en-US" sz="2400" dirty="0">
                <a:latin typeface="+mn-lt"/>
              </a:rPr>
              <a:t>I</a:t>
            </a:r>
            <a:r>
              <a:rPr lang="en-US" sz="2400" dirty="0">
                <a:solidFill>
                  <a:schemeClr val="tx1"/>
                </a:solidFill>
                <a:latin typeface="+mn-lt"/>
              </a:rPr>
              <a:t>nterfaces</a:t>
            </a:r>
          </a:p>
          <a:p>
            <a:pPr marL="742950" lvl="1" indent="-285750">
              <a:spcAft>
                <a:spcPts val="800"/>
              </a:spcAft>
              <a:buClr>
                <a:srgbClr val="AC0029"/>
              </a:buClr>
              <a:buFont typeface="Wingdings" panose="05000000000000000000" pitchFamily="2" charset="2"/>
              <a:buChar char="Ø"/>
            </a:pPr>
            <a:endParaRPr lang="en-US" sz="2400" dirty="0">
              <a:solidFill>
                <a:schemeClr val="tx1"/>
              </a:solidFill>
              <a:latin typeface="+mn-lt"/>
            </a:endParaRPr>
          </a:p>
          <a:p>
            <a:pPr marL="742950" lvl="1" indent="-285750">
              <a:spcAft>
                <a:spcPts val="800"/>
              </a:spcAft>
              <a:buClr>
                <a:srgbClr val="AC0029"/>
              </a:buClr>
              <a:buFont typeface="Wingdings" panose="05000000000000000000" pitchFamily="2" charset="2"/>
              <a:buChar char="Ø"/>
            </a:pPr>
            <a:endParaRPr lang="en-US" sz="2400" dirty="0">
              <a:latin typeface="+mn-lt"/>
            </a:endParaRPr>
          </a:p>
          <a:p>
            <a:pPr lvl="1">
              <a:spcAft>
                <a:spcPts val="800"/>
              </a:spcAft>
              <a:buClr>
                <a:srgbClr val="AC0029"/>
              </a:buClr>
            </a:pPr>
            <a:endParaRPr lang="en-US" sz="2400" dirty="0">
              <a:latin typeface="+mn-lt"/>
            </a:endParaRPr>
          </a:p>
          <a:p>
            <a:pPr lvl="1">
              <a:spcAft>
                <a:spcPts val="800"/>
              </a:spcAft>
              <a:buClr>
                <a:srgbClr val="AC0029"/>
              </a:buClr>
            </a:pPr>
            <a:endParaRPr lang="en-US" sz="2400" dirty="0">
              <a:latin typeface="+mn-lt"/>
            </a:endParaRPr>
          </a:p>
          <a:p>
            <a:pPr lvl="1">
              <a:spcAft>
                <a:spcPts val="800"/>
              </a:spcAft>
              <a:buClr>
                <a:srgbClr val="AC0029"/>
              </a:buClr>
            </a:pPr>
            <a:endParaRPr lang="en-US" sz="2400" dirty="0">
              <a:solidFill>
                <a:schemeClr val="tx1"/>
              </a:solidFill>
              <a:latin typeface="+mn-lt"/>
            </a:endParaRPr>
          </a:p>
          <a:p>
            <a:pPr marL="285750" indent="-285750">
              <a:spcAft>
                <a:spcPts val="800"/>
              </a:spcAft>
              <a:buClr>
                <a:srgbClr val="AC0029"/>
              </a:buClr>
              <a:buFont typeface="Wingdings" panose="05000000000000000000" pitchFamily="2" charset="2"/>
              <a:buChar char="Ø"/>
            </a:pPr>
            <a:r>
              <a:rPr lang="en-US" sz="2400" dirty="0">
                <a:latin typeface="+mn-lt"/>
              </a:rPr>
              <a:t>Vendor Maintenance (PO1202) – Notes/Audit</a:t>
            </a:r>
          </a:p>
          <a:p>
            <a:pPr marL="800100" lvl="1" indent="-342900">
              <a:spcAft>
                <a:spcPts val="800"/>
              </a:spcAft>
              <a:buClr>
                <a:srgbClr val="AC0029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Enter the shopping cart interface code </a:t>
            </a:r>
          </a:p>
          <a:p>
            <a:pPr marL="800100" lvl="1" indent="-342900">
              <a:spcAft>
                <a:spcPts val="800"/>
              </a:spcAft>
              <a:buClr>
                <a:srgbClr val="AC0029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PO Delivery Method is updated based on the vendor specifications.</a:t>
            </a:r>
          </a:p>
        </p:txBody>
      </p:sp>
      <p:pic>
        <p:nvPicPr>
          <p:cNvPr id="1028" name="Picture 4" descr="Shopping Cart Icon Vector Art, Icons ...">
            <a:extLst>
              <a:ext uri="{FF2B5EF4-FFF2-40B4-BE49-F238E27FC236}">
                <a16:creationId xmlns:a16="http://schemas.microsoft.com/office/drawing/2014/main" id="{45F82AEB-1307-7B85-F1EC-50EBCED5B3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9412" y="76940"/>
            <a:ext cx="1447800" cy="1206500"/>
          </a:xfrm>
          <a:prstGeom prst="rect">
            <a:avLst/>
          </a:prstGeom>
          <a:blipFill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3FD06749-BD97-F51C-94A3-3C4DADC99169}"/>
              </a:ext>
            </a:extLst>
          </p:cNvPr>
          <p:cNvGraphicFramePr>
            <a:graphicFrameLocks noGrp="1"/>
          </p:cNvGraphicFramePr>
          <p:nvPr/>
        </p:nvGraphicFramePr>
        <p:xfrm>
          <a:off x="3351212" y="2971800"/>
          <a:ext cx="6477000" cy="1854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220590">
                  <a:extLst>
                    <a:ext uri="{9D8B030D-6E8A-4147-A177-3AD203B41FA5}">
                      <a16:colId xmlns:a16="http://schemas.microsoft.com/office/drawing/2014/main" val="849103064"/>
                    </a:ext>
                  </a:extLst>
                </a:gridCol>
                <a:gridCol w="3256410">
                  <a:extLst>
                    <a:ext uri="{9D8B030D-6E8A-4147-A177-3AD203B41FA5}">
                      <a16:colId xmlns:a16="http://schemas.microsoft.com/office/drawing/2014/main" val="22125386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Amazon (AMZ)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School </a:t>
                      </a:r>
                      <a:r>
                        <a:rPr lang="en-US" dirty="0" err="1"/>
                        <a:t>Speciality</a:t>
                      </a:r>
                      <a:r>
                        <a:rPr lang="en-US" dirty="0"/>
                        <a:t> (SSI)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6086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Office Depot (OD)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Staples (STA)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17906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Office Products Alliance (OPA)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ECI (EC Interactive)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95355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The Supply Room (TSR)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Lakeshore Learning (LS)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8268555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Frey Scientific Solutions (FSS)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40818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82192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29038C4-FC4E-3CDD-C766-E466650EC2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9160" y="1066800"/>
            <a:ext cx="7911052" cy="5257800"/>
          </a:xfrm>
        </p:spPr>
        <p:txBody>
          <a:bodyPr/>
          <a:lstStyle/>
          <a:p>
            <a:r>
              <a:rPr lang="en-US" sz="2800" dirty="0"/>
              <a:t>Shopping Cart Parameters (PO0066)</a:t>
            </a:r>
          </a:p>
          <a:p>
            <a:pPr marL="457200" lvl="1" indent="0">
              <a:buNone/>
            </a:pPr>
            <a:r>
              <a:rPr lang="en-US" sz="2000" dirty="0"/>
              <a:t>The vendor provides the specifications below to setup the shopping cart interface</a:t>
            </a:r>
          </a:p>
          <a:p>
            <a:pPr marL="457200" lvl="1" indent="0">
              <a:buNone/>
            </a:pPr>
            <a:endParaRPr lang="en-US" sz="2000" dirty="0"/>
          </a:p>
          <a:p>
            <a:pPr marL="457200" lvl="1" indent="0">
              <a:buNone/>
            </a:pPr>
            <a:endParaRPr lang="en-US" sz="20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84CD0FC-44B9-27FE-E159-49AA248D07F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250902-5131-C785-E8D0-FB613560A4E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22812" y="80058"/>
            <a:ext cx="3200400" cy="990600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Shopping Cart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762AA4-4682-BC39-F18B-347067D17B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3213" y="25532"/>
            <a:ext cx="1444877" cy="120711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8691639-D4B1-4C56-9DF4-0B2DCA1455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7993" y="2362201"/>
            <a:ext cx="5943600" cy="379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8737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C1D0959-6EBF-A2BA-9135-38353B0F06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9160" y="1271703"/>
            <a:ext cx="7911052" cy="685800"/>
          </a:xfrm>
        </p:spPr>
        <p:txBody>
          <a:bodyPr/>
          <a:lstStyle/>
          <a:p>
            <a:r>
              <a:rPr lang="en-US" sz="2800" dirty="0"/>
              <a:t>KeyNet Purchase Order Requisition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CB89162-4F14-275C-4F49-06F98CD691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8E6263-9BEB-C4F9-01CF-69DAEFCD9CE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494212" y="56108"/>
            <a:ext cx="3200400" cy="1219200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Shopping Cart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1FAA341-9E74-0738-7503-F31CCFEFA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2613" y="2528762"/>
            <a:ext cx="4134427" cy="180047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C78A1AC-7531-489F-880E-EA8048ED38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2213" y="2104532"/>
            <a:ext cx="2114845" cy="353426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0E5A409-452D-42C9-254F-DE953EE5AC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7568" y="73054"/>
            <a:ext cx="1524132" cy="1146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3480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150759B-209A-2D73-D7BA-9373B6479C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9160" y="990600"/>
            <a:ext cx="7758652" cy="4724400"/>
          </a:xfrm>
        </p:spPr>
        <p:txBody>
          <a:bodyPr/>
          <a:lstStyle/>
          <a:p>
            <a:r>
              <a:rPr lang="en-US" sz="2800" dirty="0"/>
              <a:t>KeyNet Purchase Order Requisition Entry</a:t>
            </a:r>
          </a:p>
          <a:p>
            <a:pPr lvl="1"/>
            <a:r>
              <a:rPr lang="en-US" sz="2000" dirty="0"/>
              <a:t>After the Shopping Cart Vendor is selected the KeyNet Purchase Order Requisition Entry has the                           icon available.   </a:t>
            </a:r>
          </a:p>
          <a:p>
            <a:pPr marL="457200" lvl="1" indent="0">
              <a:buNone/>
            </a:pPr>
            <a:endParaRPr lang="en-US" sz="2000" dirty="0"/>
          </a:p>
          <a:p>
            <a:pPr marL="914400" lvl="2" indent="0">
              <a:buNone/>
            </a:pPr>
            <a:endParaRPr lang="en-US" sz="1600" dirty="0"/>
          </a:p>
          <a:p>
            <a:endParaRPr lang="en-US" sz="28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86B868-98CD-0335-4C8B-23690C0A0D5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1AE56B-C1D5-0081-87C9-DD1F0DC4B95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265612" y="76200"/>
            <a:ext cx="4038600" cy="990600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Shopping Cart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658E90-CE99-8444-FC07-D70DEAF19F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0212" y="1800200"/>
            <a:ext cx="1448002" cy="36200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F6D696-E33F-8005-A1CA-2FBB997D77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8086" y="2438400"/>
            <a:ext cx="6400800" cy="386552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94FB949-9F67-F798-8E82-DAE16B04EE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1239" y="0"/>
            <a:ext cx="1529773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0318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6062A25-82B3-4889-1CB4-060F2957E3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9160" y="1066800"/>
            <a:ext cx="7911052" cy="5486400"/>
          </a:xfrm>
        </p:spPr>
        <p:txBody>
          <a:bodyPr/>
          <a:lstStyle/>
          <a:p>
            <a:r>
              <a:rPr lang="en-US" sz="2400" dirty="0"/>
              <a:t>The shopping cart vendor website opens in a new browser window.  Enter the user credentials for this website.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4B7AB9E-4A2B-2347-18A9-30210618F96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7322ED-5042-A3E1-8B6E-CF460F93ABD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3814" y="76200"/>
            <a:ext cx="3129398" cy="1219200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Shopping Cart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95E9C2E-5A67-E40F-F970-20A64788F9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9987" y="2039471"/>
            <a:ext cx="3129398" cy="13716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B7D4FAB-4020-40A7-D0C4-4872BE67AD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1042" y="3526366"/>
            <a:ext cx="6487288" cy="3200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B8F3DEE-E42D-7334-BFE7-91AD50BE65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5532" y="76201"/>
            <a:ext cx="1524132" cy="1146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5411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0012DEF-A55C-E037-62DD-C1A622089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4012" y="1219200"/>
            <a:ext cx="7772400" cy="5638800"/>
          </a:xfrm>
        </p:spPr>
        <p:txBody>
          <a:bodyPr/>
          <a:lstStyle/>
          <a:p>
            <a:r>
              <a:rPr lang="en-US" sz="2400" dirty="0"/>
              <a:t>Shop as normal on the vendor website and complete check-out.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z="2400" dirty="0"/>
          </a:p>
          <a:p>
            <a:r>
              <a:rPr lang="en-US" sz="2400" dirty="0"/>
              <a:t>After completing the checkout on the vendor’s website, the program returns to KeyNet Financials and assigns a requisition number.  The requisition moves through the approval process.  When the requisition is approved to a purchase order, Keystone transmits the order to the vendor for processing.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60BC12F-9F27-BC18-2956-7A45BB0F0F3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19DB91-5EC4-C2C7-8511-BF415678F28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615386" y="76200"/>
            <a:ext cx="3307826" cy="1219200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Shopping Cart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23F8833-F21B-2D2C-0B6C-831B4E9AF3F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547" t="20460" r="8661"/>
          <a:stretch/>
        </p:blipFill>
        <p:spPr>
          <a:xfrm>
            <a:off x="5027612" y="2057400"/>
            <a:ext cx="2704978" cy="2286000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E4AA4EB-6E4C-DC62-59DF-5AE8485BD6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3859" y="112728"/>
            <a:ext cx="1524132" cy="1146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1874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7812" y="940507"/>
            <a:ext cx="7772400" cy="5839706"/>
          </a:xfrm>
        </p:spPr>
        <p:txBody>
          <a:bodyPr>
            <a:noAutofit/>
          </a:bodyPr>
          <a:lstStyle/>
          <a:p>
            <a:pPr marL="0" lvl="1" indent="0"/>
            <a:r>
              <a:rPr lang="en-US" sz="2600" dirty="0"/>
              <a:t>Electronic POs are sent via cXML</a:t>
            </a:r>
          </a:p>
          <a:p>
            <a:pPr marL="0" lvl="1" indent="0" defTabSz="287338"/>
            <a:r>
              <a:rPr lang="en-US" sz="2600" dirty="0"/>
              <a:t>Purchasing Agents run the Purchase Order Print 	(PO0300)</a:t>
            </a:r>
          </a:p>
          <a:p>
            <a:pPr marL="0" lvl="1" indent="0"/>
            <a:r>
              <a:rPr lang="en-US" sz="2600" dirty="0"/>
              <a:t>Vendors with PO delivery method - Transmit</a:t>
            </a:r>
          </a:p>
          <a:p>
            <a:pPr lvl="1"/>
            <a:endParaRPr lang="en-US" sz="2600" dirty="0"/>
          </a:p>
          <a:p>
            <a:pPr lvl="1"/>
            <a:endParaRPr lang="en-US" sz="2600" dirty="0"/>
          </a:p>
          <a:p>
            <a:pPr marL="0" lvl="1" indent="0" defTabSz="287338"/>
            <a:r>
              <a:rPr lang="en-US" sz="2600" dirty="0"/>
              <a:t>KeyNet login screen engages.  After logging into 	KeyNet, the purchase order is transmitted.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665412" y="113647"/>
            <a:ext cx="8001000" cy="826861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Electronic POs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8289E6E-94F1-4510-E7E8-4EEC0800AF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4981" y="2698244"/>
            <a:ext cx="2482800" cy="1143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3F42323-9134-330B-41FC-62913CE3DB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9413" y="4549794"/>
            <a:ext cx="4133939" cy="219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351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BB414E0-B865-E5A7-3728-4B0B744068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Budget Prep Decentralized</a:t>
            </a:r>
          </a:p>
          <a:p>
            <a:pPr lvl="1"/>
            <a:r>
              <a:rPr lang="en-US" dirty="0"/>
              <a:t>End user enter budgets in KeyNet</a:t>
            </a:r>
          </a:p>
          <a:p>
            <a:pPr lvl="1"/>
            <a:r>
              <a:rPr lang="en-US" dirty="0"/>
              <a:t>Budget can be summarized or detailed by account</a:t>
            </a:r>
          </a:p>
          <a:p>
            <a:pPr lvl="1"/>
            <a:r>
              <a:rPr lang="en-US" dirty="0"/>
              <a:t>Controlled with Budget Phases in Keystone Client</a:t>
            </a:r>
          </a:p>
          <a:p>
            <a:pPr lvl="1"/>
            <a:r>
              <a:rPr lang="en-US" dirty="0"/>
              <a:t>Based on end user Chart of Account security</a:t>
            </a:r>
          </a:p>
          <a:p>
            <a:pPr lvl="1"/>
            <a:r>
              <a:rPr lang="en-US" dirty="0"/>
              <a:t>Create queries of GL account groups</a:t>
            </a:r>
          </a:p>
          <a:p>
            <a:pPr lvl="1"/>
            <a:r>
              <a:rPr lang="en-US" dirty="0"/>
              <a:t>Export to CSV file</a:t>
            </a:r>
          </a:p>
          <a:p>
            <a:r>
              <a:rPr lang="en-US" dirty="0"/>
              <a:t>Financial Reports</a:t>
            </a:r>
          </a:p>
          <a:p>
            <a:pPr lvl="1"/>
            <a:r>
              <a:rPr lang="en-US" dirty="0"/>
              <a:t>End user can run Financial Reports in KeyNet</a:t>
            </a:r>
          </a:p>
          <a:p>
            <a:pPr lvl="1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A8FE41-3FA9-1E31-56AD-66CCF29D77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19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3702B3C-7F0D-34A0-297B-33311BF7C58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KeyNet Budget Prep</a:t>
            </a:r>
          </a:p>
        </p:txBody>
      </p:sp>
    </p:spTree>
    <p:extLst>
      <p:ext uri="{BB962C8B-B14F-4D97-AF65-F5344CB8AC3E}">
        <p14:creationId xmlns:p14="http://schemas.microsoft.com/office/powerpoint/2010/main" val="2199988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00677A01-6879-2665-B654-CA6AA74055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95395" y="1371600"/>
            <a:ext cx="3769634" cy="4876800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F8CF9E7-F6E4-2BAB-2616-A4AE1C02F00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26046E-04BC-5A3B-D0BD-A6052DC899A8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r>
              <a:rPr lang="en-US" sz="3600" dirty="0"/>
              <a:t>KeyNet Vendor Portal</a:t>
            </a:r>
          </a:p>
        </p:txBody>
      </p:sp>
    </p:spTree>
    <p:extLst>
      <p:ext uri="{BB962C8B-B14F-4D97-AF65-F5344CB8AC3E}">
        <p14:creationId xmlns:p14="http://schemas.microsoft.com/office/powerpoint/2010/main" val="2075302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DE23E06-05DB-3E76-2F8F-34E2824212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912018"/>
                </a:solidFill>
              </a:rPr>
              <a:t>KeyNet Role – Budget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8CEF9EE-B630-94E7-002D-E09FCD04FCE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20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083EA19-C447-90A5-EB04-CC08A461AA9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KeyNet Budget Entry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42F46AD-76EB-5786-76CF-7E095C56BF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88" y="2209800"/>
            <a:ext cx="12188825" cy="2188124"/>
          </a:xfrm>
          <a:prstGeom prst="rect">
            <a:avLst/>
          </a:prstGeom>
          <a:ln w="12700">
            <a:solidFill>
              <a:srgbClr val="AC0029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C209AAD-4F0B-2C38-FF1E-FC7E91D038B9}"/>
              </a:ext>
            </a:extLst>
          </p:cNvPr>
          <p:cNvSpPr txBox="1"/>
          <p:nvPr/>
        </p:nvSpPr>
        <p:spPr>
          <a:xfrm>
            <a:off x="2132012" y="4648200"/>
            <a:ext cx="8915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912018"/>
                </a:solidFill>
                <a:latin typeface="+mn-lt"/>
              </a:rPr>
              <a:t>Filter Options</a:t>
            </a:r>
          </a:p>
          <a:p>
            <a:r>
              <a:rPr lang="en-US" dirty="0">
                <a:solidFill>
                  <a:srgbClr val="912018"/>
                </a:solidFill>
                <a:latin typeface="+mn-lt"/>
              </a:rPr>
              <a:t>	Budget Control Account		Account Type</a:t>
            </a:r>
          </a:p>
          <a:p>
            <a:r>
              <a:rPr lang="en-US" dirty="0">
                <a:solidFill>
                  <a:srgbClr val="912018"/>
                </a:solidFill>
                <a:latin typeface="+mn-lt"/>
              </a:rPr>
              <a:t>	Budget Group			Active Status</a:t>
            </a:r>
          </a:p>
          <a:p>
            <a:r>
              <a:rPr lang="en-US" dirty="0">
                <a:solidFill>
                  <a:srgbClr val="912018"/>
                </a:solidFill>
                <a:latin typeface="+mn-lt"/>
              </a:rPr>
              <a:t>	Results				Budget Phase </a:t>
            </a:r>
          </a:p>
          <a:p>
            <a:r>
              <a:rPr lang="en-US" dirty="0">
                <a:solidFill>
                  <a:srgbClr val="912018"/>
                </a:solidFill>
                <a:latin typeface="+mn-lt"/>
              </a:rPr>
              <a:t>Save Queries</a:t>
            </a:r>
          </a:p>
          <a:p>
            <a:r>
              <a:rPr lang="en-US" dirty="0">
                <a:solidFill>
                  <a:srgbClr val="912018"/>
                </a:solidFill>
                <a:latin typeface="+mn-lt"/>
              </a:rPr>
              <a:t>Export Summary or Detail</a:t>
            </a:r>
          </a:p>
        </p:txBody>
      </p:sp>
    </p:spTree>
    <p:extLst>
      <p:ext uri="{BB962C8B-B14F-4D97-AF65-F5344CB8AC3E}">
        <p14:creationId xmlns:p14="http://schemas.microsoft.com/office/powerpoint/2010/main" val="5506133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CB530C-A587-90A4-29A8-3AD1EB4F29E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21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D648AB8-B752-CE69-E8F9-83B6100FAE5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KeyNet Budget Entry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3C38D85-6665-E018-2EC5-7B31F433F3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912018"/>
                </a:solidFill>
              </a:rPr>
              <a:t>Summary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C0AE502-07D0-4DE0-D27F-2A5F4C1CBA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40874"/>
            <a:ext cx="12188825" cy="385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2018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42E88F-CD35-E4B3-F72C-B68F4D4C18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FFD448D-E8B4-8935-3C91-2BB35ACEAD5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22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3A4B92B-7F2A-6DDB-5D4A-8B0AE910343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KeyNet Budget Entry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F3ADDC9-B104-2775-6EC3-57B8A42287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912018"/>
                </a:solidFill>
              </a:rPr>
              <a:t>Detailed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F1FFDBD-EE58-64B1-F857-8BE2CEFEF6A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02" t="1053" r="1645"/>
          <a:stretch>
            <a:fillRect/>
          </a:stretch>
        </p:blipFill>
        <p:spPr>
          <a:xfrm>
            <a:off x="2665411" y="1981199"/>
            <a:ext cx="7391401" cy="445849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765108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D325ACB-8AE1-A721-C94D-91C9BAD5BE2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B680DB-B1E3-0332-8AF4-C6EA5F3BC95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65412" y="76200"/>
            <a:ext cx="7924800" cy="1219200"/>
          </a:xfrm>
        </p:spPr>
        <p:txBody>
          <a:bodyPr/>
          <a:lstStyle/>
          <a:p>
            <a:pPr algn="ctr"/>
            <a:r>
              <a:rPr lang="en-US" dirty="0"/>
              <a:t>Questions?</a:t>
            </a:r>
          </a:p>
        </p:txBody>
      </p:sp>
      <p:pic>
        <p:nvPicPr>
          <p:cNvPr id="12" name="Content Placeholder 11" descr="Different colored question marks">
            <a:extLst>
              <a:ext uri="{FF2B5EF4-FFF2-40B4-BE49-F238E27FC236}">
                <a16:creationId xmlns:a16="http://schemas.microsoft.com/office/drawing/2014/main" id="{E7C6E74D-A134-1CA8-B039-01B331D856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812" y="1776332"/>
            <a:ext cx="7772400" cy="4372136"/>
          </a:xfrm>
        </p:spPr>
      </p:pic>
    </p:spTree>
    <p:extLst>
      <p:ext uri="{BB962C8B-B14F-4D97-AF65-F5344CB8AC3E}">
        <p14:creationId xmlns:p14="http://schemas.microsoft.com/office/powerpoint/2010/main" val="29203710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752600"/>
            <a:ext cx="10360501" cy="4800600"/>
          </a:xfrm>
        </p:spPr>
        <p:txBody>
          <a:bodyPr/>
          <a:lstStyle/>
          <a:p>
            <a:pPr marL="461963" indent="-461963"/>
            <a:r>
              <a:rPr lang="en-US" sz="2400"/>
              <a:t>All responses will be entered into a drawing for a $50 Amazon Gift Card. </a:t>
            </a:r>
          </a:p>
          <a:p>
            <a:pPr marL="461963" indent="-461963"/>
            <a:r>
              <a:rPr lang="en-US" sz="2400"/>
              <a:t>Drawing to take place Friday at lunch. There will be multiple winners! </a:t>
            </a:r>
          </a:p>
          <a:p>
            <a:pPr marL="461963" indent="-461963"/>
            <a:r>
              <a:rPr lang="en-US" sz="2400" b="1" u="sng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 to session survey</a:t>
            </a:r>
            <a:r>
              <a:rPr lang="en-US" sz="2400"/>
              <a:t> or scan this QR code (also on the agenda)</a:t>
            </a:r>
          </a:p>
          <a:p>
            <a:pPr marL="461963" indent="-461963"/>
            <a:endParaRPr lang="en-US" sz="2400"/>
          </a:p>
          <a:p>
            <a:pPr marL="461963" indent="-461963"/>
            <a:endParaRPr lang="en-US" sz="24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228600"/>
            <a:ext cx="7772400" cy="1276350"/>
          </a:xfrm>
          <a:prstGeom prst="rect">
            <a:avLst/>
          </a:prstGeom>
        </p:spPr>
        <p:txBody>
          <a:bodyPr anchor="ctr"/>
          <a:lstStyle/>
          <a:p>
            <a:r>
              <a:rPr lang="en-US" dirty="0"/>
              <a:t>NASU 2025 Session Surveys – we want your feedback!</a:t>
            </a:r>
          </a:p>
        </p:txBody>
      </p:sp>
      <p:pic>
        <p:nvPicPr>
          <p:cNvPr id="9" name="Picture 8" descr="A qr code with a dinosaur&#10;&#10;AI-generated content may be incorrect.">
            <a:extLst>
              <a:ext uri="{FF2B5EF4-FFF2-40B4-BE49-F238E27FC236}">
                <a16:creationId xmlns:a16="http://schemas.microsoft.com/office/drawing/2014/main" id="{8598E301-DC7D-DF31-3C9F-882C9A4C22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412" y="3048000"/>
            <a:ext cx="37528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3444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0680067-F822-4419-BDD5-BA2BB1B4C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EFFA8946-C442-FE40-19DB-9D086A3D1D36}"/>
              </a:ext>
            </a:extLst>
          </p:cNvPr>
          <p:cNvSpPr txBox="1">
            <a:spLocks/>
          </p:cNvSpPr>
          <p:nvPr/>
        </p:nvSpPr>
        <p:spPr>
          <a:xfrm>
            <a:off x="2679160" y="0"/>
            <a:ext cx="7911052" cy="11938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None/>
              <a:defRPr kumimoji="1"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pPr algn="ctr">
              <a:spcBef>
                <a:spcPts val="0"/>
              </a:spcBef>
            </a:pPr>
            <a:r>
              <a:rPr lang="en-US" sz="3600" dirty="0"/>
              <a:t>KeyNet Vendor Portal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03F7845-C1BC-DEED-7809-235BB43B7994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90847" y="1193800"/>
            <a:ext cx="4572000" cy="5486400"/>
          </a:xfr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B173AB8-3DBD-321B-0449-31D6024394FF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7174960" y="1180307"/>
            <a:ext cx="45720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936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E5BAAF6-A334-FC76-BA87-41554F9E05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8613" y="1447800"/>
            <a:ext cx="10488638" cy="5181600"/>
          </a:xfrm>
        </p:spPr>
        <p:txBody>
          <a:bodyPr/>
          <a:lstStyle/>
          <a:p>
            <a:r>
              <a:rPr lang="en-US" dirty="0"/>
              <a:t>Attachments	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2CBB9C-DA15-CCB4-E94D-FFF4620397B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F799E8-CE21-CC1A-21EB-6165640306D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KeyNet Vendor Portal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50AB509-8E84-1CC1-4CD4-A4A0D8CC9B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2612" y="1447800"/>
            <a:ext cx="1447800" cy="533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8054AD7-CA09-6A17-E483-54BD701C5B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8813" y="2070847"/>
            <a:ext cx="6852321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9696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2412" y="1219200"/>
            <a:ext cx="10363200" cy="5105400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The vendor portal allows vendors with self-service access to various information.  The vendor portal is maintained  on the FIS KeyNet Control Parameters (KC0017)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650172" y="319821"/>
            <a:ext cx="7955280" cy="787938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spcBef>
                <a:spcPts val="0"/>
              </a:spcBef>
            </a:pPr>
            <a:r>
              <a:rPr lang="en-US" sz="3600" dirty="0"/>
              <a:t>KeyNet Vendor Portal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D5A3BC-BAF5-5F10-681F-B092F60B65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612" y="3124200"/>
            <a:ext cx="9144000" cy="210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5551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0C73812-2A18-410B-8515-558925DC26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1013" y="1105694"/>
            <a:ext cx="10210799" cy="5408613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solidFill>
                  <a:schemeClr val="tx1"/>
                </a:solidFill>
              </a:rPr>
              <a:t>The vendor’s email and EIN/SSN number is required on the Vendor Maintenance (PO1202) screen in Keystone Client for the vendor to use the portal.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solidFill>
                  <a:schemeClr val="tx1"/>
                </a:solidFill>
              </a:rPr>
              <a:t>New vendors can register for access by selecting the new registration button on the portal landing page.  An individual within the organization approves the vendor access.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solidFill>
                  <a:schemeClr val="tx1"/>
                </a:solidFill>
              </a:rPr>
              <a:t>Existing vendors can request access by entering their Vendor number and the last 4 digits of their EIN/SSN number </a:t>
            </a:r>
            <a:r>
              <a:rPr lang="en-US" sz="2400" u="sng" dirty="0">
                <a:solidFill>
                  <a:schemeClr val="tx1"/>
                </a:solidFill>
              </a:rPr>
              <a:t>or</a:t>
            </a:r>
            <a:r>
              <a:rPr lang="en-US" sz="2400" dirty="0">
                <a:solidFill>
                  <a:schemeClr val="tx1"/>
                </a:solidFill>
              </a:rPr>
              <a:t> a default password that you have provided to them.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solidFill>
                  <a:schemeClr val="tx1"/>
                </a:solidFill>
              </a:rPr>
              <a:t>Your organization can have announcements to be displayed on the main profile page like KeyNet.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B1F1C2C-6C4F-7C17-312C-50DCC260DDB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056812" y="6400801"/>
            <a:ext cx="381000" cy="227013"/>
          </a:xfrm>
        </p:spPr>
        <p:txBody>
          <a:bodyPr/>
          <a:lstStyle/>
          <a:p>
            <a:fld id="{E01ABE7C-D557-4CAA-AC9E-0A55A9FE9F7F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C5BB4C-2356-7D0E-19A8-16E82E6F7DA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817812" y="76200"/>
            <a:ext cx="7772400" cy="990600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r>
              <a:rPr lang="en-US" sz="3600" dirty="0"/>
              <a:t>KeyNet Vendor Portal</a:t>
            </a:r>
          </a:p>
        </p:txBody>
      </p:sp>
    </p:spTree>
    <p:extLst>
      <p:ext uri="{BB962C8B-B14F-4D97-AF65-F5344CB8AC3E}">
        <p14:creationId xmlns:p14="http://schemas.microsoft.com/office/powerpoint/2010/main" val="31194697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77FF8F-C0EA-4ED6-83CF-888A888BF2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2982C2-CA6E-424A-B955-C23254D434E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817812" y="76200"/>
            <a:ext cx="7772400" cy="914400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Vendor Portal Email Notifications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5EAB609-733A-FA69-071B-D5D6FF7C2A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8613" y="990600"/>
            <a:ext cx="10210799" cy="1295400"/>
          </a:xfrm>
        </p:spPr>
        <p:txBody>
          <a:bodyPr/>
          <a:lstStyle/>
          <a:p>
            <a:r>
              <a:rPr lang="en-US" sz="2800" dirty="0"/>
              <a:t>KeyMail Parameters (KC1921) – KeyNet Vendor</a:t>
            </a:r>
          </a:p>
          <a:p>
            <a:pPr lvl="1"/>
            <a:r>
              <a:rPr lang="en-US" sz="2000" dirty="0"/>
              <a:t>The KeyNet Vendor emails have (7) system generated emails to be utilized with the KeyNet Vendor Portal.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D0C3AA3-D32F-0721-95C0-B8224C61E4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6012" y="2245489"/>
            <a:ext cx="6406116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856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8652F5D-D8A4-4656-AC65-28FF302D8F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9160" y="1143000"/>
            <a:ext cx="7911052" cy="5181600"/>
          </a:xfrm>
        </p:spPr>
        <p:txBody>
          <a:bodyPr>
            <a:normAutofit fontScale="92500"/>
          </a:bodyPr>
          <a:lstStyle/>
          <a:p>
            <a:pPr>
              <a:spcAft>
                <a:spcPts val="800"/>
              </a:spcAft>
            </a:pPr>
            <a:r>
              <a:rPr lang="en-US" sz="1800" b="1" dirty="0">
                <a:solidFill>
                  <a:schemeClr val="tx1"/>
                </a:solidFill>
              </a:rPr>
              <a:t>KeyNet New Vendor Email to Vendor:</a:t>
            </a:r>
            <a:r>
              <a:rPr lang="en-US" sz="1800" dirty="0">
                <a:solidFill>
                  <a:schemeClr val="tx1"/>
                </a:solidFill>
              </a:rPr>
              <a:t> Email sent to the vendor when they register for access.</a:t>
            </a:r>
          </a:p>
          <a:p>
            <a:pPr>
              <a:spcAft>
                <a:spcPts val="800"/>
              </a:spcAft>
            </a:pPr>
            <a:r>
              <a:rPr lang="en-US" sz="1800" b="1" dirty="0">
                <a:solidFill>
                  <a:schemeClr val="tx1"/>
                </a:solidFill>
              </a:rPr>
              <a:t>KeyNet New Vendor Email to Admin: </a:t>
            </a:r>
            <a:r>
              <a:rPr lang="en-US" sz="1800" dirty="0">
                <a:solidFill>
                  <a:schemeClr val="tx1"/>
                </a:solidFill>
              </a:rPr>
              <a:t>Email sent to your organization (specify email addresses) when a new vendor registers for access.</a:t>
            </a:r>
          </a:p>
          <a:p>
            <a:pPr>
              <a:spcAft>
                <a:spcPts val="800"/>
              </a:spcAft>
            </a:pPr>
            <a:r>
              <a:rPr lang="en-US" sz="1800" b="1" dirty="0">
                <a:solidFill>
                  <a:schemeClr val="tx1"/>
                </a:solidFill>
              </a:rPr>
              <a:t>KeyNet Vendor Portal Attachment: </a:t>
            </a:r>
            <a:r>
              <a:rPr lang="en-US" sz="1800" dirty="0">
                <a:solidFill>
                  <a:schemeClr val="tx1"/>
                </a:solidFill>
              </a:rPr>
              <a:t>Email sent to your organization (specify email addresses) when a vendor attaches a document from the “Profile” page.</a:t>
            </a:r>
          </a:p>
          <a:p>
            <a:pPr>
              <a:spcAft>
                <a:spcPts val="800"/>
              </a:spcAft>
            </a:pPr>
            <a:r>
              <a:rPr lang="en-US" sz="1800" b="1" dirty="0">
                <a:solidFill>
                  <a:schemeClr val="tx1"/>
                </a:solidFill>
              </a:rPr>
              <a:t>KeyNet Vendor Email Request to Admin: </a:t>
            </a:r>
            <a:r>
              <a:rPr lang="en-US" sz="1800" dirty="0">
                <a:solidFill>
                  <a:schemeClr val="tx1"/>
                </a:solidFill>
              </a:rPr>
              <a:t>Email sent to your organization (specify email addresses) when a vendor clicks the “Contact Us” button from the “Profile” page.</a:t>
            </a:r>
          </a:p>
          <a:p>
            <a:pPr>
              <a:spcAft>
                <a:spcPts val="800"/>
              </a:spcAft>
            </a:pPr>
            <a:r>
              <a:rPr lang="en-US" sz="1800" b="1" dirty="0">
                <a:solidFill>
                  <a:schemeClr val="tx1"/>
                </a:solidFill>
              </a:rPr>
              <a:t>KeyNet Vendor Invoice Upload:</a:t>
            </a:r>
            <a:r>
              <a:rPr lang="en-US" sz="1800" dirty="0">
                <a:solidFill>
                  <a:schemeClr val="tx1"/>
                </a:solidFill>
              </a:rPr>
              <a:t> Email sent to your organization (specify email addresses) when a vendor attaches a document from the “Invoices” page.</a:t>
            </a:r>
          </a:p>
          <a:p>
            <a:pPr>
              <a:spcAft>
                <a:spcPts val="800"/>
              </a:spcAft>
            </a:pPr>
            <a:r>
              <a:rPr lang="en-US" sz="1800" b="1" dirty="0">
                <a:solidFill>
                  <a:schemeClr val="tx1"/>
                </a:solidFill>
              </a:rPr>
              <a:t>Reset Vendor Password:</a:t>
            </a:r>
            <a:r>
              <a:rPr lang="en-US" sz="1800" dirty="0">
                <a:solidFill>
                  <a:schemeClr val="tx1"/>
                </a:solidFill>
              </a:rPr>
              <a:t> Email sent to the vendor when clicking the “Reset Password” button.</a:t>
            </a:r>
          </a:p>
          <a:p>
            <a:pPr>
              <a:spcAft>
                <a:spcPts val="800"/>
              </a:spcAft>
            </a:pPr>
            <a:r>
              <a:rPr lang="en-US" sz="1800" b="1" dirty="0">
                <a:solidFill>
                  <a:schemeClr val="tx1"/>
                </a:solidFill>
              </a:rPr>
              <a:t>Vendor Website Access Process:</a:t>
            </a:r>
            <a:r>
              <a:rPr lang="en-US" sz="1800" dirty="0">
                <a:solidFill>
                  <a:schemeClr val="tx1"/>
                </a:solidFill>
              </a:rPr>
              <a:t> Email sent from Admin to Vendor when Web Access has been granted.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77FF8F-C0EA-4ED6-83CF-888A888BF2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2982C2-CA6E-424A-B955-C23254D434E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/>
              <a:t>Email Notifications (Cont’d)</a:t>
            </a:r>
          </a:p>
        </p:txBody>
      </p:sp>
    </p:spTree>
    <p:extLst>
      <p:ext uri="{BB962C8B-B14F-4D97-AF65-F5344CB8AC3E}">
        <p14:creationId xmlns:p14="http://schemas.microsoft.com/office/powerpoint/2010/main" val="24736770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C38E40B-3876-E807-7C64-C42EE0845E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l="13235"/>
          <a:stretch>
            <a:fillRect/>
          </a:stretch>
        </p:blipFill>
        <p:spPr>
          <a:xfrm>
            <a:off x="2133513" y="1985677"/>
            <a:ext cx="4495800" cy="2886645"/>
          </a:xfrm>
          <a:prstGeom prst="rect">
            <a:avLst/>
          </a:prstGeom>
          <a:ln w="12700">
            <a:solidFill>
              <a:srgbClr val="912018"/>
            </a:solidFill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F86F606-93D6-B324-3666-493615200F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9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2163769-40F3-968D-A69F-EE842984292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KeyNet Requisitions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C789FC-DFC6-5DBF-7268-CC9C3833414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716"/>
          <a:stretch>
            <a:fillRect/>
          </a:stretch>
        </p:blipFill>
        <p:spPr>
          <a:xfrm>
            <a:off x="7999412" y="1637270"/>
            <a:ext cx="2743200" cy="2419688"/>
          </a:xfrm>
          <a:prstGeom prst="rect">
            <a:avLst/>
          </a:prstGeom>
          <a:ln w="12700">
            <a:solidFill>
              <a:srgbClr val="912018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C7ABE72-99E6-C2FA-6D27-B65EEA3AF2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99412" y="4486845"/>
            <a:ext cx="2743200" cy="1631904"/>
          </a:xfrm>
          <a:prstGeom prst="rect">
            <a:avLst/>
          </a:prstGeom>
          <a:ln w="12700">
            <a:solidFill>
              <a:srgbClr val="912018"/>
            </a:solidFill>
          </a:ln>
        </p:spPr>
      </p:pic>
    </p:spTree>
    <p:extLst>
      <p:ext uri="{BB962C8B-B14F-4D97-AF65-F5344CB8AC3E}">
        <p14:creationId xmlns:p14="http://schemas.microsoft.com/office/powerpoint/2010/main" val="4117207349"/>
      </p:ext>
    </p:extLst>
  </p:cSld>
  <p:clrMapOvr>
    <a:masterClrMapping/>
  </p:clrMapOvr>
</p:sld>
</file>

<file path=ppt/theme/theme1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KIS 2025">
      <a:majorFont>
        <a:latin typeface="Aptos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01069036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81812da-d73b-4284-b311-b75665a9727e" xsi:nil="true"/>
    <lcf76f155ced4ddcb4097134ff3c332f xmlns="5e0b9a0b-fe70-4913-b410-e68a4fc5ed57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B13F663DE52D40BD8FF9CE559B7BB8" ma:contentTypeVersion="13" ma:contentTypeDescription="Create a new document." ma:contentTypeScope="" ma:versionID="bbdd7ff9d2d76d3b15f319d8769c183f">
  <xsd:schema xmlns:xsd="http://www.w3.org/2001/XMLSchema" xmlns:xs="http://www.w3.org/2001/XMLSchema" xmlns:p="http://schemas.microsoft.com/office/2006/metadata/properties" xmlns:ns2="5e0b9a0b-fe70-4913-b410-e68a4fc5ed57" xmlns:ns3="781812da-d73b-4284-b311-b75665a9727e" targetNamespace="http://schemas.microsoft.com/office/2006/metadata/properties" ma:root="true" ma:fieldsID="8fff5d7fb08533ae90c9d9b0b68285cd" ns2:_="" ns3:_="">
    <xsd:import namespace="5e0b9a0b-fe70-4913-b410-e68a4fc5ed57"/>
    <xsd:import namespace="781812da-d73b-4284-b311-b75665a972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0b9a0b-fe70-4913-b410-e68a4fc5ed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2dacf9d9-638c-4920-9669-b0bf029ffb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1812da-d73b-4284-b311-b75665a9727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163a52-ca82-4b04-916e-e1329d451c04}" ma:internalName="TaxCatchAll" ma:showField="CatchAllData" ma:web="781812da-d73b-4284-b311-b75665a972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3AF7758-5F6A-40F7-AD68-04A81A4437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25F8734-FC53-4E41-A2D9-59E5B2971B15}">
  <ds:schemaRefs>
    <ds:schemaRef ds:uri="http://schemas.microsoft.com/office/2006/metadata/properties"/>
    <ds:schemaRef ds:uri="http://schemas.microsoft.com/office/infopath/2007/PartnerControls"/>
    <ds:schemaRef ds:uri="781812da-d73b-4284-b311-b75665a9727e"/>
    <ds:schemaRef ds:uri="5e0b9a0b-fe70-4913-b410-e68a4fc5ed57"/>
  </ds:schemaRefs>
</ds:datastoreItem>
</file>

<file path=customXml/itemProps3.xml><?xml version="1.0" encoding="utf-8"?>
<ds:datastoreItem xmlns:ds="http://schemas.openxmlformats.org/officeDocument/2006/customXml" ds:itemID="{1CD61EE3-95FD-4891-BBDC-D8126F1022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0b9a0b-fe70-4913-b410-e68a4fc5ed57"/>
    <ds:schemaRef ds:uri="781812da-d73b-4284-b311-b75665a972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21529</TotalTime>
  <Words>925</Words>
  <Application>Microsoft Office PowerPoint</Application>
  <PresentationFormat>Custom</PresentationFormat>
  <Paragraphs>139</Paragraphs>
  <Slides>24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Aptos</vt:lpstr>
      <vt:lpstr>Arial</vt:lpstr>
      <vt:lpstr>Calibri</vt:lpstr>
      <vt:lpstr>Times New Roman</vt:lpstr>
      <vt:lpstr>Wingdings</vt:lpstr>
      <vt:lpstr>Keystone - NASU</vt:lpstr>
      <vt:lpstr>Keystone - NASU</vt:lpstr>
      <vt:lpstr>KEYNET FINANCIALS Vendor Portal and Inquiry, Requisitions, Shopping Cart and Budget Prep</vt:lpstr>
      <vt:lpstr>PowerPoint Presentation</vt:lpstr>
      <vt:lpstr>PowerPoint Presentation</vt:lpstr>
      <vt:lpstr>PowerPoint Presentation</vt:lpstr>
      <vt:lpstr>KeyNet Vendor Portal</vt:lpstr>
      <vt:lpstr>PowerPoint Presentation</vt:lpstr>
      <vt:lpstr>PowerPoint Presentation</vt:lpstr>
      <vt:lpstr>PowerPoint Presentation</vt:lpstr>
      <vt:lpstr>KeyNet Requisitions</vt:lpstr>
      <vt:lpstr>KeyNet Requisitions</vt:lpstr>
      <vt:lpstr>FIS KeyNet Control Parameters (KC0017)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Electronic POs</vt:lpstr>
      <vt:lpstr>KeyNet Budget Prep</vt:lpstr>
      <vt:lpstr>KeyNet Budget Entry</vt:lpstr>
      <vt:lpstr>KeyNet Budget Entry</vt:lpstr>
      <vt:lpstr>KeyNet Budget Entry</vt:lpstr>
      <vt:lpstr>PowerPoint Presentation</vt:lpstr>
      <vt:lpstr>NASU 2025 Session Surveys – we want your feedback!</vt:lpstr>
    </vt:vector>
  </TitlesOfParts>
  <Company>KIS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Mike Liggera</dc:creator>
  <cp:lastModifiedBy>Janette Raab</cp:lastModifiedBy>
  <cp:revision>164</cp:revision>
  <cp:lastPrinted>2016-09-16T15:22:39Z</cp:lastPrinted>
  <dcterms:created xsi:type="dcterms:W3CDTF">2009-02-19T19:39:49Z</dcterms:created>
  <dcterms:modified xsi:type="dcterms:W3CDTF">2025-10-02T19:31:21Z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TC010690361033</vt:lpwstr>
  </property>
  <property fmtid="{D5CDD505-2E9C-101B-9397-08002B2CF9AE}" pid="3" name="ContentTypeId">
    <vt:lpwstr>0x010100F6B13F663DE52D40BD8FF9CE559B7BB8</vt:lpwstr>
  </property>
  <property fmtid="{D5CDD505-2E9C-101B-9397-08002B2CF9AE}" pid="4" name="MediaServiceImageTags">
    <vt:lpwstr/>
  </property>
</Properties>
</file>