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4"/>
    <p:sldMasterId id="2147483812" r:id="rId5"/>
  </p:sldMasterIdLst>
  <p:notesMasterIdLst>
    <p:notesMasterId r:id="rId21"/>
  </p:notesMasterIdLst>
  <p:handoutMasterIdLst>
    <p:handoutMasterId r:id="rId22"/>
  </p:handoutMasterIdLst>
  <p:sldIdLst>
    <p:sldId id="256" r:id="rId6"/>
    <p:sldId id="300" r:id="rId7"/>
    <p:sldId id="305" r:id="rId8"/>
    <p:sldId id="298" r:id="rId9"/>
    <p:sldId id="269" r:id="rId10"/>
    <p:sldId id="299" r:id="rId11"/>
    <p:sldId id="303" r:id="rId12"/>
    <p:sldId id="301" r:id="rId13"/>
    <p:sldId id="302" r:id="rId14"/>
    <p:sldId id="304" r:id="rId15"/>
    <p:sldId id="306" r:id="rId16"/>
    <p:sldId id="307" r:id="rId17"/>
    <p:sldId id="308" r:id="rId18"/>
    <p:sldId id="309" r:id="rId19"/>
    <p:sldId id="296" r:id="rId20"/>
  </p:sldIdLst>
  <p:sldSz cx="12188825" cy="6858000"/>
  <p:notesSz cx="6950075" cy="9236075"/>
  <p:defaultTextStyle>
    <a:defPPr>
      <a:defRPr lang="en-US"/>
    </a:defPPr>
    <a:lvl1pPr algn="l" rtl="0" eaLnBrk="0" fontAlgn="base" hangingPunct="0">
      <a:spcBef>
        <a:spcPct val="0"/>
      </a:spcBef>
      <a:spcAft>
        <a:spcPct val="0"/>
      </a:spcAft>
      <a:defRPr kern="1200">
        <a:solidFill>
          <a:schemeClr val="tx1"/>
        </a:solidFill>
        <a:latin typeface="Times New Roman" panose="02020603050405020304" pitchFamily="18" charset="0"/>
        <a:ea typeface="+mn-ea"/>
        <a:cs typeface="+mn-cs"/>
      </a:defRPr>
    </a:lvl1pPr>
    <a:lvl2pPr marL="457200" algn="l" rtl="0" eaLnBrk="0" fontAlgn="base" hangingPunct="0">
      <a:spcBef>
        <a:spcPct val="0"/>
      </a:spcBef>
      <a:spcAft>
        <a:spcPct val="0"/>
      </a:spcAft>
      <a:defRPr kern="1200">
        <a:solidFill>
          <a:schemeClr val="tx1"/>
        </a:solidFill>
        <a:latin typeface="Times New Roman" panose="02020603050405020304" pitchFamily="18" charset="0"/>
        <a:ea typeface="+mn-ea"/>
        <a:cs typeface="+mn-cs"/>
      </a:defRPr>
    </a:lvl2pPr>
    <a:lvl3pPr marL="914400" algn="l" rtl="0" eaLnBrk="0" fontAlgn="base" hangingPunct="0">
      <a:spcBef>
        <a:spcPct val="0"/>
      </a:spcBef>
      <a:spcAft>
        <a:spcPct val="0"/>
      </a:spcAft>
      <a:defRPr kern="1200">
        <a:solidFill>
          <a:schemeClr val="tx1"/>
        </a:solidFill>
        <a:latin typeface="Times New Roman" panose="02020603050405020304" pitchFamily="18" charset="0"/>
        <a:ea typeface="+mn-ea"/>
        <a:cs typeface="+mn-cs"/>
      </a:defRPr>
    </a:lvl3pPr>
    <a:lvl4pPr marL="1371600" algn="l" rtl="0" eaLnBrk="0" fontAlgn="base" hangingPunct="0">
      <a:spcBef>
        <a:spcPct val="0"/>
      </a:spcBef>
      <a:spcAft>
        <a:spcPct val="0"/>
      </a:spcAft>
      <a:defRPr kern="1200">
        <a:solidFill>
          <a:schemeClr val="tx1"/>
        </a:solidFill>
        <a:latin typeface="Times New Roman" panose="02020603050405020304" pitchFamily="18" charset="0"/>
        <a:ea typeface="+mn-ea"/>
        <a:cs typeface="+mn-cs"/>
      </a:defRPr>
    </a:lvl4pPr>
    <a:lvl5pPr marL="1828800" algn="l" rtl="0" eaLnBrk="0" fontAlgn="base" hangingPunct="0">
      <a:spcBef>
        <a:spcPct val="0"/>
      </a:spcBef>
      <a:spcAft>
        <a:spcPct val="0"/>
      </a:spcAft>
      <a:defRPr kern="1200">
        <a:solidFill>
          <a:schemeClr val="tx1"/>
        </a:solidFill>
        <a:latin typeface="Times New Roman" panose="02020603050405020304" pitchFamily="18" charset="0"/>
        <a:ea typeface="+mn-ea"/>
        <a:cs typeface="+mn-cs"/>
      </a:defRPr>
    </a:lvl5pPr>
    <a:lvl6pPr marL="2286000" algn="l" defTabSz="914400" rtl="0" eaLnBrk="1" latinLnBrk="0" hangingPunct="1">
      <a:defRPr kern="1200">
        <a:solidFill>
          <a:schemeClr val="tx1"/>
        </a:solidFill>
        <a:latin typeface="Times New Roman" panose="02020603050405020304" pitchFamily="18" charset="0"/>
        <a:ea typeface="+mn-ea"/>
        <a:cs typeface="+mn-cs"/>
      </a:defRPr>
    </a:lvl6pPr>
    <a:lvl7pPr marL="2743200" algn="l" defTabSz="914400" rtl="0" eaLnBrk="1" latinLnBrk="0" hangingPunct="1">
      <a:defRPr kern="1200">
        <a:solidFill>
          <a:schemeClr val="tx1"/>
        </a:solidFill>
        <a:latin typeface="Times New Roman" panose="02020603050405020304" pitchFamily="18" charset="0"/>
        <a:ea typeface="+mn-ea"/>
        <a:cs typeface="+mn-cs"/>
      </a:defRPr>
    </a:lvl7pPr>
    <a:lvl8pPr marL="3200400" algn="l" defTabSz="914400" rtl="0" eaLnBrk="1" latinLnBrk="0" hangingPunct="1">
      <a:defRPr kern="1200">
        <a:solidFill>
          <a:schemeClr val="tx1"/>
        </a:solidFill>
        <a:latin typeface="Times New Roman" panose="02020603050405020304" pitchFamily="18" charset="0"/>
        <a:ea typeface="+mn-ea"/>
        <a:cs typeface="+mn-cs"/>
      </a:defRPr>
    </a:lvl8pPr>
    <a:lvl9pPr marL="3657600" algn="l" defTabSz="914400" rtl="0" eaLnBrk="1" latinLnBrk="0" hangingPunct="1">
      <a:defRPr kern="1200">
        <a:solidFill>
          <a:schemeClr val="tx1"/>
        </a:solidFill>
        <a:latin typeface="Times New Roman" panose="02020603050405020304"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12018"/>
    <a:srgbClr val="000000"/>
    <a:srgbClr val="999999"/>
    <a:srgbClr val="AC0029"/>
    <a:srgbClr val="D34817"/>
    <a:srgbClr val="1C1C1C"/>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87E149D-16FA-CDAB-5F4B-880C39916D56}" v="72" dt="2025-09-28T19:23:02.678"/>
    <p1510:client id="{DCDE12AB-763F-938F-F919-4FCA08B03CB4}" v="82" dt="2025-09-28T19:20:36.62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5" d="100"/>
          <a:sy n="75" d="100"/>
        </p:scale>
        <p:origin x="72" y="43"/>
      </p:cViewPr>
      <p:guideLst>
        <p:guide orient="horz" pos="2160"/>
        <p:guide pos="2880"/>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handoutMaster" Target="handoutMasters/handoutMaster1.xml"/><Relationship Id="rId27" Type="http://schemas.microsoft.com/office/2015/10/relationships/revisionInfo" Target="revisionInfo.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1699" cy="463408"/>
          </a:xfrm>
          <a:prstGeom prst="rect">
            <a:avLst/>
          </a:prstGeom>
        </p:spPr>
        <p:txBody>
          <a:bodyPr vert="horz" lIns="92492" tIns="46246" rIns="92492" bIns="46246" rtlCol="0"/>
          <a:lstStyle>
            <a:lvl1pPr algn="l">
              <a:defRPr sz="1200"/>
            </a:lvl1pPr>
          </a:lstStyle>
          <a:p>
            <a:endParaRPr lang="en-US"/>
          </a:p>
        </p:txBody>
      </p:sp>
      <p:sp>
        <p:nvSpPr>
          <p:cNvPr id="3" name="Date Placeholder 2"/>
          <p:cNvSpPr>
            <a:spLocks noGrp="1"/>
          </p:cNvSpPr>
          <p:nvPr>
            <p:ph type="dt" sz="quarter" idx="1"/>
          </p:nvPr>
        </p:nvSpPr>
        <p:spPr>
          <a:xfrm>
            <a:off x="3936768" y="0"/>
            <a:ext cx="3011699" cy="463408"/>
          </a:xfrm>
          <a:prstGeom prst="rect">
            <a:avLst/>
          </a:prstGeom>
        </p:spPr>
        <p:txBody>
          <a:bodyPr vert="horz" lIns="92492" tIns="46246" rIns="92492" bIns="46246" rtlCol="0"/>
          <a:lstStyle>
            <a:lvl1pPr algn="r">
              <a:defRPr sz="1200"/>
            </a:lvl1pPr>
          </a:lstStyle>
          <a:p>
            <a:fld id="{946E949C-7B33-417D-917F-DC9921D88059}" type="datetimeFigureOut">
              <a:rPr lang="en-US" smtClean="0"/>
              <a:t>10/1/2025</a:t>
            </a:fld>
            <a:endParaRPr lang="en-US"/>
          </a:p>
        </p:txBody>
      </p:sp>
      <p:sp>
        <p:nvSpPr>
          <p:cNvPr id="4" name="Footer Placeholder 3"/>
          <p:cNvSpPr>
            <a:spLocks noGrp="1"/>
          </p:cNvSpPr>
          <p:nvPr>
            <p:ph type="ftr" sz="quarter" idx="2"/>
          </p:nvPr>
        </p:nvSpPr>
        <p:spPr>
          <a:xfrm>
            <a:off x="0" y="8772669"/>
            <a:ext cx="3011699" cy="463407"/>
          </a:xfrm>
          <a:prstGeom prst="rect">
            <a:avLst/>
          </a:prstGeom>
        </p:spPr>
        <p:txBody>
          <a:bodyPr vert="horz" lIns="92492" tIns="46246" rIns="92492" bIns="46246" rtlCol="0" anchor="b"/>
          <a:lstStyle>
            <a:lvl1pPr algn="l">
              <a:defRPr sz="1200"/>
            </a:lvl1pPr>
          </a:lstStyle>
          <a:p>
            <a:endParaRPr lang="en-US"/>
          </a:p>
        </p:txBody>
      </p:sp>
      <p:sp>
        <p:nvSpPr>
          <p:cNvPr id="5" name="Slide Number Placeholder 4"/>
          <p:cNvSpPr>
            <a:spLocks noGrp="1"/>
          </p:cNvSpPr>
          <p:nvPr>
            <p:ph type="sldNum" sz="quarter" idx="3"/>
          </p:nvPr>
        </p:nvSpPr>
        <p:spPr>
          <a:xfrm>
            <a:off x="3936768" y="8772669"/>
            <a:ext cx="3011699" cy="463407"/>
          </a:xfrm>
          <a:prstGeom prst="rect">
            <a:avLst/>
          </a:prstGeom>
        </p:spPr>
        <p:txBody>
          <a:bodyPr vert="horz" lIns="92492" tIns="46246" rIns="92492" bIns="46246" rtlCol="0" anchor="b"/>
          <a:lstStyle>
            <a:lvl1pPr algn="r">
              <a:defRPr sz="1200"/>
            </a:lvl1pPr>
          </a:lstStyle>
          <a:p>
            <a:fld id="{B284A0AB-8677-4809-B112-219226DF6BF7}" type="slidenum">
              <a:rPr lang="en-US" smtClean="0"/>
              <a:t>‹#›</a:t>
            </a:fld>
            <a:endParaRPr lang="en-US"/>
          </a:p>
        </p:txBody>
      </p:sp>
    </p:spTree>
    <p:extLst>
      <p:ext uri="{BB962C8B-B14F-4D97-AF65-F5344CB8AC3E}">
        <p14:creationId xmlns:p14="http://schemas.microsoft.com/office/powerpoint/2010/main" val="38391825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hdr" sz="quarter"/>
          </p:nvPr>
        </p:nvSpPr>
        <p:spPr bwMode="auto">
          <a:xfrm>
            <a:off x="0" y="0"/>
            <a:ext cx="3011699" cy="461804"/>
          </a:xfrm>
          <a:prstGeom prst="rect">
            <a:avLst/>
          </a:prstGeom>
          <a:noFill/>
          <a:ln w="9525">
            <a:noFill/>
            <a:miter lim="800000"/>
            <a:headEnd/>
            <a:tailEnd/>
          </a:ln>
          <a:effectLst/>
        </p:spPr>
        <p:txBody>
          <a:bodyPr vert="horz" wrap="square" lIns="92492" tIns="46246" rIns="92492" bIns="46246" numCol="1" anchor="t" anchorCtr="0" compatLnSpc="1">
            <a:prstTxWarp prst="textNoShape">
              <a:avLst/>
            </a:prstTxWarp>
          </a:bodyPr>
          <a:lstStyle>
            <a:lvl1pPr>
              <a:defRPr sz="1200"/>
            </a:lvl1pPr>
          </a:lstStyle>
          <a:p>
            <a:pPr>
              <a:defRPr/>
            </a:pPr>
            <a:endParaRPr lang="en-US"/>
          </a:p>
        </p:txBody>
      </p:sp>
      <p:sp>
        <p:nvSpPr>
          <p:cNvPr id="7171" name="Rectangle 3"/>
          <p:cNvSpPr>
            <a:spLocks noGrp="1" noChangeArrowheads="1"/>
          </p:cNvSpPr>
          <p:nvPr>
            <p:ph type="dt" idx="1"/>
          </p:nvPr>
        </p:nvSpPr>
        <p:spPr bwMode="auto">
          <a:xfrm>
            <a:off x="3936768" y="0"/>
            <a:ext cx="3011699" cy="461804"/>
          </a:xfrm>
          <a:prstGeom prst="rect">
            <a:avLst/>
          </a:prstGeom>
          <a:noFill/>
          <a:ln w="9525">
            <a:noFill/>
            <a:miter lim="800000"/>
            <a:headEnd/>
            <a:tailEnd/>
          </a:ln>
          <a:effectLst/>
        </p:spPr>
        <p:txBody>
          <a:bodyPr vert="horz" wrap="square" lIns="92492" tIns="46246" rIns="92492" bIns="46246" numCol="1" anchor="t" anchorCtr="0" compatLnSpc="1">
            <a:prstTxWarp prst="textNoShape">
              <a:avLst/>
            </a:prstTxWarp>
          </a:bodyPr>
          <a:lstStyle>
            <a:lvl1pPr algn="r">
              <a:defRPr sz="1200"/>
            </a:lvl1pPr>
          </a:lstStyle>
          <a:p>
            <a:pPr>
              <a:defRPr/>
            </a:pPr>
            <a:endParaRPr lang="en-US"/>
          </a:p>
        </p:txBody>
      </p:sp>
      <p:sp>
        <p:nvSpPr>
          <p:cNvPr id="6148" name="Rectangle 4"/>
          <p:cNvSpPr>
            <a:spLocks noGrp="1" noRot="1" noChangeAspect="1" noChangeArrowheads="1" noTextEdit="1"/>
          </p:cNvSpPr>
          <p:nvPr>
            <p:ph type="sldImg" idx="2"/>
          </p:nvPr>
        </p:nvSpPr>
        <p:spPr bwMode="auto">
          <a:xfrm>
            <a:off x="1165225" y="692150"/>
            <a:ext cx="4619625" cy="34639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3" name="Rectangle 5"/>
          <p:cNvSpPr>
            <a:spLocks noGrp="1" noChangeArrowheads="1"/>
          </p:cNvSpPr>
          <p:nvPr>
            <p:ph type="body" sz="quarter" idx="3"/>
          </p:nvPr>
        </p:nvSpPr>
        <p:spPr bwMode="auto">
          <a:xfrm>
            <a:off x="695008" y="4387136"/>
            <a:ext cx="5560060" cy="4156234"/>
          </a:xfrm>
          <a:prstGeom prst="rect">
            <a:avLst/>
          </a:prstGeom>
          <a:noFill/>
          <a:ln w="9525">
            <a:noFill/>
            <a:miter lim="800000"/>
            <a:headEnd/>
            <a:tailEnd/>
          </a:ln>
          <a:effectLst/>
        </p:spPr>
        <p:txBody>
          <a:bodyPr vert="horz" wrap="square" lIns="92492" tIns="46246" rIns="92492" bIns="46246"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7174" name="Rectangle 6"/>
          <p:cNvSpPr>
            <a:spLocks noGrp="1" noChangeArrowheads="1"/>
          </p:cNvSpPr>
          <p:nvPr>
            <p:ph type="ftr" sz="quarter" idx="4"/>
          </p:nvPr>
        </p:nvSpPr>
        <p:spPr bwMode="auto">
          <a:xfrm>
            <a:off x="0" y="8772668"/>
            <a:ext cx="3011699" cy="461804"/>
          </a:xfrm>
          <a:prstGeom prst="rect">
            <a:avLst/>
          </a:prstGeom>
          <a:noFill/>
          <a:ln w="9525">
            <a:noFill/>
            <a:miter lim="800000"/>
            <a:headEnd/>
            <a:tailEnd/>
          </a:ln>
          <a:effectLst/>
        </p:spPr>
        <p:txBody>
          <a:bodyPr vert="horz" wrap="square" lIns="92492" tIns="46246" rIns="92492" bIns="46246" numCol="1" anchor="b" anchorCtr="0" compatLnSpc="1">
            <a:prstTxWarp prst="textNoShape">
              <a:avLst/>
            </a:prstTxWarp>
          </a:bodyPr>
          <a:lstStyle>
            <a:lvl1pPr>
              <a:defRPr sz="1200"/>
            </a:lvl1pPr>
          </a:lstStyle>
          <a:p>
            <a:pPr>
              <a:defRPr/>
            </a:pPr>
            <a:endParaRPr lang="en-US"/>
          </a:p>
        </p:txBody>
      </p:sp>
      <p:sp>
        <p:nvSpPr>
          <p:cNvPr id="7175" name="Rectangle 7"/>
          <p:cNvSpPr>
            <a:spLocks noGrp="1" noChangeArrowheads="1"/>
          </p:cNvSpPr>
          <p:nvPr>
            <p:ph type="sldNum" sz="quarter" idx="5"/>
          </p:nvPr>
        </p:nvSpPr>
        <p:spPr bwMode="auto">
          <a:xfrm>
            <a:off x="3936768" y="8772668"/>
            <a:ext cx="3011699" cy="461804"/>
          </a:xfrm>
          <a:prstGeom prst="rect">
            <a:avLst/>
          </a:prstGeom>
          <a:noFill/>
          <a:ln w="9525">
            <a:noFill/>
            <a:miter lim="800000"/>
            <a:headEnd/>
            <a:tailEnd/>
          </a:ln>
          <a:effectLst/>
        </p:spPr>
        <p:txBody>
          <a:bodyPr vert="horz" wrap="square" lIns="92492" tIns="46246" rIns="92492" bIns="46246" numCol="1" anchor="b" anchorCtr="0" compatLnSpc="1">
            <a:prstTxWarp prst="textNoShape">
              <a:avLst/>
            </a:prstTxWarp>
          </a:bodyPr>
          <a:lstStyle>
            <a:lvl1pPr algn="r">
              <a:defRPr sz="1200"/>
            </a:lvl1pPr>
          </a:lstStyle>
          <a:p>
            <a:fld id="{0562F11B-B7F0-438F-98B2-65DBD36AD3AD}" type="slidenum">
              <a:rPr lang="en-US"/>
              <a:pPr/>
              <a:t>‹#›</a:t>
            </a:fld>
            <a:endParaRPr lang="en-US"/>
          </a:p>
        </p:txBody>
      </p:sp>
    </p:spTree>
    <p:extLst>
      <p:ext uri="{BB962C8B-B14F-4D97-AF65-F5344CB8AC3E}">
        <p14:creationId xmlns:p14="http://schemas.microsoft.com/office/powerpoint/2010/main" val="306145926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p:cNvSpPr>
            <a:spLocks noGrp="1" noRot="1" noChangeAspect="1" noTextEdit="1"/>
          </p:cNvSpPr>
          <p:nvPr>
            <p:ph type="sldImg"/>
          </p:nvPr>
        </p:nvSpPr>
        <p:spPr>
          <a:xfrm>
            <a:off x="396875" y="692150"/>
            <a:ext cx="6156325" cy="3463925"/>
          </a:xfrm>
          <a:ln/>
        </p:spPr>
      </p:sp>
      <p:sp>
        <p:nvSpPr>
          <p:cNvPr id="71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
        <p:nvSpPr>
          <p:cNvPr id="71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fld id="{85F6EF54-BD1E-4C87-AC8B-59522BF3514B}" type="slidenum">
              <a:rPr lang="en-US"/>
              <a:pPr/>
              <a:t>1</a:t>
            </a:fld>
            <a:endParaRPr lang="en-US"/>
          </a:p>
        </p:txBody>
      </p:sp>
    </p:spTree>
    <p:extLst>
      <p:ext uri="{BB962C8B-B14F-4D97-AF65-F5344CB8AC3E}">
        <p14:creationId xmlns:p14="http://schemas.microsoft.com/office/powerpoint/2010/main" val="29275897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078" name="Rectangle 6"/>
          <p:cNvSpPr>
            <a:spLocks noGrp="1" noChangeArrowheads="1"/>
          </p:cNvSpPr>
          <p:nvPr>
            <p:ph type="ctrTitle" sz="quarter"/>
          </p:nvPr>
        </p:nvSpPr>
        <p:spPr>
          <a:xfrm>
            <a:off x="2894012" y="2209800"/>
            <a:ext cx="8456612" cy="1676400"/>
          </a:xfrm>
          <a:prstGeom prst="rect">
            <a:avLst/>
          </a:prstGeom>
        </p:spPr>
        <p:txBody>
          <a:bodyPr anchor="ctr" anchorCtr="1">
            <a:normAutofit/>
          </a:bodyPr>
          <a:lstStyle>
            <a:lvl1pPr>
              <a:defRPr>
                <a:solidFill>
                  <a:srgbClr val="912018"/>
                </a:solidFill>
              </a:defRPr>
            </a:lvl1pPr>
          </a:lstStyle>
          <a:p>
            <a:r>
              <a:rPr lang="en-US"/>
              <a:t>Enter Session Title</a:t>
            </a:r>
          </a:p>
        </p:txBody>
      </p:sp>
      <p:sp>
        <p:nvSpPr>
          <p:cNvPr id="3079" name="Rectangle 7"/>
          <p:cNvSpPr>
            <a:spLocks noGrp="1" noChangeArrowheads="1"/>
          </p:cNvSpPr>
          <p:nvPr>
            <p:ph type="subTitle" sz="quarter" idx="1"/>
          </p:nvPr>
        </p:nvSpPr>
        <p:spPr>
          <a:xfrm>
            <a:off x="3707893" y="4191000"/>
            <a:ext cx="7077186" cy="1219200"/>
          </a:xfrm>
          <a:prstGeom prst="rect">
            <a:avLst/>
          </a:prstGeom>
        </p:spPr>
        <p:txBody>
          <a:bodyPr anchor="ctr" anchorCtr="1">
            <a:normAutofit/>
          </a:bodyPr>
          <a:lstStyle>
            <a:lvl1pPr marL="0" indent="0" algn="ctr">
              <a:buFontTx/>
              <a:buNone/>
              <a:defRPr sz="3200" i="1">
                <a:solidFill>
                  <a:schemeClr val="accent5"/>
                </a:solidFill>
              </a:defRPr>
            </a:lvl1pPr>
          </a:lstStyle>
          <a:p>
            <a:r>
              <a:rPr lang="en-US"/>
              <a:t>Click to edit Master subtitle style</a:t>
            </a:r>
          </a:p>
        </p:txBody>
      </p:sp>
      <p:pic>
        <p:nvPicPr>
          <p:cNvPr id="6" name="Picture 5"/>
          <p:cNvPicPr>
            <a:picLocks noChangeAspect="1"/>
          </p:cNvPicPr>
          <p:nvPr userDrawn="1"/>
        </p:nvPicPr>
        <p:blipFill rotWithShape="1">
          <a:blip r:embed="rId2">
            <a:extLst>
              <a:ext uri="{28A0092B-C50C-407E-A947-70E740481C1C}">
                <a14:useLocalDpi xmlns:a14="http://schemas.microsoft.com/office/drawing/2010/main" val="0"/>
              </a:ext>
            </a:extLst>
          </a:blip>
          <a:srcRect l="15741" r="10799"/>
          <a:stretch/>
        </p:blipFill>
        <p:spPr>
          <a:xfrm>
            <a:off x="0" y="0"/>
            <a:ext cx="2133600" cy="6858000"/>
          </a:xfrm>
          <a:prstGeom prst="rect">
            <a:avLst/>
          </a:prstGeom>
          <a:effectLst>
            <a:softEdge rad="63500"/>
          </a:effectLst>
        </p:spPr>
      </p:pic>
    </p:spTree>
    <p:extLst>
      <p:ext uri="{BB962C8B-B14F-4D97-AF65-F5344CB8AC3E}">
        <p14:creationId xmlns:p14="http://schemas.microsoft.com/office/powerpoint/2010/main" val="3114846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spTree>
      <p:nvGrpSpPr>
        <p:cNvPr id="1" name=""/>
        <p:cNvGrpSpPr/>
        <p:nvPr/>
      </p:nvGrpSpPr>
      <p:grpSpPr>
        <a:xfrm>
          <a:off x="0" y="0"/>
          <a:ext cx="0" cy="0"/>
          <a:chOff x="0" y="0"/>
          <a:chExt cx="0" cy="0"/>
        </a:xfrm>
      </p:grpSpPr>
      <p:sp>
        <p:nvSpPr>
          <p:cNvPr id="6" name="Rectangle 3"/>
          <p:cNvSpPr>
            <a:spLocks noChangeArrowheads="1"/>
          </p:cNvSpPr>
          <p:nvPr userDrawn="1"/>
        </p:nvSpPr>
        <p:spPr bwMode="auto">
          <a:xfrm>
            <a:off x="0" y="0"/>
            <a:ext cx="1143000" cy="2209800"/>
          </a:xfrm>
          <a:prstGeom prst="rect">
            <a:avLst/>
          </a:prstGeom>
          <a:gradFill rotWithShape="1">
            <a:gsLst>
              <a:gs pos="0">
                <a:srgbClr val="912018"/>
              </a:gs>
              <a:gs pos="100000">
                <a:srgbClr val="FFFFFF"/>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7" name="Rectangle 4"/>
          <p:cNvSpPr>
            <a:spLocks noChangeArrowheads="1"/>
          </p:cNvSpPr>
          <p:nvPr userDrawn="1"/>
        </p:nvSpPr>
        <p:spPr bwMode="auto">
          <a:xfrm>
            <a:off x="0" y="1219200"/>
            <a:ext cx="1143000" cy="5637213"/>
          </a:xfrm>
          <a:prstGeom prst="rect">
            <a:avLst/>
          </a:prstGeom>
          <a:gradFill rotWithShape="1">
            <a:gsLst>
              <a:gs pos="0">
                <a:srgbClr val="FFFFFF"/>
              </a:gs>
              <a:gs pos="100000">
                <a:srgbClr val="912018"/>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pic>
        <p:nvPicPr>
          <p:cNvPr id="5" name="Picture 4">
            <a:extLst>
              <a:ext uri="{FF2B5EF4-FFF2-40B4-BE49-F238E27FC236}">
                <a16:creationId xmlns:a16="http://schemas.microsoft.com/office/drawing/2014/main" id="{3BC82452-5F29-4A5E-A18C-858BCB69BB1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219200"/>
            <a:ext cx="1143000" cy="540856"/>
          </a:xfrm>
          <a:prstGeom prst="rect">
            <a:avLst/>
          </a:prstGeom>
        </p:spPr>
      </p:pic>
      <p:sp>
        <p:nvSpPr>
          <p:cNvPr id="2" name="Content Placeholder 2">
            <a:extLst>
              <a:ext uri="{FF2B5EF4-FFF2-40B4-BE49-F238E27FC236}">
                <a16:creationId xmlns:a16="http://schemas.microsoft.com/office/drawing/2014/main" id="{B70E60B1-4AF4-1A46-1CD5-AEFB05E43724}"/>
              </a:ext>
            </a:extLst>
          </p:cNvPr>
          <p:cNvSpPr>
            <a:spLocks noGrp="1"/>
          </p:cNvSpPr>
          <p:nvPr>
            <p:ph idx="1"/>
          </p:nvPr>
        </p:nvSpPr>
        <p:spPr>
          <a:xfrm>
            <a:off x="1522412" y="1371600"/>
            <a:ext cx="10287000" cy="5068093"/>
          </a:xfrm>
          <a:prstGeom prst="rect">
            <a:avLst/>
          </a:prstGeom>
        </p:spPr>
        <p:txBody>
          <a:bodyPr>
            <a:normAutofit/>
          </a:bodyPr>
          <a:lstStyle>
            <a:lvl1pPr>
              <a:defRPr sz="2400"/>
            </a:lvl1pPr>
            <a:lvl2pPr>
              <a:defRPr sz="2400"/>
            </a:lvl2pPr>
          </a:lstStyle>
          <a:p>
            <a:pPr marL="0" indent="0">
              <a:buNone/>
            </a:pPr>
            <a:r>
              <a:rPr lang="en-US" sz="2400">
                <a:solidFill>
                  <a:srgbClr val="3C3C3C"/>
                </a:solidFill>
                <a:latin typeface="Aptos" panose="020B0004020202020204" pitchFamily="34" charset="0"/>
              </a:rPr>
              <a:t>Text</a:t>
            </a:r>
          </a:p>
          <a:p>
            <a:pPr lvl="1"/>
            <a:r>
              <a:rPr lang="en-US" sz="2400">
                <a:solidFill>
                  <a:srgbClr val="3C3C3C"/>
                </a:solidFill>
                <a:latin typeface="Aptos" panose="020B0004020202020204" pitchFamily="34" charset="0"/>
              </a:rPr>
              <a:t>Bullet1</a:t>
            </a:r>
          </a:p>
          <a:p>
            <a:pPr lvl="1"/>
            <a:r>
              <a:rPr lang="en-US" sz="2400">
                <a:solidFill>
                  <a:srgbClr val="3C3C3C"/>
                </a:solidFill>
                <a:latin typeface="Aptos" panose="020B0004020202020204" pitchFamily="34" charset="0"/>
              </a:rPr>
              <a:t>Bullet2</a:t>
            </a:r>
          </a:p>
          <a:p>
            <a:pPr lvl="1"/>
            <a:r>
              <a:rPr lang="en-US" sz="2400">
                <a:solidFill>
                  <a:srgbClr val="3C3C3C"/>
                </a:solidFill>
                <a:latin typeface="Aptos" panose="020B0004020202020204" pitchFamily="34" charset="0"/>
              </a:rPr>
              <a:t>Bullet3</a:t>
            </a:r>
          </a:p>
          <a:p>
            <a:pPr lvl="1"/>
            <a:endParaRPr lang="en-US" sz="2400">
              <a:latin typeface="Aptos" panose="020B0004020202020204" pitchFamily="34" charset="0"/>
            </a:endParaRPr>
          </a:p>
          <a:p>
            <a:pPr marL="0" indent="0">
              <a:buNone/>
            </a:pPr>
            <a:r>
              <a:rPr lang="en-US" sz="2400">
                <a:solidFill>
                  <a:srgbClr val="3C3C3C"/>
                </a:solidFill>
                <a:latin typeface="Aptos" panose="020B0004020202020204" pitchFamily="34" charset="0"/>
              </a:rPr>
              <a:t>More text…</a:t>
            </a:r>
          </a:p>
          <a:p>
            <a:pPr lvl="1"/>
            <a:endParaRPr lang="en-US" sz="2400">
              <a:latin typeface="Aptos" panose="020B0004020202020204" pitchFamily="34" charset="0"/>
            </a:endParaRPr>
          </a:p>
          <a:p>
            <a:endParaRPr lang="en-US" sz="2400">
              <a:latin typeface="Aptos" panose="020B0004020202020204" pitchFamily="34" charset="0"/>
            </a:endParaRPr>
          </a:p>
        </p:txBody>
      </p:sp>
      <p:sp>
        <p:nvSpPr>
          <p:cNvPr id="8" name="Slide Number Placeholder 3">
            <a:extLst>
              <a:ext uri="{FF2B5EF4-FFF2-40B4-BE49-F238E27FC236}">
                <a16:creationId xmlns:a16="http://schemas.microsoft.com/office/drawing/2014/main" id="{AEF1C8E2-86A1-1155-CDEF-F9D34C0D9D97}"/>
              </a:ext>
            </a:extLst>
          </p:cNvPr>
          <p:cNvSpPr>
            <a:spLocks noGrp="1"/>
          </p:cNvSpPr>
          <p:nvPr>
            <p:ph type="sldNum" sz="quarter" idx="10"/>
          </p:nvPr>
        </p:nvSpPr>
        <p:spPr>
          <a:xfrm>
            <a:off x="11504612" y="6439693"/>
            <a:ext cx="381000" cy="227013"/>
          </a:xfrm>
          <a:prstGeom prst="rect">
            <a:avLst/>
          </a:prstGeom>
        </p:spPr>
        <p:txBody>
          <a:bodyPr/>
          <a:lstStyle/>
          <a:p>
            <a:fld id="{6BC5B7D4-66CA-4557-97B5-DBB83BE9C515}" type="slidenum">
              <a:rPr lang="en-US" smtClean="0">
                <a:latin typeface="Aptos" panose="020B0004020202020204" pitchFamily="34" charset="0"/>
              </a:rPr>
              <a:t>‹#›</a:t>
            </a:fld>
            <a:endParaRPr lang="en-US">
              <a:latin typeface="Aptos" panose="020B0004020202020204" pitchFamily="34" charset="0"/>
            </a:endParaRPr>
          </a:p>
        </p:txBody>
      </p:sp>
      <p:sp>
        <p:nvSpPr>
          <p:cNvPr id="9" name="Title 1">
            <a:extLst>
              <a:ext uri="{FF2B5EF4-FFF2-40B4-BE49-F238E27FC236}">
                <a16:creationId xmlns:a16="http://schemas.microsoft.com/office/drawing/2014/main" id="{1C41BF16-7B2D-BD9C-26D5-0779A7EED77D}"/>
              </a:ext>
            </a:extLst>
          </p:cNvPr>
          <p:cNvSpPr>
            <a:spLocks noGrp="1"/>
          </p:cNvSpPr>
          <p:nvPr>
            <p:ph type="title" idx="4294967295"/>
          </p:nvPr>
        </p:nvSpPr>
        <p:spPr>
          <a:xfrm>
            <a:off x="1522412" y="228600"/>
            <a:ext cx="10287000" cy="990600"/>
          </a:xfrm>
          <a:prstGeom prst="rect">
            <a:avLst/>
          </a:prstGeom>
        </p:spPr>
        <p:txBody>
          <a:bodyPr anchor="ctr">
            <a:normAutofit/>
          </a:bodyPr>
          <a:lstStyle>
            <a:lvl1pPr>
              <a:defRPr b="0">
                <a:solidFill>
                  <a:srgbClr val="912018"/>
                </a:solidFill>
              </a:defRPr>
            </a:lvl1pPr>
          </a:lstStyle>
          <a:p>
            <a:r>
              <a:rPr lang="en-US">
                <a:latin typeface="Aptos" panose="020B0004020202020204" pitchFamily="34" charset="0"/>
              </a:rPr>
              <a:t>Heading</a:t>
            </a:r>
          </a:p>
        </p:txBody>
      </p:sp>
    </p:spTree>
    <p:extLst>
      <p:ext uri="{BB962C8B-B14F-4D97-AF65-F5344CB8AC3E}">
        <p14:creationId xmlns:p14="http://schemas.microsoft.com/office/powerpoint/2010/main" val="15585825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1_Title and Content">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726750" y="1371600"/>
            <a:ext cx="10360501" cy="5181600"/>
          </a:xfrm>
          <a:prstGeom prst="rect">
            <a:avLst/>
          </a:prstGeom>
        </p:spPr>
        <p:txBody>
          <a:bodyPr/>
          <a:lstStyle>
            <a:lvl1pPr marL="342900" indent="-342900">
              <a:buClr>
                <a:schemeClr val="accent2"/>
              </a:buClr>
              <a:buFont typeface="Wingdings" panose="05000000000000000000" pitchFamily="2" charset="2"/>
              <a:buChar char="Ø"/>
              <a:defRPr>
                <a:solidFill>
                  <a:schemeClr val="accent6">
                    <a:lumMod val="75000"/>
                  </a:schemeClr>
                </a:solidFill>
              </a:defRPr>
            </a:lvl1pPr>
            <a:lvl2pPr marL="742950" indent="-285750">
              <a:buClr>
                <a:schemeClr val="accent2"/>
              </a:buClr>
              <a:buFont typeface="Wingdings" panose="05000000000000000000" pitchFamily="2" charset="2"/>
              <a:buChar char="Ø"/>
              <a:defRPr>
                <a:solidFill>
                  <a:schemeClr val="accent6">
                    <a:lumMod val="75000"/>
                  </a:schemeClr>
                </a:solidFill>
              </a:defRPr>
            </a:lvl2pPr>
            <a:lvl3pPr marL="1143000" indent="-228600">
              <a:buClr>
                <a:schemeClr val="accent2"/>
              </a:buClr>
              <a:buFont typeface="Wingdings" panose="05000000000000000000" pitchFamily="2" charset="2"/>
              <a:buChar char="Ø"/>
              <a:defRPr>
                <a:solidFill>
                  <a:schemeClr val="accent6">
                    <a:lumMod val="75000"/>
                  </a:schemeClr>
                </a:solidFill>
              </a:defRPr>
            </a:lvl3pPr>
            <a:lvl4pPr marL="1600200" indent="-228600">
              <a:buClr>
                <a:schemeClr val="accent2"/>
              </a:buClr>
              <a:buFont typeface="Wingdings" panose="05000000000000000000" pitchFamily="2" charset="2"/>
              <a:buChar char="Ø"/>
              <a:defRPr>
                <a:solidFill>
                  <a:schemeClr val="accent6">
                    <a:lumMod val="75000"/>
                  </a:schemeClr>
                </a:solidFill>
              </a:defRPr>
            </a:lvl4pPr>
            <a:lvl5pPr marL="2057400" indent="-228600">
              <a:buClr>
                <a:schemeClr val="accent2"/>
              </a:buClr>
              <a:buFont typeface="Wingdings" panose="05000000000000000000" pitchFamily="2" charset="2"/>
              <a:buChar char="Ø"/>
              <a:defRPr>
                <a:solidFill>
                  <a:schemeClr val="accent6">
                    <a:lumMod val="7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
          <p:cNvSpPr>
            <a:spLocks noGrp="1" noChangeArrowheads="1"/>
          </p:cNvSpPr>
          <p:nvPr>
            <p:ph type="sldNum" sz="quarter" idx="10"/>
          </p:nvPr>
        </p:nvSpPr>
        <p:spPr>
          <a:xfrm>
            <a:off x="11579384" y="6553201"/>
            <a:ext cx="507868" cy="227013"/>
          </a:xfrm>
          <a:prstGeom prst="rect">
            <a:avLst/>
          </a:prstGeom>
          <a:ln/>
        </p:spPr>
        <p:txBody>
          <a:bodyPr/>
          <a:lstStyle>
            <a:lvl1pPr algn="ctr">
              <a:defRPr sz="1200">
                <a:solidFill>
                  <a:srgbClr val="1C1C1C"/>
                </a:solidFill>
              </a:defRPr>
            </a:lvl1pPr>
          </a:lstStyle>
          <a:p>
            <a:fld id="{E01ABE7C-D557-4CAA-AC9E-0A55A9FE9F7F}" type="slidenum">
              <a:rPr lang="en-US" smtClean="0"/>
              <a:pPr/>
              <a:t>‹#›</a:t>
            </a:fld>
            <a:endParaRPr lang="en-US"/>
          </a:p>
        </p:txBody>
      </p:sp>
      <p:sp>
        <p:nvSpPr>
          <p:cNvPr id="6" name="Rectangle 3"/>
          <p:cNvSpPr>
            <a:spLocks noChangeArrowheads="1"/>
          </p:cNvSpPr>
          <p:nvPr userDrawn="1"/>
        </p:nvSpPr>
        <p:spPr bwMode="auto">
          <a:xfrm>
            <a:off x="0" y="0"/>
            <a:ext cx="1523603" cy="2209800"/>
          </a:xfrm>
          <a:prstGeom prst="rect">
            <a:avLst/>
          </a:prstGeom>
          <a:gradFill rotWithShape="1">
            <a:gsLst>
              <a:gs pos="0">
                <a:schemeClr val="accent2"/>
              </a:gs>
              <a:gs pos="100000">
                <a:srgbClr val="FFFFFF"/>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7" name="Rectangle 4"/>
          <p:cNvSpPr>
            <a:spLocks noChangeArrowheads="1"/>
          </p:cNvSpPr>
          <p:nvPr userDrawn="1"/>
        </p:nvSpPr>
        <p:spPr bwMode="auto">
          <a:xfrm>
            <a:off x="0" y="1219201"/>
            <a:ext cx="1523603" cy="5637213"/>
          </a:xfrm>
          <a:prstGeom prst="rect">
            <a:avLst/>
          </a:prstGeom>
          <a:gradFill rotWithShape="1">
            <a:gsLst>
              <a:gs pos="0">
                <a:srgbClr val="FFFFFF"/>
              </a:gs>
              <a:gs pos="100000">
                <a:schemeClr val="accent2"/>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12" name="Content Placeholder 11"/>
          <p:cNvSpPr>
            <a:spLocks noGrp="1"/>
          </p:cNvSpPr>
          <p:nvPr>
            <p:ph sz="quarter" idx="11" hasCustomPrompt="1"/>
          </p:nvPr>
        </p:nvSpPr>
        <p:spPr>
          <a:xfrm>
            <a:off x="1726750" y="76200"/>
            <a:ext cx="10360501" cy="1219200"/>
          </a:xfrm>
          <a:prstGeom prst="rect">
            <a:avLst/>
          </a:prstGeom>
        </p:spPr>
        <p:txBody>
          <a:bodyPr anchor="ctr" anchorCtr="1">
            <a:normAutofit/>
          </a:bodyPr>
          <a:lstStyle>
            <a:lvl1pPr marL="0" indent="0">
              <a:buNone/>
              <a:defRPr lang="en-US" sz="4400" b="1" kern="0" baseline="0" dirty="0">
                <a:solidFill>
                  <a:schemeClr val="accent2"/>
                </a:solidFill>
                <a:latin typeface="+mj-lt"/>
                <a:ea typeface="+mj-ea"/>
                <a:cs typeface="+mj-cs"/>
              </a:defRPr>
            </a:lvl1pPr>
          </a:lstStyle>
          <a:p>
            <a:pPr lvl="0" algn="ctr">
              <a:spcBef>
                <a:spcPct val="0"/>
              </a:spcBef>
            </a:pPr>
            <a:r>
              <a:rPr lang="en-US"/>
              <a:t>Enter Session Title</a:t>
            </a:r>
          </a:p>
        </p:txBody>
      </p:sp>
      <p:pic>
        <p:nvPicPr>
          <p:cNvPr id="5" name="Picture 4">
            <a:extLst>
              <a:ext uri="{FF2B5EF4-FFF2-40B4-BE49-F238E27FC236}">
                <a16:creationId xmlns:a16="http://schemas.microsoft.com/office/drawing/2014/main" id="{3BC82452-5F29-4A5E-A18C-858BCB69BB1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219200"/>
            <a:ext cx="1523603" cy="540856"/>
          </a:xfrm>
          <a:prstGeom prst="rect">
            <a:avLst/>
          </a:prstGeom>
        </p:spPr>
      </p:pic>
    </p:spTree>
    <p:extLst>
      <p:ext uri="{BB962C8B-B14F-4D97-AF65-F5344CB8AC3E}">
        <p14:creationId xmlns:p14="http://schemas.microsoft.com/office/powerpoint/2010/main" val="913845648"/>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726750" y="1371600"/>
            <a:ext cx="10360501" cy="5181600"/>
          </a:xfrm>
          <a:prstGeom prst="rect">
            <a:avLst/>
          </a:prstGeom>
        </p:spPr>
        <p:txBody>
          <a:bodyPr/>
          <a:lstStyle>
            <a:lvl1pPr marL="342900" indent="-342900">
              <a:buClr>
                <a:schemeClr val="accent2"/>
              </a:buClr>
              <a:buFont typeface="Wingdings" panose="05000000000000000000" pitchFamily="2" charset="2"/>
              <a:buChar char="Ø"/>
              <a:defRPr>
                <a:solidFill>
                  <a:schemeClr val="accent6">
                    <a:lumMod val="75000"/>
                  </a:schemeClr>
                </a:solidFill>
              </a:defRPr>
            </a:lvl1pPr>
            <a:lvl2pPr marL="742950" indent="-285750">
              <a:buClr>
                <a:schemeClr val="accent2"/>
              </a:buClr>
              <a:buFont typeface="Wingdings" panose="05000000000000000000" pitchFamily="2" charset="2"/>
              <a:buChar char="Ø"/>
              <a:defRPr>
                <a:solidFill>
                  <a:schemeClr val="accent6">
                    <a:lumMod val="75000"/>
                  </a:schemeClr>
                </a:solidFill>
              </a:defRPr>
            </a:lvl2pPr>
            <a:lvl3pPr marL="1143000" indent="-228600">
              <a:buClr>
                <a:schemeClr val="accent2"/>
              </a:buClr>
              <a:buFont typeface="Wingdings" panose="05000000000000000000" pitchFamily="2" charset="2"/>
              <a:buChar char="Ø"/>
              <a:defRPr>
                <a:solidFill>
                  <a:schemeClr val="accent6">
                    <a:lumMod val="75000"/>
                  </a:schemeClr>
                </a:solidFill>
              </a:defRPr>
            </a:lvl3pPr>
            <a:lvl4pPr marL="1600200" indent="-228600">
              <a:buClr>
                <a:schemeClr val="accent2"/>
              </a:buClr>
              <a:buFont typeface="Wingdings" panose="05000000000000000000" pitchFamily="2" charset="2"/>
              <a:buChar char="Ø"/>
              <a:defRPr>
                <a:solidFill>
                  <a:schemeClr val="accent6">
                    <a:lumMod val="75000"/>
                  </a:schemeClr>
                </a:solidFill>
              </a:defRPr>
            </a:lvl4pPr>
            <a:lvl5pPr marL="2057400" indent="-228600">
              <a:buClr>
                <a:schemeClr val="accent2"/>
              </a:buClr>
              <a:buFont typeface="Wingdings" panose="05000000000000000000" pitchFamily="2" charset="2"/>
              <a:buChar char="Ø"/>
              <a:defRPr>
                <a:solidFill>
                  <a:schemeClr val="accent6">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0"/>
          <p:cNvSpPr>
            <a:spLocks noGrp="1" noChangeArrowheads="1"/>
          </p:cNvSpPr>
          <p:nvPr>
            <p:ph type="sldNum" sz="quarter" idx="10"/>
          </p:nvPr>
        </p:nvSpPr>
        <p:spPr>
          <a:xfrm>
            <a:off x="11579384" y="6553201"/>
            <a:ext cx="507868" cy="227013"/>
          </a:xfrm>
          <a:prstGeom prst="rect">
            <a:avLst/>
          </a:prstGeom>
          <a:ln/>
        </p:spPr>
        <p:txBody>
          <a:bodyPr/>
          <a:lstStyle>
            <a:lvl1pPr algn="ctr">
              <a:defRPr sz="1200">
                <a:solidFill>
                  <a:srgbClr val="1C1C1C"/>
                </a:solidFill>
              </a:defRPr>
            </a:lvl1pPr>
          </a:lstStyle>
          <a:p>
            <a:fld id="{E01ABE7C-D557-4CAA-AC9E-0A55A9FE9F7F}" type="slidenum">
              <a:rPr lang="en-US" smtClean="0"/>
              <a:pPr/>
              <a:t>‹#›</a:t>
            </a:fld>
            <a:endParaRPr lang="en-US" dirty="0"/>
          </a:p>
        </p:txBody>
      </p:sp>
      <p:sp>
        <p:nvSpPr>
          <p:cNvPr id="6" name="Rectangle 3"/>
          <p:cNvSpPr>
            <a:spLocks noChangeArrowheads="1"/>
          </p:cNvSpPr>
          <p:nvPr userDrawn="1"/>
        </p:nvSpPr>
        <p:spPr bwMode="auto">
          <a:xfrm>
            <a:off x="0" y="0"/>
            <a:ext cx="1523603" cy="2209800"/>
          </a:xfrm>
          <a:prstGeom prst="rect">
            <a:avLst/>
          </a:prstGeom>
          <a:gradFill rotWithShape="1">
            <a:gsLst>
              <a:gs pos="0">
                <a:schemeClr val="accent2"/>
              </a:gs>
              <a:gs pos="100000">
                <a:srgbClr val="FFFFFF"/>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7" name="Rectangle 4"/>
          <p:cNvSpPr>
            <a:spLocks noChangeArrowheads="1"/>
          </p:cNvSpPr>
          <p:nvPr userDrawn="1"/>
        </p:nvSpPr>
        <p:spPr bwMode="auto">
          <a:xfrm>
            <a:off x="0" y="1219201"/>
            <a:ext cx="1523603" cy="5637213"/>
          </a:xfrm>
          <a:prstGeom prst="rect">
            <a:avLst/>
          </a:prstGeom>
          <a:gradFill rotWithShape="1">
            <a:gsLst>
              <a:gs pos="0">
                <a:srgbClr val="FFFFFF"/>
              </a:gs>
              <a:gs pos="100000">
                <a:schemeClr val="accent2"/>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12" name="Content Placeholder 11"/>
          <p:cNvSpPr>
            <a:spLocks noGrp="1"/>
          </p:cNvSpPr>
          <p:nvPr>
            <p:ph sz="quarter" idx="11" hasCustomPrompt="1"/>
          </p:nvPr>
        </p:nvSpPr>
        <p:spPr>
          <a:xfrm>
            <a:off x="1726750" y="76200"/>
            <a:ext cx="10360501" cy="1219200"/>
          </a:xfrm>
          <a:prstGeom prst="rect">
            <a:avLst/>
          </a:prstGeom>
        </p:spPr>
        <p:txBody>
          <a:bodyPr anchor="ctr" anchorCtr="1">
            <a:normAutofit/>
          </a:bodyPr>
          <a:lstStyle>
            <a:lvl1pPr marL="0" indent="0">
              <a:buNone/>
              <a:defRPr lang="en-US" sz="4400" b="1" kern="0" baseline="0" dirty="0">
                <a:solidFill>
                  <a:schemeClr val="accent2"/>
                </a:solidFill>
                <a:latin typeface="+mj-lt"/>
                <a:ea typeface="+mj-ea"/>
                <a:cs typeface="+mj-cs"/>
              </a:defRPr>
            </a:lvl1pPr>
          </a:lstStyle>
          <a:p>
            <a:pPr lvl="0" algn="ctr">
              <a:spcBef>
                <a:spcPct val="0"/>
              </a:spcBef>
            </a:pPr>
            <a:r>
              <a:rPr lang="en-US" dirty="0"/>
              <a:t>Enter Session Title</a:t>
            </a:r>
          </a:p>
        </p:txBody>
      </p:sp>
      <p:pic>
        <p:nvPicPr>
          <p:cNvPr id="5" name="Picture 4">
            <a:extLst>
              <a:ext uri="{FF2B5EF4-FFF2-40B4-BE49-F238E27FC236}">
                <a16:creationId xmlns:a16="http://schemas.microsoft.com/office/drawing/2014/main" id="{3BC82452-5F29-4A5E-A18C-858BCB69BB1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172" y="1219200"/>
            <a:ext cx="1616015" cy="540856"/>
          </a:xfrm>
          <a:prstGeom prst="rect">
            <a:avLst/>
          </a:prstGeom>
        </p:spPr>
      </p:pic>
    </p:spTree>
    <p:extLst>
      <p:ext uri="{BB962C8B-B14F-4D97-AF65-F5344CB8AC3E}">
        <p14:creationId xmlns:p14="http://schemas.microsoft.com/office/powerpoint/2010/main" val="1558582509"/>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2.xml"/><Relationship Id="rId1" Type="http://schemas.openxmlformats.org/officeDocument/2006/relationships/slideLayout" Target="../slideLayouts/slideLayout4.xml"/><Relationship Id="rId5" Type="http://schemas.openxmlformats.org/officeDocument/2006/relationships/image" Target="../media/image4.png"/><Relationship Id="rId4" Type="http://schemas.openxmlformats.org/officeDocument/2006/relationships/image" Target="../media/image3.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8" name="Picture 27"/>
          <p:cNvPicPr>
            <a:picLocks noChangeAspect="1"/>
          </p:cNvPicPr>
          <p:nvPr userDrawn="1"/>
        </p:nvPicPr>
        <p:blipFill rotWithShape="1">
          <a:blip r:embed="rId5">
            <a:extLst>
              <a:ext uri="{28A0092B-C50C-407E-A947-70E740481C1C}">
                <a14:useLocalDpi xmlns:a14="http://schemas.microsoft.com/office/drawing/2010/main" val="0"/>
              </a:ext>
            </a:extLst>
          </a:blip>
          <a:srcRect l="15741" r="10799"/>
          <a:stretch/>
        </p:blipFill>
        <p:spPr>
          <a:xfrm>
            <a:off x="0" y="0"/>
            <a:ext cx="2133600" cy="6858000"/>
          </a:xfrm>
          <a:prstGeom prst="rect">
            <a:avLst/>
          </a:prstGeom>
          <a:effectLst>
            <a:softEdge rad="63500"/>
          </a:effectLst>
        </p:spPr>
      </p:pic>
      <p:sp>
        <p:nvSpPr>
          <p:cNvPr id="3" name="Rectangle 6">
            <a:extLst>
              <a:ext uri="{FF2B5EF4-FFF2-40B4-BE49-F238E27FC236}">
                <a16:creationId xmlns:a16="http://schemas.microsoft.com/office/drawing/2014/main" id="{26E0234B-89FB-D15D-1191-4C5E19BB1192}"/>
              </a:ext>
            </a:extLst>
          </p:cNvPr>
          <p:cNvSpPr txBox="1">
            <a:spLocks noChangeArrowheads="1"/>
          </p:cNvSpPr>
          <p:nvPr userDrawn="1"/>
        </p:nvSpPr>
        <p:spPr>
          <a:xfrm>
            <a:off x="2894012" y="2209800"/>
            <a:ext cx="8456612" cy="1676400"/>
          </a:xfrm>
          <a:prstGeom prst="rect">
            <a:avLst/>
          </a:prstGeom>
        </p:spPr>
        <p:txBody>
          <a:bodyPr anchor="ctr" anchorCtr="1">
            <a:normAutofit/>
          </a:bodyPr>
          <a:lstStyle>
            <a:lvl1pPr algn="ctr" rtl="0" eaLnBrk="0" fontAlgn="base" hangingPunct="0">
              <a:spcBef>
                <a:spcPct val="0"/>
              </a:spcBef>
              <a:spcAft>
                <a:spcPct val="0"/>
              </a:spcAft>
              <a:defRPr kumimoji="1" sz="4400" b="1">
                <a:solidFill>
                  <a:schemeClr val="accent2"/>
                </a:solidFill>
                <a:latin typeface="+mj-lt"/>
                <a:ea typeface="+mj-ea"/>
                <a:cs typeface="+mj-cs"/>
              </a:defRPr>
            </a:lvl1pPr>
            <a:lvl2pPr algn="ctr" rtl="0" eaLnBrk="0" fontAlgn="base" hangingPunct="0">
              <a:spcBef>
                <a:spcPct val="0"/>
              </a:spcBef>
              <a:spcAft>
                <a:spcPct val="0"/>
              </a:spcAft>
              <a:defRPr kumimoji="1" sz="4400" b="1">
                <a:solidFill>
                  <a:srgbClr val="AC0029"/>
                </a:solidFill>
                <a:latin typeface="Calibri" pitchFamily="34" charset="0"/>
              </a:defRPr>
            </a:lvl2pPr>
            <a:lvl3pPr algn="ctr" rtl="0" eaLnBrk="0" fontAlgn="base" hangingPunct="0">
              <a:spcBef>
                <a:spcPct val="0"/>
              </a:spcBef>
              <a:spcAft>
                <a:spcPct val="0"/>
              </a:spcAft>
              <a:defRPr kumimoji="1" sz="4400" b="1">
                <a:solidFill>
                  <a:srgbClr val="AC0029"/>
                </a:solidFill>
                <a:latin typeface="Calibri" pitchFamily="34" charset="0"/>
              </a:defRPr>
            </a:lvl3pPr>
            <a:lvl4pPr algn="ctr" rtl="0" eaLnBrk="0" fontAlgn="base" hangingPunct="0">
              <a:spcBef>
                <a:spcPct val="0"/>
              </a:spcBef>
              <a:spcAft>
                <a:spcPct val="0"/>
              </a:spcAft>
              <a:defRPr kumimoji="1" sz="4400" b="1">
                <a:solidFill>
                  <a:srgbClr val="AC0029"/>
                </a:solidFill>
                <a:latin typeface="Calibri" pitchFamily="34" charset="0"/>
              </a:defRPr>
            </a:lvl4pPr>
            <a:lvl5pPr algn="ctr" rtl="0" eaLnBrk="0" fontAlgn="base" hangingPunct="0">
              <a:spcBef>
                <a:spcPct val="0"/>
              </a:spcBef>
              <a:spcAft>
                <a:spcPct val="0"/>
              </a:spcAft>
              <a:defRPr kumimoji="1" sz="4400" b="1">
                <a:solidFill>
                  <a:srgbClr val="AC0029"/>
                </a:solidFill>
                <a:latin typeface="Calibri" pitchFamily="34" charset="0"/>
              </a:defRPr>
            </a:lvl5pPr>
            <a:lvl6pPr marL="457200" algn="ctr" rtl="0" eaLnBrk="0" fontAlgn="base" hangingPunct="0">
              <a:spcBef>
                <a:spcPct val="0"/>
              </a:spcBef>
              <a:spcAft>
                <a:spcPct val="0"/>
              </a:spcAft>
              <a:defRPr kumimoji="1" sz="4400">
                <a:solidFill>
                  <a:srgbClr val="AC0029"/>
                </a:solidFill>
                <a:latin typeface="Calibri" pitchFamily="34" charset="0"/>
              </a:defRPr>
            </a:lvl6pPr>
            <a:lvl7pPr marL="914400" algn="ctr" rtl="0" eaLnBrk="0" fontAlgn="base" hangingPunct="0">
              <a:spcBef>
                <a:spcPct val="0"/>
              </a:spcBef>
              <a:spcAft>
                <a:spcPct val="0"/>
              </a:spcAft>
              <a:defRPr kumimoji="1" sz="4400">
                <a:solidFill>
                  <a:srgbClr val="AC0029"/>
                </a:solidFill>
                <a:latin typeface="Calibri" pitchFamily="34" charset="0"/>
              </a:defRPr>
            </a:lvl7pPr>
            <a:lvl8pPr marL="1371600" algn="ctr" rtl="0" eaLnBrk="0" fontAlgn="base" hangingPunct="0">
              <a:spcBef>
                <a:spcPct val="0"/>
              </a:spcBef>
              <a:spcAft>
                <a:spcPct val="0"/>
              </a:spcAft>
              <a:defRPr kumimoji="1" sz="4400">
                <a:solidFill>
                  <a:srgbClr val="AC0029"/>
                </a:solidFill>
                <a:latin typeface="Calibri" pitchFamily="34" charset="0"/>
              </a:defRPr>
            </a:lvl8pPr>
            <a:lvl9pPr marL="1828800" algn="ctr" rtl="0" eaLnBrk="0" fontAlgn="base" hangingPunct="0">
              <a:spcBef>
                <a:spcPct val="0"/>
              </a:spcBef>
              <a:spcAft>
                <a:spcPct val="0"/>
              </a:spcAft>
              <a:defRPr kumimoji="1" sz="4400">
                <a:solidFill>
                  <a:srgbClr val="AC0029"/>
                </a:solidFill>
                <a:latin typeface="Calibri" pitchFamily="34" charset="0"/>
              </a:defRPr>
            </a:lvl9pPr>
          </a:lstStyle>
          <a:p>
            <a:r>
              <a:rPr lang="en-US" kern="0"/>
              <a:t>Enter Session Title</a:t>
            </a:r>
          </a:p>
        </p:txBody>
      </p:sp>
      <p:sp>
        <p:nvSpPr>
          <p:cNvPr id="4" name="Rectangle 7">
            <a:extLst>
              <a:ext uri="{FF2B5EF4-FFF2-40B4-BE49-F238E27FC236}">
                <a16:creationId xmlns:a16="http://schemas.microsoft.com/office/drawing/2014/main" id="{8A63B70C-9144-4513-8A54-7D0A612732EB}"/>
              </a:ext>
            </a:extLst>
          </p:cNvPr>
          <p:cNvSpPr txBox="1">
            <a:spLocks noChangeArrowheads="1"/>
          </p:cNvSpPr>
          <p:nvPr userDrawn="1"/>
        </p:nvSpPr>
        <p:spPr>
          <a:xfrm>
            <a:off x="3707893" y="4191000"/>
            <a:ext cx="7077186" cy="1219200"/>
          </a:xfrm>
          <a:prstGeom prst="rect">
            <a:avLst/>
          </a:prstGeom>
        </p:spPr>
        <p:txBody>
          <a:bodyPr anchor="ctr" anchorCtr="1">
            <a:normAutofit/>
          </a:bodyPr>
          <a:lstStyle>
            <a:lvl1pPr marL="0" indent="0" algn="ctr" rtl="0" eaLnBrk="0" fontAlgn="base" hangingPunct="0">
              <a:spcBef>
                <a:spcPct val="20000"/>
              </a:spcBef>
              <a:spcAft>
                <a:spcPct val="0"/>
              </a:spcAft>
              <a:buClr>
                <a:srgbClr val="AC0029"/>
              </a:buClr>
              <a:buFontTx/>
              <a:buNone/>
              <a:defRPr kumimoji="1" sz="3200" i="1">
                <a:solidFill>
                  <a:schemeClr val="accent5"/>
                </a:solidFill>
                <a:latin typeface="+mn-lt"/>
                <a:ea typeface="+mn-ea"/>
                <a:cs typeface="+mn-cs"/>
              </a:defRPr>
            </a:lvl1pPr>
            <a:lvl2pPr marL="742950" indent="-285750" algn="l" rtl="0" eaLnBrk="0" fontAlgn="base" hangingPunct="0">
              <a:spcBef>
                <a:spcPct val="20000"/>
              </a:spcBef>
              <a:spcAft>
                <a:spcPct val="0"/>
              </a:spcAft>
              <a:buClr>
                <a:srgbClr val="AC0029"/>
              </a:buClr>
              <a:buChar char="•"/>
              <a:defRPr kumimoji="1" sz="2800">
                <a:solidFill>
                  <a:srgbClr val="1C1C1C"/>
                </a:solidFill>
                <a:latin typeface="+mn-lt"/>
              </a:defRPr>
            </a:lvl2pPr>
            <a:lvl3pPr marL="1143000" indent="-228600" algn="l" rtl="0" eaLnBrk="0" fontAlgn="base" hangingPunct="0">
              <a:spcBef>
                <a:spcPct val="20000"/>
              </a:spcBef>
              <a:spcAft>
                <a:spcPct val="0"/>
              </a:spcAft>
              <a:buClr>
                <a:srgbClr val="AC0029"/>
              </a:buClr>
              <a:buChar char="•"/>
              <a:defRPr kumimoji="1" sz="2400">
                <a:solidFill>
                  <a:srgbClr val="1C1C1C"/>
                </a:solidFill>
                <a:latin typeface="+mn-lt"/>
              </a:defRPr>
            </a:lvl3pPr>
            <a:lvl4pPr marL="1600200" indent="-228600" algn="l" rtl="0" eaLnBrk="0" fontAlgn="base" hangingPunct="0">
              <a:spcBef>
                <a:spcPct val="20000"/>
              </a:spcBef>
              <a:spcAft>
                <a:spcPct val="0"/>
              </a:spcAft>
              <a:buClr>
                <a:srgbClr val="AC0029"/>
              </a:buClr>
              <a:buChar char="•"/>
              <a:defRPr kumimoji="1" sz="2000">
                <a:solidFill>
                  <a:srgbClr val="1C1C1C"/>
                </a:solidFill>
                <a:latin typeface="+mn-lt"/>
              </a:defRPr>
            </a:lvl4pPr>
            <a:lvl5pPr marL="2057400" indent="-228600" algn="l" rtl="0" eaLnBrk="0" fontAlgn="base" hangingPunct="0">
              <a:spcBef>
                <a:spcPct val="20000"/>
              </a:spcBef>
              <a:spcAft>
                <a:spcPct val="0"/>
              </a:spcAft>
              <a:buClr>
                <a:srgbClr val="AC0029"/>
              </a:buClr>
              <a:buChar char="•"/>
              <a:defRPr kumimoji="1">
                <a:solidFill>
                  <a:srgbClr val="1C1C1C"/>
                </a:solidFill>
                <a:latin typeface="+mn-lt"/>
              </a:defRPr>
            </a:lvl5pPr>
            <a:lvl6pPr marL="2514600" indent="-228600" algn="l" rtl="0" eaLnBrk="0" fontAlgn="base" hangingPunct="0">
              <a:spcBef>
                <a:spcPct val="20000"/>
              </a:spcBef>
              <a:spcAft>
                <a:spcPct val="0"/>
              </a:spcAft>
              <a:buClr>
                <a:srgbClr val="000000"/>
              </a:buClr>
              <a:buChar char="•"/>
              <a:defRPr kumimoji="1" sz="2400">
                <a:solidFill>
                  <a:srgbClr val="1C1C1C"/>
                </a:solidFill>
                <a:latin typeface="+mn-lt"/>
              </a:defRPr>
            </a:lvl6pPr>
            <a:lvl7pPr marL="2971800" indent="-228600" algn="l" rtl="0" eaLnBrk="0" fontAlgn="base" hangingPunct="0">
              <a:spcBef>
                <a:spcPct val="20000"/>
              </a:spcBef>
              <a:spcAft>
                <a:spcPct val="0"/>
              </a:spcAft>
              <a:buClr>
                <a:srgbClr val="000000"/>
              </a:buClr>
              <a:buChar char="•"/>
              <a:defRPr kumimoji="1" sz="2400">
                <a:solidFill>
                  <a:srgbClr val="1C1C1C"/>
                </a:solidFill>
                <a:latin typeface="+mn-lt"/>
              </a:defRPr>
            </a:lvl7pPr>
            <a:lvl8pPr marL="3429000" indent="-228600" algn="l" rtl="0" eaLnBrk="0" fontAlgn="base" hangingPunct="0">
              <a:spcBef>
                <a:spcPct val="20000"/>
              </a:spcBef>
              <a:spcAft>
                <a:spcPct val="0"/>
              </a:spcAft>
              <a:buClr>
                <a:srgbClr val="000000"/>
              </a:buClr>
              <a:buChar char="•"/>
              <a:defRPr kumimoji="1" sz="2400">
                <a:solidFill>
                  <a:srgbClr val="1C1C1C"/>
                </a:solidFill>
                <a:latin typeface="+mn-lt"/>
              </a:defRPr>
            </a:lvl8pPr>
            <a:lvl9pPr marL="3886200" indent="-228600" algn="l" rtl="0" eaLnBrk="0" fontAlgn="base" hangingPunct="0">
              <a:spcBef>
                <a:spcPct val="20000"/>
              </a:spcBef>
              <a:spcAft>
                <a:spcPct val="0"/>
              </a:spcAft>
              <a:buClr>
                <a:srgbClr val="000000"/>
              </a:buClr>
              <a:buChar char="•"/>
              <a:defRPr kumimoji="1" sz="2400">
                <a:solidFill>
                  <a:srgbClr val="1C1C1C"/>
                </a:solidFill>
                <a:latin typeface="+mn-lt"/>
              </a:defRPr>
            </a:lvl9pPr>
          </a:lstStyle>
          <a:p>
            <a:r>
              <a:rPr lang="en-US" kern="0"/>
              <a:t>Click to edit Master subtitle style</a:t>
            </a:r>
          </a:p>
        </p:txBody>
      </p:sp>
    </p:spTree>
  </p:cSld>
  <p:clrMap bg1="lt1" tx1="dk1" bg2="lt2" tx2="dk2" accent1="accent1" accent2="accent2" accent3="accent3" accent4="accent4" accent5="accent5" accent6="accent6" hlink="hlink" folHlink="folHlink"/>
  <p:sldLayoutIdLst>
    <p:sldLayoutId id="2147483810" r:id="rId1"/>
    <p:sldLayoutId id="2147483789" r:id="rId2"/>
    <p:sldLayoutId id="2147483811" r:id="rId3"/>
  </p:sldLayoutIdLst>
  <p:hf hdr="0" ftr="0" dt="0"/>
  <p:txStyles>
    <p:titleStyle>
      <a:lvl1pPr algn="ctr" rtl="0" eaLnBrk="0" fontAlgn="base" hangingPunct="0">
        <a:spcBef>
          <a:spcPct val="0"/>
        </a:spcBef>
        <a:spcAft>
          <a:spcPct val="0"/>
        </a:spcAft>
        <a:defRPr kumimoji="1" sz="4400" b="1">
          <a:solidFill>
            <a:srgbClr val="AC0029"/>
          </a:solidFill>
          <a:latin typeface="+mj-lt"/>
          <a:ea typeface="+mj-ea"/>
          <a:cs typeface="+mj-cs"/>
        </a:defRPr>
      </a:lvl1pPr>
      <a:lvl2pPr algn="ctr" rtl="0" eaLnBrk="0" fontAlgn="base" hangingPunct="0">
        <a:spcBef>
          <a:spcPct val="0"/>
        </a:spcBef>
        <a:spcAft>
          <a:spcPct val="0"/>
        </a:spcAft>
        <a:defRPr kumimoji="1" sz="4400" b="1">
          <a:solidFill>
            <a:srgbClr val="AC0029"/>
          </a:solidFill>
          <a:latin typeface="Calibri" pitchFamily="34" charset="0"/>
        </a:defRPr>
      </a:lvl2pPr>
      <a:lvl3pPr algn="ctr" rtl="0" eaLnBrk="0" fontAlgn="base" hangingPunct="0">
        <a:spcBef>
          <a:spcPct val="0"/>
        </a:spcBef>
        <a:spcAft>
          <a:spcPct val="0"/>
        </a:spcAft>
        <a:defRPr kumimoji="1" sz="4400" b="1">
          <a:solidFill>
            <a:srgbClr val="AC0029"/>
          </a:solidFill>
          <a:latin typeface="Calibri" pitchFamily="34" charset="0"/>
        </a:defRPr>
      </a:lvl3pPr>
      <a:lvl4pPr algn="ctr" rtl="0" eaLnBrk="0" fontAlgn="base" hangingPunct="0">
        <a:spcBef>
          <a:spcPct val="0"/>
        </a:spcBef>
        <a:spcAft>
          <a:spcPct val="0"/>
        </a:spcAft>
        <a:defRPr kumimoji="1" sz="4400" b="1">
          <a:solidFill>
            <a:srgbClr val="AC0029"/>
          </a:solidFill>
          <a:latin typeface="Calibri" pitchFamily="34" charset="0"/>
        </a:defRPr>
      </a:lvl4pPr>
      <a:lvl5pPr algn="ctr" rtl="0" eaLnBrk="0" fontAlgn="base" hangingPunct="0">
        <a:spcBef>
          <a:spcPct val="0"/>
        </a:spcBef>
        <a:spcAft>
          <a:spcPct val="0"/>
        </a:spcAft>
        <a:defRPr kumimoji="1" sz="4400" b="1">
          <a:solidFill>
            <a:srgbClr val="AC0029"/>
          </a:solidFill>
          <a:latin typeface="Calibri" pitchFamily="34" charset="0"/>
        </a:defRPr>
      </a:lvl5pPr>
      <a:lvl6pPr marL="457200" algn="ctr" rtl="0" eaLnBrk="0" fontAlgn="base" hangingPunct="0">
        <a:spcBef>
          <a:spcPct val="0"/>
        </a:spcBef>
        <a:spcAft>
          <a:spcPct val="0"/>
        </a:spcAft>
        <a:defRPr kumimoji="1" sz="4400">
          <a:solidFill>
            <a:srgbClr val="AC0029"/>
          </a:solidFill>
          <a:latin typeface="Calibri" pitchFamily="34" charset="0"/>
        </a:defRPr>
      </a:lvl6pPr>
      <a:lvl7pPr marL="914400" algn="ctr" rtl="0" eaLnBrk="0" fontAlgn="base" hangingPunct="0">
        <a:spcBef>
          <a:spcPct val="0"/>
        </a:spcBef>
        <a:spcAft>
          <a:spcPct val="0"/>
        </a:spcAft>
        <a:defRPr kumimoji="1" sz="4400">
          <a:solidFill>
            <a:srgbClr val="AC0029"/>
          </a:solidFill>
          <a:latin typeface="Calibri" pitchFamily="34" charset="0"/>
        </a:defRPr>
      </a:lvl7pPr>
      <a:lvl8pPr marL="1371600" algn="ctr" rtl="0" eaLnBrk="0" fontAlgn="base" hangingPunct="0">
        <a:spcBef>
          <a:spcPct val="0"/>
        </a:spcBef>
        <a:spcAft>
          <a:spcPct val="0"/>
        </a:spcAft>
        <a:defRPr kumimoji="1" sz="4400">
          <a:solidFill>
            <a:srgbClr val="AC0029"/>
          </a:solidFill>
          <a:latin typeface="Calibri" pitchFamily="34" charset="0"/>
        </a:defRPr>
      </a:lvl8pPr>
      <a:lvl9pPr marL="1828800" algn="ctr" rtl="0" eaLnBrk="0" fontAlgn="base" hangingPunct="0">
        <a:spcBef>
          <a:spcPct val="0"/>
        </a:spcBef>
        <a:spcAft>
          <a:spcPct val="0"/>
        </a:spcAft>
        <a:defRPr kumimoji="1" sz="4400">
          <a:solidFill>
            <a:srgbClr val="AC0029"/>
          </a:solidFill>
          <a:latin typeface="Calibri" pitchFamily="34" charset="0"/>
        </a:defRPr>
      </a:lvl9pPr>
    </p:titleStyle>
    <p:bodyStyle>
      <a:lvl1pPr marL="342900" indent="-342900" algn="l" rtl="0" eaLnBrk="0" fontAlgn="base" hangingPunct="0">
        <a:spcBef>
          <a:spcPct val="20000"/>
        </a:spcBef>
        <a:spcAft>
          <a:spcPct val="0"/>
        </a:spcAft>
        <a:buClr>
          <a:srgbClr val="AC0029"/>
        </a:buClr>
        <a:buChar char="•"/>
        <a:defRPr kumimoji="1" sz="3600">
          <a:solidFill>
            <a:srgbClr val="1C1C1C"/>
          </a:solidFill>
          <a:latin typeface="+mn-lt"/>
          <a:ea typeface="+mn-ea"/>
          <a:cs typeface="+mn-cs"/>
        </a:defRPr>
      </a:lvl1pPr>
      <a:lvl2pPr marL="742950" indent="-285750" algn="l" rtl="0" eaLnBrk="0" fontAlgn="base" hangingPunct="0">
        <a:spcBef>
          <a:spcPct val="20000"/>
        </a:spcBef>
        <a:spcAft>
          <a:spcPct val="0"/>
        </a:spcAft>
        <a:buClr>
          <a:srgbClr val="AC0029"/>
        </a:buClr>
        <a:buChar char="•"/>
        <a:defRPr kumimoji="1" sz="2800">
          <a:solidFill>
            <a:srgbClr val="1C1C1C"/>
          </a:solidFill>
          <a:latin typeface="+mn-lt"/>
        </a:defRPr>
      </a:lvl2pPr>
      <a:lvl3pPr marL="1143000" indent="-228600" algn="l" rtl="0" eaLnBrk="0" fontAlgn="base" hangingPunct="0">
        <a:spcBef>
          <a:spcPct val="20000"/>
        </a:spcBef>
        <a:spcAft>
          <a:spcPct val="0"/>
        </a:spcAft>
        <a:buClr>
          <a:srgbClr val="AC0029"/>
        </a:buClr>
        <a:buChar char="•"/>
        <a:defRPr kumimoji="1" sz="2400">
          <a:solidFill>
            <a:srgbClr val="1C1C1C"/>
          </a:solidFill>
          <a:latin typeface="+mn-lt"/>
        </a:defRPr>
      </a:lvl3pPr>
      <a:lvl4pPr marL="1600200" indent="-228600" algn="l" rtl="0" eaLnBrk="0" fontAlgn="base" hangingPunct="0">
        <a:spcBef>
          <a:spcPct val="20000"/>
        </a:spcBef>
        <a:spcAft>
          <a:spcPct val="0"/>
        </a:spcAft>
        <a:buClr>
          <a:srgbClr val="AC0029"/>
        </a:buClr>
        <a:buChar char="•"/>
        <a:defRPr kumimoji="1" sz="2000">
          <a:solidFill>
            <a:srgbClr val="1C1C1C"/>
          </a:solidFill>
          <a:latin typeface="+mn-lt"/>
        </a:defRPr>
      </a:lvl4pPr>
      <a:lvl5pPr marL="2057400" indent="-228600" algn="l" rtl="0" eaLnBrk="0" fontAlgn="base" hangingPunct="0">
        <a:spcBef>
          <a:spcPct val="20000"/>
        </a:spcBef>
        <a:spcAft>
          <a:spcPct val="0"/>
        </a:spcAft>
        <a:buClr>
          <a:srgbClr val="AC0029"/>
        </a:buClr>
        <a:buChar char="•"/>
        <a:defRPr kumimoji="1">
          <a:solidFill>
            <a:srgbClr val="1C1C1C"/>
          </a:solidFill>
          <a:latin typeface="+mn-lt"/>
        </a:defRPr>
      </a:lvl5pPr>
      <a:lvl6pPr marL="2514600" indent="-228600" algn="l" rtl="0" eaLnBrk="0" fontAlgn="base" hangingPunct="0">
        <a:spcBef>
          <a:spcPct val="20000"/>
        </a:spcBef>
        <a:spcAft>
          <a:spcPct val="0"/>
        </a:spcAft>
        <a:buClr>
          <a:srgbClr val="000000"/>
        </a:buClr>
        <a:buChar char="•"/>
        <a:defRPr kumimoji="1" sz="2400">
          <a:solidFill>
            <a:srgbClr val="1C1C1C"/>
          </a:solidFill>
          <a:latin typeface="+mn-lt"/>
        </a:defRPr>
      </a:lvl6pPr>
      <a:lvl7pPr marL="2971800" indent="-228600" algn="l" rtl="0" eaLnBrk="0" fontAlgn="base" hangingPunct="0">
        <a:spcBef>
          <a:spcPct val="20000"/>
        </a:spcBef>
        <a:spcAft>
          <a:spcPct val="0"/>
        </a:spcAft>
        <a:buClr>
          <a:srgbClr val="000000"/>
        </a:buClr>
        <a:buChar char="•"/>
        <a:defRPr kumimoji="1" sz="2400">
          <a:solidFill>
            <a:srgbClr val="1C1C1C"/>
          </a:solidFill>
          <a:latin typeface="+mn-lt"/>
        </a:defRPr>
      </a:lvl7pPr>
      <a:lvl8pPr marL="3429000" indent="-228600" algn="l" rtl="0" eaLnBrk="0" fontAlgn="base" hangingPunct="0">
        <a:spcBef>
          <a:spcPct val="20000"/>
        </a:spcBef>
        <a:spcAft>
          <a:spcPct val="0"/>
        </a:spcAft>
        <a:buClr>
          <a:srgbClr val="000000"/>
        </a:buClr>
        <a:buChar char="•"/>
        <a:defRPr kumimoji="1" sz="2400">
          <a:solidFill>
            <a:srgbClr val="1C1C1C"/>
          </a:solidFill>
          <a:latin typeface="+mn-lt"/>
        </a:defRPr>
      </a:lvl8pPr>
      <a:lvl9pPr marL="3886200" indent="-228600" algn="l" rtl="0" eaLnBrk="0" fontAlgn="base" hangingPunct="0">
        <a:spcBef>
          <a:spcPct val="20000"/>
        </a:spcBef>
        <a:spcAft>
          <a:spcPct val="0"/>
        </a:spcAft>
        <a:buClr>
          <a:srgbClr val="000000"/>
        </a:buClr>
        <a:buChar char="•"/>
        <a:defRPr kumimoji="1" sz="2400">
          <a:solidFill>
            <a:srgbClr val="1C1C1C"/>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6" name="Rectangle 6"/>
          <p:cNvSpPr txBox="1">
            <a:spLocks noChangeArrowheads="1"/>
          </p:cNvSpPr>
          <p:nvPr userDrawn="1"/>
        </p:nvSpPr>
        <p:spPr>
          <a:xfrm>
            <a:off x="2860038" y="1981200"/>
            <a:ext cx="9243192" cy="1676400"/>
          </a:xfrm>
          <a:prstGeom prst="rect">
            <a:avLst/>
          </a:prstGeom>
        </p:spPr>
        <p:txBody>
          <a:bodyPr anchor="ctr" anchorCtr="1">
            <a:normAutofit/>
          </a:bodyPr>
          <a:lstStyle>
            <a:lvl1pPr algn="ctr" rtl="0" eaLnBrk="0" fontAlgn="base" hangingPunct="0">
              <a:spcBef>
                <a:spcPct val="0"/>
              </a:spcBef>
              <a:spcAft>
                <a:spcPct val="0"/>
              </a:spcAft>
              <a:defRPr kumimoji="1" sz="4400" b="1">
                <a:solidFill>
                  <a:schemeClr val="accent2"/>
                </a:solidFill>
                <a:latin typeface="+mj-lt"/>
                <a:ea typeface="+mj-ea"/>
                <a:cs typeface="+mj-cs"/>
              </a:defRPr>
            </a:lvl1pPr>
            <a:lvl2pPr algn="ctr" rtl="0" eaLnBrk="0" fontAlgn="base" hangingPunct="0">
              <a:spcBef>
                <a:spcPct val="0"/>
              </a:spcBef>
              <a:spcAft>
                <a:spcPct val="0"/>
              </a:spcAft>
              <a:defRPr kumimoji="1" sz="4400" b="1">
                <a:solidFill>
                  <a:srgbClr val="AC0029"/>
                </a:solidFill>
                <a:latin typeface="Calibri" pitchFamily="34" charset="0"/>
              </a:defRPr>
            </a:lvl2pPr>
            <a:lvl3pPr algn="ctr" rtl="0" eaLnBrk="0" fontAlgn="base" hangingPunct="0">
              <a:spcBef>
                <a:spcPct val="0"/>
              </a:spcBef>
              <a:spcAft>
                <a:spcPct val="0"/>
              </a:spcAft>
              <a:defRPr kumimoji="1" sz="4400" b="1">
                <a:solidFill>
                  <a:srgbClr val="AC0029"/>
                </a:solidFill>
                <a:latin typeface="Calibri" pitchFamily="34" charset="0"/>
              </a:defRPr>
            </a:lvl3pPr>
            <a:lvl4pPr algn="ctr" rtl="0" eaLnBrk="0" fontAlgn="base" hangingPunct="0">
              <a:spcBef>
                <a:spcPct val="0"/>
              </a:spcBef>
              <a:spcAft>
                <a:spcPct val="0"/>
              </a:spcAft>
              <a:defRPr kumimoji="1" sz="4400" b="1">
                <a:solidFill>
                  <a:srgbClr val="AC0029"/>
                </a:solidFill>
                <a:latin typeface="Calibri" pitchFamily="34" charset="0"/>
              </a:defRPr>
            </a:lvl4pPr>
            <a:lvl5pPr algn="ctr" rtl="0" eaLnBrk="0" fontAlgn="base" hangingPunct="0">
              <a:spcBef>
                <a:spcPct val="0"/>
              </a:spcBef>
              <a:spcAft>
                <a:spcPct val="0"/>
              </a:spcAft>
              <a:defRPr kumimoji="1" sz="4400" b="1">
                <a:solidFill>
                  <a:srgbClr val="AC0029"/>
                </a:solidFill>
                <a:latin typeface="Calibri" pitchFamily="34" charset="0"/>
              </a:defRPr>
            </a:lvl5pPr>
            <a:lvl6pPr marL="457200" algn="ctr" rtl="0" eaLnBrk="0" fontAlgn="base" hangingPunct="0">
              <a:spcBef>
                <a:spcPct val="0"/>
              </a:spcBef>
              <a:spcAft>
                <a:spcPct val="0"/>
              </a:spcAft>
              <a:defRPr kumimoji="1" sz="4400">
                <a:solidFill>
                  <a:srgbClr val="AC0029"/>
                </a:solidFill>
                <a:latin typeface="Calibri" pitchFamily="34" charset="0"/>
              </a:defRPr>
            </a:lvl6pPr>
            <a:lvl7pPr marL="914400" algn="ctr" rtl="0" eaLnBrk="0" fontAlgn="base" hangingPunct="0">
              <a:spcBef>
                <a:spcPct val="0"/>
              </a:spcBef>
              <a:spcAft>
                <a:spcPct val="0"/>
              </a:spcAft>
              <a:defRPr kumimoji="1" sz="4400">
                <a:solidFill>
                  <a:srgbClr val="AC0029"/>
                </a:solidFill>
                <a:latin typeface="Calibri" pitchFamily="34" charset="0"/>
              </a:defRPr>
            </a:lvl7pPr>
            <a:lvl8pPr marL="1371600" algn="ctr" rtl="0" eaLnBrk="0" fontAlgn="base" hangingPunct="0">
              <a:spcBef>
                <a:spcPct val="0"/>
              </a:spcBef>
              <a:spcAft>
                <a:spcPct val="0"/>
              </a:spcAft>
              <a:defRPr kumimoji="1" sz="4400">
                <a:solidFill>
                  <a:srgbClr val="AC0029"/>
                </a:solidFill>
                <a:latin typeface="Calibri" pitchFamily="34" charset="0"/>
              </a:defRPr>
            </a:lvl8pPr>
            <a:lvl9pPr marL="1828800" algn="ctr" rtl="0" eaLnBrk="0" fontAlgn="base" hangingPunct="0">
              <a:spcBef>
                <a:spcPct val="0"/>
              </a:spcBef>
              <a:spcAft>
                <a:spcPct val="0"/>
              </a:spcAft>
              <a:defRPr kumimoji="1" sz="4400">
                <a:solidFill>
                  <a:srgbClr val="AC0029"/>
                </a:solidFill>
                <a:latin typeface="Calibri" pitchFamily="34" charset="0"/>
              </a:defRPr>
            </a:lvl9pPr>
          </a:lstStyle>
          <a:p>
            <a:r>
              <a:rPr lang="en-US" sz="4400" kern="0" dirty="0"/>
              <a:t>Enter Session Title</a:t>
            </a:r>
          </a:p>
        </p:txBody>
      </p:sp>
      <p:sp>
        <p:nvSpPr>
          <p:cNvPr id="27" name="Rectangle 7"/>
          <p:cNvSpPr txBox="1">
            <a:spLocks noChangeArrowheads="1"/>
          </p:cNvSpPr>
          <p:nvPr userDrawn="1"/>
        </p:nvSpPr>
        <p:spPr>
          <a:xfrm>
            <a:off x="3613905" y="3962400"/>
            <a:ext cx="7735461" cy="1219200"/>
          </a:xfrm>
          <a:prstGeom prst="rect">
            <a:avLst/>
          </a:prstGeom>
        </p:spPr>
        <p:txBody>
          <a:bodyPr anchor="ctr" anchorCtr="1">
            <a:normAutofit/>
          </a:bodyPr>
          <a:lstStyle>
            <a:lvl1pPr marL="0" indent="0" algn="ctr" rtl="0" eaLnBrk="0" fontAlgn="base" hangingPunct="0">
              <a:spcBef>
                <a:spcPct val="20000"/>
              </a:spcBef>
              <a:spcAft>
                <a:spcPct val="0"/>
              </a:spcAft>
              <a:buClr>
                <a:srgbClr val="AC0029"/>
              </a:buClr>
              <a:buFontTx/>
              <a:buNone/>
              <a:defRPr kumimoji="1" sz="3200" i="1">
                <a:solidFill>
                  <a:schemeClr val="accent5"/>
                </a:solidFill>
                <a:latin typeface="+mn-lt"/>
                <a:ea typeface="+mn-ea"/>
                <a:cs typeface="+mn-cs"/>
              </a:defRPr>
            </a:lvl1pPr>
            <a:lvl2pPr marL="742950" indent="-285750" algn="l" rtl="0" eaLnBrk="0" fontAlgn="base" hangingPunct="0">
              <a:spcBef>
                <a:spcPct val="20000"/>
              </a:spcBef>
              <a:spcAft>
                <a:spcPct val="0"/>
              </a:spcAft>
              <a:buClr>
                <a:srgbClr val="AC0029"/>
              </a:buClr>
              <a:buChar char="•"/>
              <a:defRPr kumimoji="1" sz="2800">
                <a:solidFill>
                  <a:srgbClr val="1C1C1C"/>
                </a:solidFill>
                <a:latin typeface="+mn-lt"/>
              </a:defRPr>
            </a:lvl2pPr>
            <a:lvl3pPr marL="1143000" indent="-228600" algn="l" rtl="0" eaLnBrk="0" fontAlgn="base" hangingPunct="0">
              <a:spcBef>
                <a:spcPct val="20000"/>
              </a:spcBef>
              <a:spcAft>
                <a:spcPct val="0"/>
              </a:spcAft>
              <a:buClr>
                <a:srgbClr val="AC0029"/>
              </a:buClr>
              <a:buChar char="•"/>
              <a:defRPr kumimoji="1" sz="2400">
                <a:solidFill>
                  <a:srgbClr val="1C1C1C"/>
                </a:solidFill>
                <a:latin typeface="+mn-lt"/>
              </a:defRPr>
            </a:lvl3pPr>
            <a:lvl4pPr marL="1600200" indent="-228600" algn="l" rtl="0" eaLnBrk="0" fontAlgn="base" hangingPunct="0">
              <a:spcBef>
                <a:spcPct val="20000"/>
              </a:spcBef>
              <a:spcAft>
                <a:spcPct val="0"/>
              </a:spcAft>
              <a:buClr>
                <a:srgbClr val="AC0029"/>
              </a:buClr>
              <a:buChar char="•"/>
              <a:defRPr kumimoji="1" sz="2000">
                <a:solidFill>
                  <a:srgbClr val="1C1C1C"/>
                </a:solidFill>
                <a:latin typeface="+mn-lt"/>
              </a:defRPr>
            </a:lvl4pPr>
            <a:lvl5pPr marL="2057400" indent="-228600" algn="l" rtl="0" eaLnBrk="0" fontAlgn="base" hangingPunct="0">
              <a:spcBef>
                <a:spcPct val="20000"/>
              </a:spcBef>
              <a:spcAft>
                <a:spcPct val="0"/>
              </a:spcAft>
              <a:buClr>
                <a:srgbClr val="AC0029"/>
              </a:buClr>
              <a:buChar char="•"/>
              <a:defRPr kumimoji="1">
                <a:solidFill>
                  <a:srgbClr val="1C1C1C"/>
                </a:solidFill>
                <a:latin typeface="+mn-lt"/>
              </a:defRPr>
            </a:lvl5pPr>
            <a:lvl6pPr marL="2514600" indent="-228600" algn="l" rtl="0" eaLnBrk="0" fontAlgn="base" hangingPunct="0">
              <a:spcBef>
                <a:spcPct val="20000"/>
              </a:spcBef>
              <a:spcAft>
                <a:spcPct val="0"/>
              </a:spcAft>
              <a:buClr>
                <a:srgbClr val="000000"/>
              </a:buClr>
              <a:buChar char="•"/>
              <a:defRPr kumimoji="1" sz="2400">
                <a:solidFill>
                  <a:srgbClr val="1C1C1C"/>
                </a:solidFill>
                <a:latin typeface="+mn-lt"/>
              </a:defRPr>
            </a:lvl6pPr>
            <a:lvl7pPr marL="2971800" indent="-228600" algn="l" rtl="0" eaLnBrk="0" fontAlgn="base" hangingPunct="0">
              <a:spcBef>
                <a:spcPct val="20000"/>
              </a:spcBef>
              <a:spcAft>
                <a:spcPct val="0"/>
              </a:spcAft>
              <a:buClr>
                <a:srgbClr val="000000"/>
              </a:buClr>
              <a:buChar char="•"/>
              <a:defRPr kumimoji="1" sz="2400">
                <a:solidFill>
                  <a:srgbClr val="1C1C1C"/>
                </a:solidFill>
                <a:latin typeface="+mn-lt"/>
              </a:defRPr>
            </a:lvl7pPr>
            <a:lvl8pPr marL="3429000" indent="-228600" algn="l" rtl="0" eaLnBrk="0" fontAlgn="base" hangingPunct="0">
              <a:spcBef>
                <a:spcPct val="20000"/>
              </a:spcBef>
              <a:spcAft>
                <a:spcPct val="0"/>
              </a:spcAft>
              <a:buClr>
                <a:srgbClr val="000000"/>
              </a:buClr>
              <a:buChar char="•"/>
              <a:defRPr kumimoji="1" sz="2400">
                <a:solidFill>
                  <a:srgbClr val="1C1C1C"/>
                </a:solidFill>
                <a:latin typeface="+mn-lt"/>
              </a:defRPr>
            </a:lvl8pPr>
            <a:lvl9pPr marL="3886200" indent="-228600" algn="l" rtl="0" eaLnBrk="0" fontAlgn="base" hangingPunct="0">
              <a:spcBef>
                <a:spcPct val="20000"/>
              </a:spcBef>
              <a:spcAft>
                <a:spcPct val="0"/>
              </a:spcAft>
              <a:buClr>
                <a:srgbClr val="000000"/>
              </a:buClr>
              <a:buChar char="•"/>
              <a:defRPr kumimoji="1" sz="2400">
                <a:solidFill>
                  <a:srgbClr val="1C1C1C"/>
                </a:solidFill>
                <a:latin typeface="+mn-lt"/>
              </a:defRPr>
            </a:lvl9pPr>
          </a:lstStyle>
          <a:p>
            <a:r>
              <a:rPr lang="en-US" sz="3200" kern="0"/>
              <a:t>Click to edit Master subtitle style</a:t>
            </a:r>
            <a:endParaRPr lang="en-US" sz="3200" kern="0" dirty="0"/>
          </a:p>
        </p:txBody>
      </p:sp>
      <p:pic>
        <p:nvPicPr>
          <p:cNvPr id="28" name="Picture 27"/>
          <p:cNvPicPr>
            <a:picLocks noChangeAspect="1"/>
          </p:cNvPicPr>
          <p:nvPr userDrawn="1"/>
        </p:nvPicPr>
        <p:blipFill rotWithShape="1">
          <a:blip r:embed="rId3">
            <a:extLst>
              <a:ext uri="{28A0092B-C50C-407E-A947-70E740481C1C}">
                <a14:useLocalDpi xmlns:a14="http://schemas.microsoft.com/office/drawing/2010/main" val="0"/>
              </a:ext>
            </a:extLst>
          </a:blip>
          <a:srcRect l="15741" r="10799"/>
          <a:stretch/>
        </p:blipFill>
        <p:spPr>
          <a:xfrm>
            <a:off x="0" y="0"/>
            <a:ext cx="2844059" cy="6858000"/>
          </a:xfrm>
          <a:prstGeom prst="rect">
            <a:avLst/>
          </a:prstGeom>
          <a:effectLst>
            <a:softEdge rad="63500"/>
          </a:effectLst>
        </p:spPr>
      </p:pic>
      <p:grpSp>
        <p:nvGrpSpPr>
          <p:cNvPr id="30" name="Group 29"/>
          <p:cNvGrpSpPr/>
          <p:nvPr userDrawn="1"/>
        </p:nvGrpSpPr>
        <p:grpSpPr>
          <a:xfrm>
            <a:off x="4343093" y="5486400"/>
            <a:ext cx="6277082" cy="1143000"/>
            <a:chOff x="2682362" y="2362201"/>
            <a:chExt cx="4709038" cy="1143000"/>
          </a:xfrm>
        </p:grpSpPr>
        <p:sp>
          <p:nvSpPr>
            <p:cNvPr id="31" name="Rectangle 30"/>
            <p:cNvSpPr/>
            <p:nvPr userDrawn="1"/>
          </p:nvSpPr>
          <p:spPr bwMode="auto">
            <a:xfrm>
              <a:off x="2682362" y="2362201"/>
              <a:ext cx="4709038" cy="1143000"/>
            </a:xfrm>
            <a:prstGeom prst="rect">
              <a:avLst/>
            </a:prstGeom>
            <a:gradFill flip="none" rotWithShape="1">
              <a:gsLst>
                <a:gs pos="0">
                  <a:srgbClr val="FFFFFF"/>
                </a:gs>
                <a:gs pos="100000">
                  <a:schemeClr val="accent2"/>
                </a:gs>
              </a:gsLst>
              <a:lin ang="18900000" scaled="1"/>
              <a:tileRect/>
            </a:gradFill>
            <a:ln w="28575" cap="flat" cmpd="sng" algn="ctr">
              <a:solidFill>
                <a:schemeClr val="accent6"/>
              </a:solidFill>
              <a:prstDash val="solid"/>
              <a:round/>
              <a:headEnd type="none" w="med" len="med"/>
              <a:tailEnd type="none" w="med" len="med"/>
            </a:ln>
            <a:effectLst/>
          </p:spPr>
          <p:txBody>
            <a:bodyPr vert="horz" wrap="square" lIns="91440" tIns="45720" rIns="91440" bIns="45720" numCol="1" rtlCol="0" anchor="t" anchorCtr="1" compatLnSpc="1">
              <a:prstTxWarp prst="textNoShape">
                <a:avLst/>
              </a:prstTxWarp>
            </a:bodyPr>
            <a:lstStyle/>
            <a:p>
              <a:pPr marL="1371600" marR="0" lvl="2" indent="0" algn="ctr" defTabSz="914400" rtl="0" eaLnBrk="0" fontAlgn="base" latinLnBrk="0" hangingPunct="0">
                <a:lnSpc>
                  <a:spcPct val="100000"/>
                </a:lnSpc>
                <a:spcBef>
                  <a:spcPct val="0"/>
                </a:spcBef>
                <a:spcAft>
                  <a:spcPct val="0"/>
                </a:spcAft>
                <a:buClrTx/>
                <a:buSzTx/>
                <a:buFontTx/>
                <a:buNone/>
                <a:tabLst/>
              </a:pPr>
              <a:r>
                <a:rPr kumimoji="0" lang="en-US" sz="4100" b="0" i="0" u="none" strike="noStrike" cap="none" normalizeH="0" baseline="0" dirty="0">
                  <a:ln>
                    <a:noFill/>
                  </a:ln>
                  <a:solidFill>
                    <a:schemeClr val="accent6">
                      <a:lumMod val="50000"/>
                    </a:schemeClr>
                  </a:solidFill>
                  <a:effectLst/>
                  <a:latin typeface="Times New Roman" panose="02020603050405020304" pitchFamily="18" charset="0"/>
                  <a:cs typeface="Times New Roman" panose="02020603050405020304" pitchFamily="18" charset="0"/>
                </a:rPr>
                <a:t>KEYSTONE</a:t>
              </a:r>
            </a:p>
            <a:p>
              <a:pPr marL="1371600" marR="0" lvl="2" indent="0" algn="ctr" defTabSz="914400" rtl="0" eaLnBrk="0" fontAlgn="base" latinLnBrk="0" hangingPunct="0">
                <a:lnSpc>
                  <a:spcPct val="100000"/>
                </a:lnSpc>
                <a:spcBef>
                  <a:spcPct val="0"/>
                </a:spcBef>
                <a:spcAft>
                  <a:spcPct val="0"/>
                </a:spcAft>
                <a:buClrTx/>
                <a:buSzTx/>
                <a:buFontTx/>
                <a:buNone/>
                <a:tabLst/>
              </a:pPr>
              <a:r>
                <a:rPr kumimoji="0" lang="en-US" sz="2500" b="0" i="0" u="none" strike="noStrike" cap="none" normalizeH="0" baseline="0" dirty="0">
                  <a:ln>
                    <a:noFill/>
                  </a:ln>
                  <a:solidFill>
                    <a:schemeClr val="accent6">
                      <a:lumMod val="50000"/>
                    </a:schemeClr>
                  </a:solidFill>
                  <a:effectLst/>
                  <a:latin typeface="Times New Roman" panose="02020603050405020304" pitchFamily="18" charset="0"/>
                  <a:cs typeface="Times New Roman" panose="02020603050405020304" pitchFamily="18" charset="0"/>
                </a:rPr>
                <a:t>Information Systems</a:t>
              </a:r>
            </a:p>
          </p:txBody>
        </p:sp>
        <p:pic>
          <p:nvPicPr>
            <p:cNvPr id="32" name="Picture 31"/>
            <p:cNvPicPr>
              <a:picLocks noChangeAspect="1"/>
            </p:cNvPicPr>
            <p:nvPr userDrawn="1"/>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971800" y="2438400"/>
              <a:ext cx="1066800" cy="991065"/>
            </a:xfrm>
            <a:prstGeom prst="rect">
              <a:avLst/>
            </a:prstGeom>
          </p:spPr>
        </p:pic>
      </p:grpSp>
      <p:pic>
        <p:nvPicPr>
          <p:cNvPr id="2" name="Picture 1">
            <a:extLst>
              <a:ext uri="{FF2B5EF4-FFF2-40B4-BE49-F238E27FC236}">
                <a16:creationId xmlns:a16="http://schemas.microsoft.com/office/drawing/2014/main" id="{E9B316FD-61FF-4F1B-A6F4-9BE075701AE7}"/>
              </a:ext>
            </a:extLst>
          </p:cNvPr>
          <p:cNvPicPr>
            <a:picLocks noChangeAspect="1"/>
          </p:cNvPicPr>
          <p:nvPr userDrawn="1"/>
        </p:nvPicPr>
        <p:blipFill>
          <a:blip r:embed="rId5"/>
          <a:stretch>
            <a:fillRect/>
          </a:stretch>
        </p:blipFill>
        <p:spPr>
          <a:xfrm>
            <a:off x="4977104" y="228601"/>
            <a:ext cx="5101875" cy="2183871"/>
          </a:xfrm>
          <a:prstGeom prst="rect">
            <a:avLst/>
          </a:prstGeom>
        </p:spPr>
      </p:pic>
    </p:spTree>
  </p:cSld>
  <p:clrMap bg1="dk2" tx1="lt1" bg2="dk1" tx2="lt2" accent1="accent1" accent2="accent2" accent3="accent3" accent4="accent4" accent5="accent5" accent6="accent6" hlink="hlink" folHlink="folHlink"/>
  <p:sldLayoutIdLst>
    <p:sldLayoutId id="2147483813" r:id="rId1"/>
  </p:sldLayoutIdLst>
  <p:hf hdr="0" ftr="0" dt="0"/>
  <p:txStyles>
    <p:titleStyle>
      <a:lvl1pPr algn="ctr" rtl="0" eaLnBrk="0" fontAlgn="base" hangingPunct="0">
        <a:spcBef>
          <a:spcPct val="0"/>
        </a:spcBef>
        <a:spcAft>
          <a:spcPct val="0"/>
        </a:spcAft>
        <a:defRPr kumimoji="1" sz="4400" b="1">
          <a:solidFill>
            <a:srgbClr val="AC0029"/>
          </a:solidFill>
          <a:latin typeface="+mj-lt"/>
          <a:ea typeface="+mj-ea"/>
          <a:cs typeface="+mj-cs"/>
        </a:defRPr>
      </a:lvl1pPr>
      <a:lvl2pPr algn="ctr" rtl="0" eaLnBrk="0" fontAlgn="base" hangingPunct="0">
        <a:spcBef>
          <a:spcPct val="0"/>
        </a:spcBef>
        <a:spcAft>
          <a:spcPct val="0"/>
        </a:spcAft>
        <a:defRPr kumimoji="1" sz="4400" b="1">
          <a:solidFill>
            <a:srgbClr val="AC0029"/>
          </a:solidFill>
          <a:latin typeface="Calibri" pitchFamily="34" charset="0"/>
        </a:defRPr>
      </a:lvl2pPr>
      <a:lvl3pPr algn="ctr" rtl="0" eaLnBrk="0" fontAlgn="base" hangingPunct="0">
        <a:spcBef>
          <a:spcPct val="0"/>
        </a:spcBef>
        <a:spcAft>
          <a:spcPct val="0"/>
        </a:spcAft>
        <a:defRPr kumimoji="1" sz="4400" b="1">
          <a:solidFill>
            <a:srgbClr val="AC0029"/>
          </a:solidFill>
          <a:latin typeface="Calibri" pitchFamily="34" charset="0"/>
        </a:defRPr>
      </a:lvl3pPr>
      <a:lvl4pPr algn="ctr" rtl="0" eaLnBrk="0" fontAlgn="base" hangingPunct="0">
        <a:spcBef>
          <a:spcPct val="0"/>
        </a:spcBef>
        <a:spcAft>
          <a:spcPct val="0"/>
        </a:spcAft>
        <a:defRPr kumimoji="1" sz="4400" b="1">
          <a:solidFill>
            <a:srgbClr val="AC0029"/>
          </a:solidFill>
          <a:latin typeface="Calibri" pitchFamily="34" charset="0"/>
        </a:defRPr>
      </a:lvl4pPr>
      <a:lvl5pPr algn="ctr" rtl="0" eaLnBrk="0" fontAlgn="base" hangingPunct="0">
        <a:spcBef>
          <a:spcPct val="0"/>
        </a:spcBef>
        <a:spcAft>
          <a:spcPct val="0"/>
        </a:spcAft>
        <a:defRPr kumimoji="1" sz="4400" b="1">
          <a:solidFill>
            <a:srgbClr val="AC0029"/>
          </a:solidFill>
          <a:latin typeface="Calibri" pitchFamily="34" charset="0"/>
        </a:defRPr>
      </a:lvl5pPr>
      <a:lvl6pPr marL="457200" algn="ctr" rtl="0" eaLnBrk="0" fontAlgn="base" hangingPunct="0">
        <a:spcBef>
          <a:spcPct val="0"/>
        </a:spcBef>
        <a:spcAft>
          <a:spcPct val="0"/>
        </a:spcAft>
        <a:defRPr kumimoji="1" sz="4400">
          <a:solidFill>
            <a:srgbClr val="AC0029"/>
          </a:solidFill>
          <a:latin typeface="Calibri" pitchFamily="34" charset="0"/>
        </a:defRPr>
      </a:lvl6pPr>
      <a:lvl7pPr marL="914400" algn="ctr" rtl="0" eaLnBrk="0" fontAlgn="base" hangingPunct="0">
        <a:spcBef>
          <a:spcPct val="0"/>
        </a:spcBef>
        <a:spcAft>
          <a:spcPct val="0"/>
        </a:spcAft>
        <a:defRPr kumimoji="1" sz="4400">
          <a:solidFill>
            <a:srgbClr val="AC0029"/>
          </a:solidFill>
          <a:latin typeface="Calibri" pitchFamily="34" charset="0"/>
        </a:defRPr>
      </a:lvl7pPr>
      <a:lvl8pPr marL="1371600" algn="ctr" rtl="0" eaLnBrk="0" fontAlgn="base" hangingPunct="0">
        <a:spcBef>
          <a:spcPct val="0"/>
        </a:spcBef>
        <a:spcAft>
          <a:spcPct val="0"/>
        </a:spcAft>
        <a:defRPr kumimoji="1" sz="4400">
          <a:solidFill>
            <a:srgbClr val="AC0029"/>
          </a:solidFill>
          <a:latin typeface="Calibri" pitchFamily="34" charset="0"/>
        </a:defRPr>
      </a:lvl8pPr>
      <a:lvl9pPr marL="1828800" algn="ctr" rtl="0" eaLnBrk="0" fontAlgn="base" hangingPunct="0">
        <a:spcBef>
          <a:spcPct val="0"/>
        </a:spcBef>
        <a:spcAft>
          <a:spcPct val="0"/>
        </a:spcAft>
        <a:defRPr kumimoji="1" sz="4400">
          <a:solidFill>
            <a:srgbClr val="AC0029"/>
          </a:solidFill>
          <a:latin typeface="Calibri" pitchFamily="34" charset="0"/>
        </a:defRPr>
      </a:lvl9pPr>
    </p:titleStyle>
    <p:bodyStyle>
      <a:lvl1pPr marL="342900" indent="-342900" algn="l" rtl="0" eaLnBrk="0" fontAlgn="base" hangingPunct="0">
        <a:spcBef>
          <a:spcPct val="20000"/>
        </a:spcBef>
        <a:spcAft>
          <a:spcPct val="0"/>
        </a:spcAft>
        <a:buClr>
          <a:srgbClr val="AC0029"/>
        </a:buClr>
        <a:buChar char="•"/>
        <a:defRPr kumimoji="1" sz="3600">
          <a:solidFill>
            <a:srgbClr val="1C1C1C"/>
          </a:solidFill>
          <a:latin typeface="+mn-lt"/>
          <a:ea typeface="+mn-ea"/>
          <a:cs typeface="+mn-cs"/>
        </a:defRPr>
      </a:lvl1pPr>
      <a:lvl2pPr marL="742950" indent="-285750" algn="l" rtl="0" eaLnBrk="0" fontAlgn="base" hangingPunct="0">
        <a:spcBef>
          <a:spcPct val="20000"/>
        </a:spcBef>
        <a:spcAft>
          <a:spcPct val="0"/>
        </a:spcAft>
        <a:buClr>
          <a:srgbClr val="AC0029"/>
        </a:buClr>
        <a:buChar char="•"/>
        <a:defRPr kumimoji="1" sz="2800">
          <a:solidFill>
            <a:srgbClr val="1C1C1C"/>
          </a:solidFill>
          <a:latin typeface="+mn-lt"/>
        </a:defRPr>
      </a:lvl2pPr>
      <a:lvl3pPr marL="1143000" indent="-228600" algn="l" rtl="0" eaLnBrk="0" fontAlgn="base" hangingPunct="0">
        <a:spcBef>
          <a:spcPct val="20000"/>
        </a:spcBef>
        <a:spcAft>
          <a:spcPct val="0"/>
        </a:spcAft>
        <a:buClr>
          <a:srgbClr val="AC0029"/>
        </a:buClr>
        <a:buChar char="•"/>
        <a:defRPr kumimoji="1" sz="2400">
          <a:solidFill>
            <a:srgbClr val="1C1C1C"/>
          </a:solidFill>
          <a:latin typeface="+mn-lt"/>
        </a:defRPr>
      </a:lvl3pPr>
      <a:lvl4pPr marL="1600200" indent="-228600" algn="l" rtl="0" eaLnBrk="0" fontAlgn="base" hangingPunct="0">
        <a:spcBef>
          <a:spcPct val="20000"/>
        </a:spcBef>
        <a:spcAft>
          <a:spcPct val="0"/>
        </a:spcAft>
        <a:buClr>
          <a:srgbClr val="AC0029"/>
        </a:buClr>
        <a:buChar char="•"/>
        <a:defRPr kumimoji="1" sz="2000">
          <a:solidFill>
            <a:srgbClr val="1C1C1C"/>
          </a:solidFill>
          <a:latin typeface="+mn-lt"/>
        </a:defRPr>
      </a:lvl4pPr>
      <a:lvl5pPr marL="2057400" indent="-228600" algn="l" rtl="0" eaLnBrk="0" fontAlgn="base" hangingPunct="0">
        <a:spcBef>
          <a:spcPct val="20000"/>
        </a:spcBef>
        <a:spcAft>
          <a:spcPct val="0"/>
        </a:spcAft>
        <a:buClr>
          <a:srgbClr val="AC0029"/>
        </a:buClr>
        <a:buChar char="•"/>
        <a:defRPr kumimoji="1">
          <a:solidFill>
            <a:srgbClr val="1C1C1C"/>
          </a:solidFill>
          <a:latin typeface="+mn-lt"/>
        </a:defRPr>
      </a:lvl5pPr>
      <a:lvl6pPr marL="2514600" indent="-228600" algn="l" rtl="0" eaLnBrk="0" fontAlgn="base" hangingPunct="0">
        <a:spcBef>
          <a:spcPct val="20000"/>
        </a:spcBef>
        <a:spcAft>
          <a:spcPct val="0"/>
        </a:spcAft>
        <a:buClr>
          <a:srgbClr val="000000"/>
        </a:buClr>
        <a:buChar char="•"/>
        <a:defRPr kumimoji="1" sz="2400">
          <a:solidFill>
            <a:srgbClr val="1C1C1C"/>
          </a:solidFill>
          <a:latin typeface="+mn-lt"/>
        </a:defRPr>
      </a:lvl6pPr>
      <a:lvl7pPr marL="2971800" indent="-228600" algn="l" rtl="0" eaLnBrk="0" fontAlgn="base" hangingPunct="0">
        <a:spcBef>
          <a:spcPct val="20000"/>
        </a:spcBef>
        <a:spcAft>
          <a:spcPct val="0"/>
        </a:spcAft>
        <a:buClr>
          <a:srgbClr val="000000"/>
        </a:buClr>
        <a:buChar char="•"/>
        <a:defRPr kumimoji="1" sz="2400">
          <a:solidFill>
            <a:srgbClr val="1C1C1C"/>
          </a:solidFill>
          <a:latin typeface="+mn-lt"/>
        </a:defRPr>
      </a:lvl7pPr>
      <a:lvl8pPr marL="3429000" indent="-228600" algn="l" rtl="0" eaLnBrk="0" fontAlgn="base" hangingPunct="0">
        <a:spcBef>
          <a:spcPct val="20000"/>
        </a:spcBef>
        <a:spcAft>
          <a:spcPct val="0"/>
        </a:spcAft>
        <a:buClr>
          <a:srgbClr val="000000"/>
        </a:buClr>
        <a:buChar char="•"/>
        <a:defRPr kumimoji="1" sz="2400">
          <a:solidFill>
            <a:srgbClr val="1C1C1C"/>
          </a:solidFill>
          <a:latin typeface="+mn-lt"/>
        </a:defRPr>
      </a:lvl8pPr>
      <a:lvl9pPr marL="3886200" indent="-228600" algn="l" rtl="0" eaLnBrk="0" fontAlgn="base" hangingPunct="0">
        <a:spcBef>
          <a:spcPct val="20000"/>
        </a:spcBef>
        <a:spcAft>
          <a:spcPct val="0"/>
        </a:spcAft>
        <a:buClr>
          <a:srgbClr val="000000"/>
        </a:buClr>
        <a:buChar char="•"/>
        <a:defRPr kumimoji="1" sz="2400">
          <a:solidFill>
            <a:srgbClr val="1C1C1C"/>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hyperlink" Target="https://forms.gle/NfEjoQWxAwGvMoDr6" TargetMode="Externa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sz="quarter"/>
          </p:nvPr>
        </p:nvSpPr>
        <p:spPr>
          <a:xfrm>
            <a:off x="2970212" y="3228249"/>
            <a:ext cx="8456612" cy="1676400"/>
          </a:xfrm>
        </p:spPr>
        <p:txBody>
          <a:bodyPr lIns="91440" tIns="45720" rIns="91440" bIns="45720" anchor="ctr" anchorCtr="1">
            <a:normAutofit/>
          </a:bodyPr>
          <a:lstStyle/>
          <a:p>
            <a:r>
              <a:rPr lang="en-US" sz="3200" dirty="0">
                <a:latin typeface="Aptos"/>
              </a:rPr>
              <a:t>Job Requisitions (paying extra duty jobs)</a:t>
            </a:r>
            <a:endParaRPr lang="en-US" sz="3200" dirty="0">
              <a:latin typeface="Aptos" panose="020B0004020202020204" pitchFamily="34" charset="0"/>
            </a:endParaRPr>
          </a:p>
        </p:txBody>
      </p:sp>
      <p:sp>
        <p:nvSpPr>
          <p:cNvPr id="5" name="Subtitle 4">
            <a:extLst>
              <a:ext uri="{FF2B5EF4-FFF2-40B4-BE49-F238E27FC236}">
                <a16:creationId xmlns:a16="http://schemas.microsoft.com/office/drawing/2014/main" id="{048B246D-968B-1076-365A-F9C90A27D659}"/>
              </a:ext>
            </a:extLst>
          </p:cNvPr>
          <p:cNvSpPr>
            <a:spLocks noGrp="1"/>
          </p:cNvSpPr>
          <p:nvPr>
            <p:ph type="subTitle" sz="quarter" idx="1"/>
          </p:nvPr>
        </p:nvSpPr>
        <p:spPr>
          <a:xfrm>
            <a:off x="3659925" y="5257800"/>
            <a:ext cx="7077186" cy="609600"/>
          </a:xfrm>
        </p:spPr>
        <p:txBody>
          <a:bodyPr lIns="91440" tIns="45720" rIns="91440" bIns="45720" anchor="ctr" anchorCtr="1">
            <a:normAutofit/>
          </a:bodyPr>
          <a:lstStyle/>
          <a:p>
            <a:r>
              <a:rPr lang="en-US" dirty="0"/>
              <a:t>Scott Joyce</a:t>
            </a:r>
          </a:p>
        </p:txBody>
      </p:sp>
      <p:sp>
        <p:nvSpPr>
          <p:cNvPr id="6" name="Title 1">
            <a:extLst>
              <a:ext uri="{FF2B5EF4-FFF2-40B4-BE49-F238E27FC236}">
                <a16:creationId xmlns:a16="http://schemas.microsoft.com/office/drawing/2014/main" id="{7436CC67-F70D-3153-1B17-FFD5C2FB1AFC}"/>
              </a:ext>
            </a:extLst>
          </p:cNvPr>
          <p:cNvSpPr txBox="1">
            <a:spLocks/>
          </p:cNvSpPr>
          <p:nvPr/>
        </p:nvSpPr>
        <p:spPr>
          <a:xfrm>
            <a:off x="5103019" y="1648550"/>
            <a:ext cx="4190999" cy="1226549"/>
          </a:xfrm>
          <a:prstGeom prst="rect">
            <a:avLst/>
          </a:prstGeom>
          <a:noFill/>
          <a:ln w="28575" cap="rnd" cmpd="sng">
            <a:solidFill>
              <a:schemeClr val="tx1">
                <a:lumMod val="50000"/>
                <a:lumOff val="50000"/>
              </a:schemeClr>
            </a:solidFill>
            <a:bevel/>
          </a:ln>
        </p:spPr>
        <p:txBody>
          <a:bodyPr vert="horz" lIns="91440" tIns="45720" rIns="91440" bIns="45720" rtlCol="0" anchor="ctr">
            <a:normAutofit fontScale="75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5900">
                <a:solidFill>
                  <a:srgbClr val="912018"/>
                </a:solidFill>
                <a:latin typeface="Aptos" panose="020B0004020202020204" pitchFamily="34" charset="0"/>
              </a:rPr>
              <a:t>NASU 2025</a:t>
            </a:r>
            <a:br>
              <a:rPr lang="en-US">
                <a:solidFill>
                  <a:srgbClr val="912018"/>
                </a:solidFill>
                <a:latin typeface="Aptos" panose="020B0004020202020204" pitchFamily="34" charset="0"/>
              </a:rPr>
            </a:br>
            <a:r>
              <a:rPr lang="en-US" sz="2100">
                <a:solidFill>
                  <a:srgbClr val="912018"/>
                </a:solidFill>
                <a:latin typeface="Aptos" panose="020B0004020202020204" pitchFamily="34" charset="0"/>
              </a:rPr>
              <a:t>Wednesday, October 1</a:t>
            </a:r>
            <a:r>
              <a:rPr lang="en-US" sz="2100" baseline="30000">
                <a:solidFill>
                  <a:srgbClr val="912018"/>
                </a:solidFill>
                <a:latin typeface="Aptos" panose="020B0004020202020204" pitchFamily="34" charset="0"/>
              </a:rPr>
              <a:t>st</a:t>
            </a:r>
            <a:r>
              <a:rPr lang="en-US" sz="2100">
                <a:solidFill>
                  <a:srgbClr val="912018"/>
                </a:solidFill>
                <a:latin typeface="Aptos" panose="020B0004020202020204" pitchFamily="34" charset="0"/>
              </a:rPr>
              <a:t> – Friday, October 3</a:t>
            </a:r>
            <a:r>
              <a:rPr lang="en-US" sz="2100" baseline="30000">
                <a:solidFill>
                  <a:srgbClr val="912018"/>
                </a:solidFill>
                <a:latin typeface="Aptos" panose="020B0004020202020204" pitchFamily="34" charset="0"/>
              </a:rPr>
              <a:t>rd</a:t>
            </a:r>
            <a:r>
              <a:rPr lang="en-US" sz="2100">
                <a:solidFill>
                  <a:srgbClr val="912018"/>
                </a:solidFill>
                <a:latin typeface="Aptos" panose="020B0004020202020204" pitchFamily="34" charset="0"/>
              </a:rPr>
              <a:t> </a:t>
            </a:r>
            <a:endParaRPr lang="en-US" sz="2000">
              <a:solidFill>
                <a:srgbClr val="912018"/>
              </a:solidFill>
              <a:latin typeface="Aptos" panose="020B0004020202020204" pitchFamily="34" charset="0"/>
            </a:endParaRPr>
          </a:p>
          <a:p>
            <a:endParaRPr lang="en-US" sz="1500">
              <a:solidFill>
                <a:srgbClr val="912018"/>
              </a:solidFill>
              <a:latin typeface="Aptos" panose="020B0004020202020204" pitchFamily="34" charset="0"/>
            </a:endParaRPr>
          </a:p>
          <a:p>
            <a:r>
              <a:rPr lang="en-US" sz="2000" b="1" i="1">
                <a:solidFill>
                  <a:srgbClr val="912018"/>
                </a:solidFill>
                <a:latin typeface="Aptos" panose="020B0004020202020204" pitchFamily="34" charset="0"/>
              </a:rPr>
              <a:t>Nashville, TN</a:t>
            </a:r>
            <a:endParaRPr lang="en-US" sz="2700" b="1" i="1">
              <a:solidFill>
                <a:srgbClr val="912018"/>
              </a:solidFill>
              <a:latin typeface="Aptos" panose="020B0004020202020204" pitchFamily="34" charset="0"/>
            </a:endParaRPr>
          </a:p>
        </p:txBody>
      </p:sp>
      <p:pic>
        <p:nvPicPr>
          <p:cNvPr id="9" name="Picture 8" descr="A grey and red logo&#10;&#10;AI-generated content may be incorrect.">
            <a:extLst>
              <a:ext uri="{FF2B5EF4-FFF2-40B4-BE49-F238E27FC236}">
                <a16:creationId xmlns:a16="http://schemas.microsoft.com/office/drawing/2014/main" id="{1E39CF13-9B43-F627-F5C2-26C218F3EF9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71094" y="289560"/>
            <a:ext cx="2254587" cy="1005840"/>
          </a:xfrm>
          <a:prstGeom prst="rect">
            <a:avLst/>
          </a:prstGeom>
        </p:spPr>
      </p:pic>
    </p:spTree>
    <p:extLst>
      <p:ext uri="{BB962C8B-B14F-4D97-AF65-F5344CB8AC3E}">
        <p14:creationId xmlns:p14="http://schemas.microsoft.com/office/powerpoint/2010/main" val="4925488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244F820-E99A-EC16-FBE8-8BDD0979BC92}"/>
              </a:ext>
            </a:extLst>
          </p:cNvPr>
          <p:cNvSpPr>
            <a:spLocks noGrp="1"/>
          </p:cNvSpPr>
          <p:nvPr>
            <p:ph idx="1"/>
          </p:nvPr>
        </p:nvSpPr>
        <p:spPr/>
        <p:txBody>
          <a:bodyPr/>
          <a:lstStyle/>
          <a:p>
            <a:pPr defTabSz="886968">
              <a:spcBef>
                <a:spcPts val="970"/>
              </a:spcBef>
              <a:buFont typeface="Wingdings" panose="05000000000000000000" pitchFamily="2" charset="2"/>
              <a:buChar char="Ø"/>
            </a:pPr>
            <a:r>
              <a:rPr lang="en-US" sz="2000" kern="1200" dirty="0">
                <a:solidFill>
                  <a:schemeClr val="dk1"/>
                </a:solidFill>
              </a:rPr>
              <a:t>You will receive an email stating </a:t>
            </a:r>
            <a:r>
              <a:rPr lang="en-US" sz="2000" kern="1200" dirty="0" err="1">
                <a:solidFill>
                  <a:schemeClr val="dk1"/>
                </a:solidFill>
              </a:rPr>
              <a:t>KeyNet</a:t>
            </a:r>
            <a:r>
              <a:rPr lang="en-US" sz="2000" kern="1200" dirty="0">
                <a:solidFill>
                  <a:schemeClr val="dk1"/>
                </a:solidFill>
              </a:rPr>
              <a:t> has generated a Job Requisition, once it is fully approved.</a:t>
            </a:r>
          </a:p>
          <a:p>
            <a:pPr defTabSz="886968">
              <a:spcBef>
                <a:spcPts val="970"/>
              </a:spcBef>
              <a:buFont typeface="Wingdings" panose="05000000000000000000" pitchFamily="2" charset="2"/>
              <a:buChar char="Ø"/>
            </a:pPr>
            <a:r>
              <a:rPr lang="en-US" sz="2000" kern="1200" dirty="0">
                <a:solidFill>
                  <a:schemeClr val="dk1"/>
                </a:solidFill>
              </a:rPr>
              <a:t>You cannot enter hours on a Job Requisition until it is fully approved.</a:t>
            </a:r>
          </a:p>
          <a:p>
            <a:pPr defTabSz="886968">
              <a:spcBef>
                <a:spcPts val="970"/>
              </a:spcBef>
              <a:buFont typeface="Wingdings" panose="05000000000000000000" pitchFamily="2" charset="2"/>
              <a:buChar char="Ø"/>
            </a:pPr>
            <a:r>
              <a:rPr lang="en-US" sz="2000" kern="1200" dirty="0">
                <a:solidFill>
                  <a:schemeClr val="dk1"/>
                </a:solidFill>
              </a:rPr>
              <a:t>Your approval queue for Job Requisitions follows the same flow as purchase order requisitions. </a:t>
            </a:r>
            <a:endParaRPr lang="en-US" dirty="0"/>
          </a:p>
          <a:p>
            <a:pPr marL="0" indent="0" defTabSz="886968">
              <a:spcBef>
                <a:spcPts val="970"/>
              </a:spcBef>
              <a:buNone/>
            </a:pPr>
            <a:r>
              <a:rPr lang="en-US" sz="2000" kern="1200" dirty="0">
                <a:solidFill>
                  <a:schemeClr val="tx1"/>
                </a:solidFill>
              </a:rPr>
              <a:t>Once you have an approved Job Requisition, you are able to enter hours/timesheets.  You can do this two ways:</a:t>
            </a:r>
          </a:p>
          <a:p>
            <a:pPr marL="665226" lvl="1" indent="-221742" defTabSz="886968">
              <a:spcBef>
                <a:spcPts val="485"/>
              </a:spcBef>
            </a:pPr>
            <a:r>
              <a:rPr lang="en-US" sz="2000" kern="1200" dirty="0">
                <a:solidFill>
                  <a:schemeClr val="tx1"/>
                </a:solidFill>
              </a:rPr>
              <a:t>Choose My Job Requisitions and click on the “Timesheet” button for each employee.</a:t>
            </a:r>
            <a:endParaRPr lang="en-US" dirty="0"/>
          </a:p>
        </p:txBody>
      </p:sp>
      <p:sp>
        <p:nvSpPr>
          <p:cNvPr id="3" name="Slide Number Placeholder 2">
            <a:extLst>
              <a:ext uri="{FF2B5EF4-FFF2-40B4-BE49-F238E27FC236}">
                <a16:creationId xmlns:a16="http://schemas.microsoft.com/office/drawing/2014/main" id="{1EA119DE-5AD6-68DA-F480-5E01DCA92DD1}"/>
              </a:ext>
            </a:extLst>
          </p:cNvPr>
          <p:cNvSpPr>
            <a:spLocks noGrp="1"/>
          </p:cNvSpPr>
          <p:nvPr>
            <p:ph type="sldNum" sz="quarter" idx="10"/>
          </p:nvPr>
        </p:nvSpPr>
        <p:spPr/>
        <p:txBody>
          <a:bodyPr/>
          <a:lstStyle/>
          <a:p>
            <a:fld id="{6BC5B7D4-66CA-4557-97B5-DBB83BE9C515}" type="slidenum">
              <a:rPr lang="en-US" smtClean="0">
                <a:latin typeface="Aptos" panose="020B0004020202020204" pitchFamily="34" charset="0"/>
              </a:rPr>
              <a:t>10</a:t>
            </a:fld>
            <a:endParaRPr lang="en-US">
              <a:latin typeface="Aptos" panose="020B0004020202020204" pitchFamily="34" charset="0"/>
            </a:endParaRPr>
          </a:p>
        </p:txBody>
      </p:sp>
      <p:sp>
        <p:nvSpPr>
          <p:cNvPr id="4" name="Title 3">
            <a:extLst>
              <a:ext uri="{FF2B5EF4-FFF2-40B4-BE49-F238E27FC236}">
                <a16:creationId xmlns:a16="http://schemas.microsoft.com/office/drawing/2014/main" id="{6546A15C-5AD2-83A5-C992-211D8425017A}"/>
              </a:ext>
            </a:extLst>
          </p:cNvPr>
          <p:cNvSpPr>
            <a:spLocks noGrp="1"/>
          </p:cNvSpPr>
          <p:nvPr>
            <p:ph type="title" idx="4294967295"/>
          </p:nvPr>
        </p:nvSpPr>
        <p:spPr/>
        <p:txBody>
          <a:bodyPr/>
          <a:lstStyle/>
          <a:p>
            <a:r>
              <a:rPr lang="en-US" b="1" dirty="0"/>
              <a:t>Enter Timesheets</a:t>
            </a:r>
          </a:p>
        </p:txBody>
      </p:sp>
      <p:pic>
        <p:nvPicPr>
          <p:cNvPr id="7" name="Picture 6">
            <a:extLst>
              <a:ext uri="{FF2B5EF4-FFF2-40B4-BE49-F238E27FC236}">
                <a16:creationId xmlns:a16="http://schemas.microsoft.com/office/drawing/2014/main" id="{F73EE340-15A3-0886-2941-B8682CC8EAEA}"/>
              </a:ext>
            </a:extLst>
          </p:cNvPr>
          <p:cNvPicPr>
            <a:picLocks noChangeAspect="1"/>
          </p:cNvPicPr>
          <p:nvPr/>
        </p:nvPicPr>
        <p:blipFill rotWithShape="1">
          <a:blip r:embed="rId2"/>
          <a:srcRect t="16515"/>
          <a:stretch/>
        </p:blipFill>
        <p:spPr>
          <a:xfrm>
            <a:off x="10277428" y="4417027"/>
            <a:ext cx="1337717" cy="2033134"/>
          </a:xfrm>
          <a:prstGeom prst="rect">
            <a:avLst/>
          </a:prstGeom>
        </p:spPr>
      </p:pic>
      <p:sp>
        <p:nvSpPr>
          <p:cNvPr id="9" name="TextBox 8">
            <a:extLst>
              <a:ext uri="{FF2B5EF4-FFF2-40B4-BE49-F238E27FC236}">
                <a16:creationId xmlns:a16="http://schemas.microsoft.com/office/drawing/2014/main" id="{43E52887-B5F8-FE5E-8CA9-FC15718B5AEA}"/>
              </a:ext>
            </a:extLst>
          </p:cNvPr>
          <p:cNvSpPr txBox="1"/>
          <p:nvPr/>
        </p:nvSpPr>
        <p:spPr>
          <a:xfrm>
            <a:off x="1357721" y="5822844"/>
            <a:ext cx="8553195" cy="369332"/>
          </a:xfrm>
          <a:prstGeom prst="rect">
            <a:avLst/>
          </a:prstGeom>
          <a:noFill/>
        </p:spPr>
        <p:txBody>
          <a:bodyPr wrap="square">
            <a:spAutoFit/>
          </a:bodyPr>
          <a:lstStyle/>
          <a:p>
            <a:pPr marL="665226" lvl="1" indent="-221742" defTabSz="886968">
              <a:spcBef>
                <a:spcPts val="485"/>
              </a:spcBef>
            </a:pPr>
            <a:r>
              <a:rPr lang="en-US" sz="1800" kern="1200" dirty="0">
                <a:solidFill>
                  <a:schemeClr val="tx1"/>
                </a:solidFill>
                <a:latin typeface="+mn-lt"/>
                <a:ea typeface="+mn-ea"/>
                <a:cs typeface="+mn-cs"/>
              </a:rPr>
              <a:t>Go to Enter Job Timesheet from the main menu and choose ???</a:t>
            </a:r>
            <a:endParaRPr lang="en-US" sz="1800" dirty="0"/>
          </a:p>
        </p:txBody>
      </p:sp>
      <p:cxnSp>
        <p:nvCxnSpPr>
          <p:cNvPr id="11" name="Straight Arrow Connector 10">
            <a:extLst>
              <a:ext uri="{FF2B5EF4-FFF2-40B4-BE49-F238E27FC236}">
                <a16:creationId xmlns:a16="http://schemas.microsoft.com/office/drawing/2014/main" id="{EC2679D4-1A34-A129-EAE5-F4DA5A65DDB3}"/>
              </a:ext>
            </a:extLst>
          </p:cNvPr>
          <p:cNvCxnSpPr>
            <a:cxnSpLocks/>
          </p:cNvCxnSpPr>
          <p:nvPr/>
        </p:nvCxnSpPr>
        <p:spPr bwMode="auto">
          <a:xfrm>
            <a:off x="9842090" y="6007510"/>
            <a:ext cx="688258" cy="0"/>
          </a:xfrm>
          <a:prstGeom prst="straightConnector1">
            <a:avLst/>
          </a:prstGeom>
          <a:solidFill>
            <a:schemeClr val="accent1"/>
          </a:solidFill>
          <a:ln w="38100" cap="flat" cmpd="sng" algn="ctr">
            <a:solidFill>
              <a:srgbClr val="912018"/>
            </a:solidFill>
            <a:prstDash val="solid"/>
            <a:round/>
            <a:headEnd type="none" w="med" len="med"/>
            <a:tailEnd type="triangle"/>
          </a:ln>
          <a:effectLst/>
        </p:spPr>
      </p:cxnSp>
      <p:pic>
        <p:nvPicPr>
          <p:cNvPr id="13" name="Picture 12">
            <a:extLst>
              <a:ext uri="{FF2B5EF4-FFF2-40B4-BE49-F238E27FC236}">
                <a16:creationId xmlns:a16="http://schemas.microsoft.com/office/drawing/2014/main" id="{95BD1435-6B16-F1A2-36BA-477054134616}"/>
              </a:ext>
            </a:extLst>
          </p:cNvPr>
          <p:cNvPicPr>
            <a:picLocks noChangeAspect="1"/>
          </p:cNvPicPr>
          <p:nvPr/>
        </p:nvPicPr>
        <p:blipFill>
          <a:blip r:embed="rId3"/>
          <a:stretch>
            <a:fillRect/>
          </a:stretch>
        </p:blipFill>
        <p:spPr>
          <a:xfrm>
            <a:off x="1327086" y="4445380"/>
            <a:ext cx="9053390" cy="1225064"/>
          </a:xfrm>
          <a:prstGeom prst="rect">
            <a:avLst/>
          </a:prstGeom>
        </p:spPr>
      </p:pic>
      <p:cxnSp>
        <p:nvCxnSpPr>
          <p:cNvPr id="15" name="Straight Arrow Connector 14">
            <a:extLst>
              <a:ext uri="{FF2B5EF4-FFF2-40B4-BE49-F238E27FC236}">
                <a16:creationId xmlns:a16="http://schemas.microsoft.com/office/drawing/2014/main" id="{7D0C43EB-25E4-498C-3771-2E45FB27A13F}"/>
              </a:ext>
            </a:extLst>
          </p:cNvPr>
          <p:cNvCxnSpPr>
            <a:cxnSpLocks/>
          </p:cNvCxnSpPr>
          <p:nvPr/>
        </p:nvCxnSpPr>
        <p:spPr bwMode="auto">
          <a:xfrm>
            <a:off x="7890196" y="4292980"/>
            <a:ext cx="1152563" cy="511381"/>
          </a:xfrm>
          <a:prstGeom prst="straightConnector1">
            <a:avLst/>
          </a:prstGeom>
          <a:solidFill>
            <a:schemeClr val="accent1"/>
          </a:solidFill>
          <a:ln w="38100" cap="flat" cmpd="sng" algn="ctr">
            <a:solidFill>
              <a:srgbClr val="C00000"/>
            </a:solidFill>
            <a:prstDash val="solid"/>
            <a:round/>
            <a:headEnd type="none" w="med" len="med"/>
            <a:tailEnd type="triangle"/>
          </a:ln>
          <a:effectLst/>
        </p:spPr>
      </p:cxnSp>
    </p:spTree>
    <p:extLst>
      <p:ext uri="{BB962C8B-B14F-4D97-AF65-F5344CB8AC3E}">
        <p14:creationId xmlns:p14="http://schemas.microsoft.com/office/powerpoint/2010/main" val="42311329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91635F91-E419-4557-F72F-BB7614793FD7}"/>
              </a:ext>
            </a:extLst>
          </p:cNvPr>
          <p:cNvPicPr>
            <a:picLocks noGrp="1" noChangeAspect="1"/>
          </p:cNvPicPr>
          <p:nvPr>
            <p:ph idx="1"/>
          </p:nvPr>
        </p:nvPicPr>
        <p:blipFill>
          <a:blip r:embed="rId2"/>
          <a:stretch>
            <a:fillRect/>
          </a:stretch>
        </p:blipFill>
        <p:spPr>
          <a:xfrm>
            <a:off x="1280919" y="1847727"/>
            <a:ext cx="6811030" cy="2902205"/>
          </a:xfrm>
          <a:prstGeom prst="rect">
            <a:avLst/>
          </a:prstGeom>
        </p:spPr>
      </p:pic>
      <p:sp>
        <p:nvSpPr>
          <p:cNvPr id="3" name="Slide Number Placeholder 2">
            <a:extLst>
              <a:ext uri="{FF2B5EF4-FFF2-40B4-BE49-F238E27FC236}">
                <a16:creationId xmlns:a16="http://schemas.microsoft.com/office/drawing/2014/main" id="{57B36DDD-BC67-C074-373B-80423458B8A8}"/>
              </a:ext>
            </a:extLst>
          </p:cNvPr>
          <p:cNvSpPr>
            <a:spLocks noGrp="1"/>
          </p:cNvSpPr>
          <p:nvPr>
            <p:ph type="sldNum" sz="quarter" idx="10"/>
          </p:nvPr>
        </p:nvSpPr>
        <p:spPr/>
        <p:txBody>
          <a:bodyPr/>
          <a:lstStyle/>
          <a:p>
            <a:fld id="{6BC5B7D4-66CA-4557-97B5-DBB83BE9C515}" type="slidenum">
              <a:rPr lang="en-US" smtClean="0">
                <a:latin typeface="Aptos" panose="020B0004020202020204" pitchFamily="34" charset="0"/>
              </a:rPr>
              <a:t>11</a:t>
            </a:fld>
            <a:endParaRPr lang="en-US">
              <a:latin typeface="Aptos" panose="020B0004020202020204" pitchFamily="34" charset="0"/>
            </a:endParaRPr>
          </a:p>
        </p:txBody>
      </p:sp>
      <p:sp>
        <p:nvSpPr>
          <p:cNvPr id="4" name="Title 3">
            <a:extLst>
              <a:ext uri="{FF2B5EF4-FFF2-40B4-BE49-F238E27FC236}">
                <a16:creationId xmlns:a16="http://schemas.microsoft.com/office/drawing/2014/main" id="{52ED5064-D11F-37AA-A7CA-56926CE83651}"/>
              </a:ext>
            </a:extLst>
          </p:cNvPr>
          <p:cNvSpPr>
            <a:spLocks noGrp="1"/>
          </p:cNvSpPr>
          <p:nvPr>
            <p:ph type="title" idx="4294967295"/>
          </p:nvPr>
        </p:nvSpPr>
        <p:spPr/>
        <p:txBody>
          <a:bodyPr/>
          <a:lstStyle/>
          <a:p>
            <a:r>
              <a:rPr lang="en-US" b="1" dirty="0"/>
              <a:t>Enter Timesheet</a:t>
            </a:r>
          </a:p>
        </p:txBody>
      </p:sp>
      <p:sp>
        <p:nvSpPr>
          <p:cNvPr id="7" name="TextBox 6">
            <a:extLst>
              <a:ext uri="{FF2B5EF4-FFF2-40B4-BE49-F238E27FC236}">
                <a16:creationId xmlns:a16="http://schemas.microsoft.com/office/drawing/2014/main" id="{841174BF-78AE-6B8C-E4EC-90EAED2CA156}"/>
              </a:ext>
            </a:extLst>
          </p:cNvPr>
          <p:cNvSpPr txBox="1"/>
          <p:nvPr/>
        </p:nvSpPr>
        <p:spPr>
          <a:xfrm>
            <a:off x="1666240" y="1432560"/>
            <a:ext cx="9123680" cy="400110"/>
          </a:xfrm>
          <a:prstGeom prst="rect">
            <a:avLst/>
          </a:prstGeom>
          <a:noFill/>
        </p:spPr>
        <p:txBody>
          <a:bodyPr wrap="square" rtlCol="0">
            <a:spAutoFit/>
          </a:bodyPr>
          <a:lstStyle/>
          <a:p>
            <a:pPr marL="285750" indent="-285750">
              <a:buFont typeface="Wingdings" panose="05000000000000000000" pitchFamily="2" charset="2"/>
              <a:buChar char="Ø"/>
            </a:pPr>
            <a:r>
              <a:rPr lang="en-US" sz="2000" dirty="0">
                <a:solidFill>
                  <a:srgbClr val="912018"/>
                </a:solidFill>
              </a:rPr>
              <a:t>Click on Add Hourly Job Request (JRH) Timesheet to enter hours for the employee.</a:t>
            </a:r>
          </a:p>
        </p:txBody>
      </p:sp>
      <p:cxnSp>
        <p:nvCxnSpPr>
          <p:cNvPr id="9" name="Straight Arrow Connector 8">
            <a:extLst>
              <a:ext uri="{FF2B5EF4-FFF2-40B4-BE49-F238E27FC236}">
                <a16:creationId xmlns:a16="http://schemas.microsoft.com/office/drawing/2014/main" id="{A1595BD2-0560-E5D5-6C53-84FDDDAB52B5}"/>
              </a:ext>
            </a:extLst>
          </p:cNvPr>
          <p:cNvCxnSpPr>
            <a:cxnSpLocks/>
          </p:cNvCxnSpPr>
          <p:nvPr/>
        </p:nvCxnSpPr>
        <p:spPr bwMode="auto">
          <a:xfrm>
            <a:off x="4807974" y="1759974"/>
            <a:ext cx="521110" cy="167149"/>
          </a:xfrm>
          <a:prstGeom prst="straightConnector1">
            <a:avLst/>
          </a:prstGeom>
          <a:solidFill>
            <a:schemeClr val="accent1"/>
          </a:solidFill>
          <a:ln w="38100" cap="flat" cmpd="sng" algn="ctr">
            <a:solidFill>
              <a:srgbClr val="C00000"/>
            </a:solidFill>
            <a:prstDash val="solid"/>
            <a:round/>
            <a:headEnd type="none" w="med" len="med"/>
            <a:tailEnd type="triangle"/>
          </a:ln>
          <a:effectLst/>
        </p:spPr>
      </p:cxnSp>
      <p:pic>
        <p:nvPicPr>
          <p:cNvPr id="14" name="Picture 13">
            <a:extLst>
              <a:ext uri="{FF2B5EF4-FFF2-40B4-BE49-F238E27FC236}">
                <a16:creationId xmlns:a16="http://schemas.microsoft.com/office/drawing/2014/main" id="{33187EAB-CD17-C11C-9770-38D48336DD43}"/>
              </a:ext>
            </a:extLst>
          </p:cNvPr>
          <p:cNvPicPr>
            <a:picLocks noChangeAspect="1"/>
          </p:cNvPicPr>
          <p:nvPr/>
        </p:nvPicPr>
        <p:blipFill>
          <a:blip r:embed="rId3"/>
          <a:stretch>
            <a:fillRect/>
          </a:stretch>
        </p:blipFill>
        <p:spPr>
          <a:xfrm>
            <a:off x="6849955" y="2409854"/>
            <a:ext cx="5106072" cy="4256852"/>
          </a:xfrm>
          <a:prstGeom prst="rect">
            <a:avLst/>
          </a:prstGeom>
        </p:spPr>
      </p:pic>
      <p:cxnSp>
        <p:nvCxnSpPr>
          <p:cNvPr id="17" name="Straight Arrow Connector 16">
            <a:extLst>
              <a:ext uri="{FF2B5EF4-FFF2-40B4-BE49-F238E27FC236}">
                <a16:creationId xmlns:a16="http://schemas.microsoft.com/office/drawing/2014/main" id="{132134F6-E684-E305-D489-52CE93233EFA}"/>
              </a:ext>
            </a:extLst>
          </p:cNvPr>
          <p:cNvCxnSpPr>
            <a:cxnSpLocks/>
          </p:cNvCxnSpPr>
          <p:nvPr/>
        </p:nvCxnSpPr>
        <p:spPr bwMode="auto">
          <a:xfrm>
            <a:off x="9871587" y="5368413"/>
            <a:ext cx="658761" cy="0"/>
          </a:xfrm>
          <a:prstGeom prst="straightConnector1">
            <a:avLst/>
          </a:prstGeom>
          <a:solidFill>
            <a:schemeClr val="accent1"/>
          </a:solidFill>
          <a:ln w="38100" cap="flat" cmpd="sng" algn="ctr">
            <a:solidFill>
              <a:srgbClr val="912018"/>
            </a:solidFill>
            <a:prstDash val="solid"/>
            <a:round/>
            <a:headEnd type="none" w="med" len="med"/>
            <a:tailEnd type="triangle"/>
          </a:ln>
          <a:effectLst/>
        </p:spPr>
      </p:cxnSp>
      <p:cxnSp>
        <p:nvCxnSpPr>
          <p:cNvPr id="20" name="Straight Arrow Connector 19">
            <a:extLst>
              <a:ext uri="{FF2B5EF4-FFF2-40B4-BE49-F238E27FC236}">
                <a16:creationId xmlns:a16="http://schemas.microsoft.com/office/drawing/2014/main" id="{5C8002B4-95F4-B41A-7C9E-53066B37CF5A}"/>
              </a:ext>
            </a:extLst>
          </p:cNvPr>
          <p:cNvCxnSpPr>
            <a:cxnSpLocks/>
          </p:cNvCxnSpPr>
          <p:nvPr/>
        </p:nvCxnSpPr>
        <p:spPr bwMode="auto">
          <a:xfrm flipH="1">
            <a:off x="7973961" y="5692877"/>
            <a:ext cx="973394" cy="599768"/>
          </a:xfrm>
          <a:prstGeom prst="straightConnector1">
            <a:avLst/>
          </a:prstGeom>
          <a:solidFill>
            <a:schemeClr val="accent1"/>
          </a:solidFill>
          <a:ln w="38100" cap="flat" cmpd="sng" algn="ctr">
            <a:solidFill>
              <a:srgbClr val="912018"/>
            </a:solidFill>
            <a:prstDash val="solid"/>
            <a:round/>
            <a:headEnd type="none" w="med" len="med"/>
            <a:tailEnd type="triangle"/>
          </a:ln>
          <a:effectLst/>
        </p:spPr>
      </p:cxnSp>
    </p:spTree>
    <p:extLst>
      <p:ext uri="{BB962C8B-B14F-4D97-AF65-F5344CB8AC3E}">
        <p14:creationId xmlns:p14="http://schemas.microsoft.com/office/powerpoint/2010/main" val="19353192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72256AE-F433-C499-5C03-476B9DC3B8FC}"/>
              </a:ext>
            </a:extLst>
          </p:cNvPr>
          <p:cNvSpPr>
            <a:spLocks noGrp="1"/>
          </p:cNvSpPr>
          <p:nvPr>
            <p:ph idx="1"/>
          </p:nvPr>
        </p:nvSpPr>
        <p:spPr/>
        <p:txBody>
          <a:bodyPr/>
          <a:lstStyle/>
          <a:p>
            <a:pPr>
              <a:buFont typeface="Wingdings" panose="05000000000000000000" pitchFamily="2" charset="2"/>
              <a:buChar char="Ø"/>
            </a:pPr>
            <a:r>
              <a:rPr lang="en-US" dirty="0"/>
              <a:t>Once you have submitted your hours, there is an additional step you </a:t>
            </a:r>
            <a:r>
              <a:rPr lang="en-US" b="1" u="sng" dirty="0"/>
              <a:t>MUST</a:t>
            </a:r>
            <a:r>
              <a:rPr lang="en-US" dirty="0"/>
              <a:t> complete before the employee will be paid.  Entering hours for payment is a two-step process:  1) You “Submit” the hours, but you also must 2) “Approve” the timesheets.  An example would be, you submit hours for your staff throughout your work week (Mon-</a:t>
            </a:r>
            <a:r>
              <a:rPr lang="en-US" dirty="0" err="1"/>
              <a:t>Thur</a:t>
            </a:r>
            <a:r>
              <a:rPr lang="en-US" dirty="0"/>
              <a:t>) and then at the end of the week (Fri), </a:t>
            </a:r>
            <a:r>
              <a:rPr lang="en-US" b="1" dirty="0"/>
              <a:t>review your submissions, check for accuracy </a:t>
            </a:r>
            <a:r>
              <a:rPr lang="en-US" dirty="0"/>
              <a:t>and “Approve Timesheets” for all your previous submissions.  Once you approve, all the submissions/hours are transmitted to Payroll.  The submissions are “pending” in the example below.  Once you click either “Approval All” or “Approve” per employee, and click “submit,” your payments are approved and sent to Payroll.</a:t>
            </a:r>
          </a:p>
          <a:p>
            <a:endParaRPr lang="en-US" dirty="0"/>
          </a:p>
        </p:txBody>
      </p:sp>
      <p:sp>
        <p:nvSpPr>
          <p:cNvPr id="3" name="Slide Number Placeholder 2">
            <a:extLst>
              <a:ext uri="{FF2B5EF4-FFF2-40B4-BE49-F238E27FC236}">
                <a16:creationId xmlns:a16="http://schemas.microsoft.com/office/drawing/2014/main" id="{111B9A75-A7F1-9BF8-1695-5211E5FDCEE2}"/>
              </a:ext>
            </a:extLst>
          </p:cNvPr>
          <p:cNvSpPr>
            <a:spLocks noGrp="1"/>
          </p:cNvSpPr>
          <p:nvPr>
            <p:ph type="sldNum" sz="quarter" idx="10"/>
          </p:nvPr>
        </p:nvSpPr>
        <p:spPr/>
        <p:txBody>
          <a:bodyPr/>
          <a:lstStyle/>
          <a:p>
            <a:fld id="{6BC5B7D4-66CA-4557-97B5-DBB83BE9C515}" type="slidenum">
              <a:rPr lang="en-US" smtClean="0">
                <a:latin typeface="Aptos" panose="020B0004020202020204" pitchFamily="34" charset="0"/>
              </a:rPr>
              <a:t>12</a:t>
            </a:fld>
            <a:endParaRPr lang="en-US">
              <a:latin typeface="Aptos" panose="020B0004020202020204" pitchFamily="34" charset="0"/>
            </a:endParaRPr>
          </a:p>
        </p:txBody>
      </p:sp>
      <p:sp>
        <p:nvSpPr>
          <p:cNvPr id="4" name="Title 3">
            <a:extLst>
              <a:ext uri="{FF2B5EF4-FFF2-40B4-BE49-F238E27FC236}">
                <a16:creationId xmlns:a16="http://schemas.microsoft.com/office/drawing/2014/main" id="{3FE03471-B1EF-AD19-4F83-18D089814276}"/>
              </a:ext>
            </a:extLst>
          </p:cNvPr>
          <p:cNvSpPr>
            <a:spLocks noGrp="1"/>
          </p:cNvSpPr>
          <p:nvPr>
            <p:ph type="title" idx="4294967295"/>
          </p:nvPr>
        </p:nvSpPr>
        <p:spPr/>
        <p:txBody>
          <a:bodyPr/>
          <a:lstStyle/>
          <a:p>
            <a:r>
              <a:rPr lang="en-US" b="1" dirty="0"/>
              <a:t>Approve Timesheets</a:t>
            </a:r>
          </a:p>
        </p:txBody>
      </p:sp>
    </p:spTree>
    <p:extLst>
      <p:ext uri="{BB962C8B-B14F-4D97-AF65-F5344CB8AC3E}">
        <p14:creationId xmlns:p14="http://schemas.microsoft.com/office/powerpoint/2010/main" val="27491112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AEC36A2B-71D4-FFEE-3B5F-4C8469FA1F54}"/>
              </a:ext>
            </a:extLst>
          </p:cNvPr>
          <p:cNvPicPr>
            <a:picLocks noGrp="1" noChangeAspect="1"/>
          </p:cNvPicPr>
          <p:nvPr>
            <p:ph idx="1"/>
          </p:nvPr>
        </p:nvPicPr>
        <p:blipFill>
          <a:blip r:embed="rId2"/>
          <a:stretch>
            <a:fillRect/>
          </a:stretch>
        </p:blipFill>
        <p:spPr>
          <a:xfrm>
            <a:off x="3535293" y="1371600"/>
            <a:ext cx="6261239" cy="5067300"/>
          </a:xfrm>
          <a:prstGeom prst="rect">
            <a:avLst/>
          </a:prstGeom>
        </p:spPr>
      </p:pic>
      <p:sp>
        <p:nvSpPr>
          <p:cNvPr id="3" name="Slide Number Placeholder 2">
            <a:extLst>
              <a:ext uri="{FF2B5EF4-FFF2-40B4-BE49-F238E27FC236}">
                <a16:creationId xmlns:a16="http://schemas.microsoft.com/office/drawing/2014/main" id="{DB48BBAA-C80D-4699-BB42-11663979948E}"/>
              </a:ext>
            </a:extLst>
          </p:cNvPr>
          <p:cNvSpPr>
            <a:spLocks noGrp="1"/>
          </p:cNvSpPr>
          <p:nvPr>
            <p:ph type="sldNum" sz="quarter" idx="10"/>
          </p:nvPr>
        </p:nvSpPr>
        <p:spPr/>
        <p:txBody>
          <a:bodyPr/>
          <a:lstStyle/>
          <a:p>
            <a:fld id="{6BC5B7D4-66CA-4557-97B5-DBB83BE9C515}" type="slidenum">
              <a:rPr lang="en-US" smtClean="0">
                <a:latin typeface="Aptos" panose="020B0004020202020204" pitchFamily="34" charset="0"/>
              </a:rPr>
              <a:t>13</a:t>
            </a:fld>
            <a:endParaRPr lang="en-US">
              <a:latin typeface="Aptos" panose="020B0004020202020204" pitchFamily="34" charset="0"/>
            </a:endParaRPr>
          </a:p>
        </p:txBody>
      </p:sp>
      <p:sp>
        <p:nvSpPr>
          <p:cNvPr id="4" name="Title 3">
            <a:extLst>
              <a:ext uri="{FF2B5EF4-FFF2-40B4-BE49-F238E27FC236}">
                <a16:creationId xmlns:a16="http://schemas.microsoft.com/office/drawing/2014/main" id="{00F07CB8-442C-FCE6-0147-9408A3CAAA02}"/>
              </a:ext>
            </a:extLst>
          </p:cNvPr>
          <p:cNvSpPr>
            <a:spLocks noGrp="1"/>
          </p:cNvSpPr>
          <p:nvPr>
            <p:ph type="title" idx="4294967295"/>
          </p:nvPr>
        </p:nvSpPr>
        <p:spPr/>
        <p:txBody>
          <a:bodyPr/>
          <a:lstStyle/>
          <a:p>
            <a:r>
              <a:rPr lang="en-US" b="1" dirty="0"/>
              <a:t>Job </a:t>
            </a:r>
            <a:r>
              <a:rPr lang="en-US" b="1" dirty="0" err="1"/>
              <a:t>Requisiton</a:t>
            </a:r>
            <a:r>
              <a:rPr lang="en-US" b="1" dirty="0"/>
              <a:t> Upload</a:t>
            </a:r>
          </a:p>
        </p:txBody>
      </p:sp>
    </p:spTree>
    <p:extLst>
      <p:ext uri="{BB962C8B-B14F-4D97-AF65-F5344CB8AC3E}">
        <p14:creationId xmlns:p14="http://schemas.microsoft.com/office/powerpoint/2010/main" val="1107859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10AA89D5-8100-1624-C580-78BF6B8021CC}"/>
              </a:ext>
            </a:extLst>
          </p:cNvPr>
          <p:cNvPicPr>
            <a:picLocks noGrp="1" noChangeAspect="1"/>
          </p:cNvPicPr>
          <p:nvPr>
            <p:ph idx="1"/>
          </p:nvPr>
        </p:nvPicPr>
        <p:blipFill>
          <a:blip r:embed="rId2"/>
          <a:stretch>
            <a:fillRect/>
          </a:stretch>
        </p:blipFill>
        <p:spPr>
          <a:xfrm>
            <a:off x="3529345" y="1371600"/>
            <a:ext cx="6273135" cy="5067300"/>
          </a:xfrm>
          <a:prstGeom prst="rect">
            <a:avLst/>
          </a:prstGeom>
        </p:spPr>
      </p:pic>
      <p:sp>
        <p:nvSpPr>
          <p:cNvPr id="3" name="Slide Number Placeholder 2">
            <a:extLst>
              <a:ext uri="{FF2B5EF4-FFF2-40B4-BE49-F238E27FC236}">
                <a16:creationId xmlns:a16="http://schemas.microsoft.com/office/drawing/2014/main" id="{F63E8CE9-E7A7-0992-D012-5FFC6214D05C}"/>
              </a:ext>
            </a:extLst>
          </p:cNvPr>
          <p:cNvSpPr>
            <a:spLocks noGrp="1"/>
          </p:cNvSpPr>
          <p:nvPr>
            <p:ph type="sldNum" sz="quarter" idx="10"/>
          </p:nvPr>
        </p:nvSpPr>
        <p:spPr/>
        <p:txBody>
          <a:bodyPr/>
          <a:lstStyle/>
          <a:p>
            <a:fld id="{6BC5B7D4-66CA-4557-97B5-DBB83BE9C515}" type="slidenum">
              <a:rPr lang="en-US" smtClean="0">
                <a:latin typeface="Aptos" panose="020B0004020202020204" pitchFamily="34" charset="0"/>
              </a:rPr>
              <a:t>14</a:t>
            </a:fld>
            <a:endParaRPr lang="en-US">
              <a:latin typeface="Aptos" panose="020B0004020202020204" pitchFamily="34" charset="0"/>
            </a:endParaRPr>
          </a:p>
        </p:txBody>
      </p:sp>
      <p:sp>
        <p:nvSpPr>
          <p:cNvPr id="4" name="Title 3">
            <a:extLst>
              <a:ext uri="{FF2B5EF4-FFF2-40B4-BE49-F238E27FC236}">
                <a16:creationId xmlns:a16="http://schemas.microsoft.com/office/drawing/2014/main" id="{171F14B8-B097-EE3C-4ECA-71C923E3F9BB}"/>
              </a:ext>
            </a:extLst>
          </p:cNvPr>
          <p:cNvSpPr>
            <a:spLocks noGrp="1"/>
          </p:cNvSpPr>
          <p:nvPr>
            <p:ph type="title" idx="4294967295"/>
          </p:nvPr>
        </p:nvSpPr>
        <p:spPr/>
        <p:txBody>
          <a:bodyPr/>
          <a:lstStyle/>
          <a:p>
            <a:r>
              <a:rPr lang="en-US" b="1" dirty="0"/>
              <a:t>Process Job Requisitions</a:t>
            </a:r>
          </a:p>
        </p:txBody>
      </p:sp>
    </p:spTree>
    <p:extLst>
      <p:ext uri="{BB962C8B-B14F-4D97-AF65-F5344CB8AC3E}">
        <p14:creationId xmlns:p14="http://schemas.microsoft.com/office/powerpoint/2010/main" val="38778971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26750" y="1752600"/>
            <a:ext cx="10360501" cy="4800600"/>
          </a:xfrm>
        </p:spPr>
        <p:txBody>
          <a:bodyPr/>
          <a:lstStyle/>
          <a:p>
            <a:pPr marL="461963" indent="-461963"/>
            <a:r>
              <a:rPr lang="en-US" sz="2400"/>
              <a:t>All responses will be entered into a drawing for a $50 Amazon Gift Card. </a:t>
            </a:r>
          </a:p>
          <a:p>
            <a:pPr marL="461963" indent="-461963"/>
            <a:r>
              <a:rPr lang="en-US" sz="2400"/>
              <a:t>Drawing to take place Friday at lunch. There will be multiple winners! </a:t>
            </a:r>
          </a:p>
          <a:p>
            <a:pPr marL="461963" indent="-461963"/>
            <a:r>
              <a:rPr lang="en-US" sz="2400" b="1" u="sng">
                <a:solidFill>
                  <a:srgbClr val="0070C0"/>
                </a:solidFill>
                <a:latin typeface="Calibri" panose="020F0502020204030204" pitchFamily="34" charset="0"/>
                <a:ea typeface="Times New Roman" panose="02020603050405020304" pitchFamily="18" charset="0"/>
                <a:hlinkClick r:id="rId2">
                  <a:extLst>
                    <a:ext uri="{A12FA001-AC4F-418D-AE19-62706E023703}">
                      <ahyp:hlinkClr xmlns:ahyp="http://schemas.microsoft.com/office/drawing/2018/hyperlinkcolor" val="tx"/>
                    </a:ext>
                  </a:extLst>
                </a:hlinkClick>
              </a:rPr>
              <a:t>Link to session survey</a:t>
            </a:r>
            <a:r>
              <a:rPr lang="en-US" sz="2400"/>
              <a:t> or scan this QR code (also on the agenda)</a:t>
            </a:r>
          </a:p>
          <a:p>
            <a:pPr marL="461963" indent="-461963"/>
            <a:endParaRPr lang="en-US" sz="2400"/>
          </a:p>
          <a:p>
            <a:pPr marL="461963" indent="-461963"/>
            <a:endParaRPr lang="en-US" sz="2400"/>
          </a:p>
        </p:txBody>
      </p:sp>
      <p:sp>
        <p:nvSpPr>
          <p:cNvPr id="4" name="Slide Number Placeholder 3"/>
          <p:cNvSpPr>
            <a:spLocks noGrp="1"/>
          </p:cNvSpPr>
          <p:nvPr>
            <p:ph type="sldNum" sz="quarter" idx="10"/>
          </p:nvPr>
        </p:nvSpPr>
        <p:spPr/>
        <p:txBody>
          <a:bodyPr/>
          <a:lstStyle/>
          <a:p>
            <a:fld id="{E01ABE7C-D557-4CAA-AC9E-0A55A9FE9F7F}" type="slidenum">
              <a:rPr lang="en-US" smtClean="0"/>
              <a:pPr/>
              <a:t>15</a:t>
            </a:fld>
            <a:endParaRPr lang="en-US"/>
          </a:p>
        </p:txBody>
      </p:sp>
      <p:sp>
        <p:nvSpPr>
          <p:cNvPr id="2" name="Title 1"/>
          <p:cNvSpPr>
            <a:spLocks noGrp="1"/>
          </p:cNvSpPr>
          <p:nvPr>
            <p:ph type="title" idx="4294967295"/>
          </p:nvPr>
        </p:nvSpPr>
        <p:spPr>
          <a:xfrm>
            <a:off x="2741612" y="228600"/>
            <a:ext cx="7772400" cy="990600"/>
          </a:xfrm>
          <a:prstGeom prst="rect">
            <a:avLst/>
          </a:prstGeom>
        </p:spPr>
        <p:txBody>
          <a:bodyPr anchor="ctr"/>
          <a:lstStyle/>
          <a:p>
            <a:r>
              <a:rPr lang="en-US" b="0"/>
              <a:t>NASU 2025 Session Surveys – we want your feedback!</a:t>
            </a:r>
          </a:p>
        </p:txBody>
      </p:sp>
      <p:pic>
        <p:nvPicPr>
          <p:cNvPr id="9" name="Picture 8" descr="A qr code with a dinosaur&#10;&#10;AI-generated content may be incorrect.">
            <a:extLst>
              <a:ext uri="{FF2B5EF4-FFF2-40B4-BE49-F238E27FC236}">
                <a16:creationId xmlns:a16="http://schemas.microsoft.com/office/drawing/2014/main" id="{8598E301-DC7D-DF31-3C9F-882C9A4C22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51412" y="3048000"/>
            <a:ext cx="3752850" cy="3752850"/>
          </a:xfrm>
          <a:prstGeom prst="rect">
            <a:avLst/>
          </a:prstGeom>
        </p:spPr>
      </p:pic>
    </p:spTree>
    <p:extLst>
      <p:ext uri="{BB962C8B-B14F-4D97-AF65-F5344CB8AC3E}">
        <p14:creationId xmlns:p14="http://schemas.microsoft.com/office/powerpoint/2010/main" val="4503444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76C1584-D773-467E-9BB2-A075B1658C19}"/>
              </a:ext>
            </a:extLst>
          </p:cNvPr>
          <p:cNvSpPr>
            <a:spLocks noGrp="1"/>
          </p:cNvSpPr>
          <p:nvPr>
            <p:ph idx="1"/>
          </p:nvPr>
        </p:nvSpPr>
        <p:spPr/>
        <p:txBody>
          <a:bodyPr>
            <a:normAutofit fontScale="85000" lnSpcReduction="20000"/>
          </a:bodyPr>
          <a:lstStyle/>
          <a:p>
            <a:r>
              <a:rPr lang="en-US" dirty="0">
                <a:solidFill>
                  <a:srgbClr val="912018"/>
                </a:solidFill>
              </a:rPr>
              <a:t>Used to pay any employee working a supplemental or extra duty that is outside of their contract.  </a:t>
            </a:r>
          </a:p>
          <a:p>
            <a:r>
              <a:rPr lang="en-US" dirty="0">
                <a:solidFill>
                  <a:srgbClr val="912018"/>
                </a:solidFill>
              </a:rPr>
              <a:t>This requisition must be fully approved before you can report hours for payment.</a:t>
            </a:r>
          </a:p>
          <a:p>
            <a:r>
              <a:rPr lang="en-US" dirty="0">
                <a:solidFill>
                  <a:srgbClr val="912018"/>
                </a:solidFill>
              </a:rPr>
              <a:t>Budget accounts used follow same rules as any requisition as far as available funds checking</a:t>
            </a:r>
          </a:p>
          <a:p>
            <a:r>
              <a:rPr lang="en-US" dirty="0">
                <a:solidFill>
                  <a:srgbClr val="912018"/>
                </a:solidFill>
              </a:rPr>
              <a:t>Non-exempt employees (employees eligible for overtime) can do extra duty that is completely separate and different from their normal duties through the job requisition system.  </a:t>
            </a:r>
          </a:p>
          <a:p>
            <a:r>
              <a:rPr lang="en-US" dirty="0">
                <a:solidFill>
                  <a:srgbClr val="912018"/>
                </a:solidFill>
              </a:rPr>
              <a:t>Supplemental work that is an extension of their normal duties would be considered overtime and is not entered through a job requisition.</a:t>
            </a:r>
          </a:p>
        </p:txBody>
      </p:sp>
      <p:sp>
        <p:nvSpPr>
          <p:cNvPr id="4" name="Slide Number Placeholder 3">
            <a:extLst>
              <a:ext uri="{FF2B5EF4-FFF2-40B4-BE49-F238E27FC236}">
                <a16:creationId xmlns:a16="http://schemas.microsoft.com/office/drawing/2014/main" id="{850E96C4-8CA6-478C-8C3C-3CEBE321D620}"/>
              </a:ext>
            </a:extLst>
          </p:cNvPr>
          <p:cNvSpPr>
            <a:spLocks noGrp="1"/>
          </p:cNvSpPr>
          <p:nvPr>
            <p:ph type="sldNum" sz="quarter" idx="10"/>
          </p:nvPr>
        </p:nvSpPr>
        <p:spPr>
          <a:prstGeom prst="rect">
            <a:avLst/>
          </a:prstGeom>
        </p:spPr>
        <p:txBody>
          <a:bodyPr vert="horz" lIns="91440" tIns="45720" rIns="91440" bIns="45720" rtlCol="0" anchor="ctr"/>
          <a:lstStyle>
            <a:defPPr>
              <a:defRPr lang="en-US"/>
            </a:defPPr>
            <a:lvl1pPr marL="0" algn="r" defTabSz="457200" rtl="0" eaLnBrk="1" latinLnBrk="0" hangingPunct="1">
              <a:defRPr sz="1000" b="0" i="0" kern="1200">
                <a:solidFill>
                  <a:schemeClr val="tx1"/>
                </a:solidFill>
                <a:effectLst/>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5D84065D-F351-4B03-BD91-D8A6B8D4B362}" type="slidenum">
              <a:rPr lang="en-US" smtClean="0"/>
              <a:pPr/>
              <a:t>2</a:t>
            </a:fld>
            <a:endParaRPr lang="en-US" dirty="0"/>
          </a:p>
        </p:txBody>
      </p:sp>
      <p:sp>
        <p:nvSpPr>
          <p:cNvPr id="2" name="Title 1">
            <a:extLst>
              <a:ext uri="{FF2B5EF4-FFF2-40B4-BE49-F238E27FC236}">
                <a16:creationId xmlns:a16="http://schemas.microsoft.com/office/drawing/2014/main" id="{B701229D-4150-47F8-BD4C-60CA63AA170E}"/>
              </a:ext>
            </a:extLst>
          </p:cNvPr>
          <p:cNvSpPr>
            <a:spLocks noGrp="1"/>
          </p:cNvSpPr>
          <p:nvPr>
            <p:ph type="title" idx="4294967295"/>
          </p:nvPr>
        </p:nvSpPr>
        <p:spPr>
          <a:xfrm>
            <a:off x="2894012" y="0"/>
            <a:ext cx="7772400" cy="990600"/>
          </a:xfrm>
          <a:prstGeom prst="rect">
            <a:avLst/>
          </a:prstGeom>
        </p:spPr>
        <p:txBody>
          <a:bodyPr/>
          <a:lstStyle/>
          <a:p>
            <a:r>
              <a:rPr lang="en-US" dirty="0"/>
              <a:t>Job Requisitions	</a:t>
            </a:r>
          </a:p>
        </p:txBody>
      </p:sp>
    </p:spTree>
    <p:extLst>
      <p:ext uri="{BB962C8B-B14F-4D97-AF65-F5344CB8AC3E}">
        <p14:creationId xmlns:p14="http://schemas.microsoft.com/office/powerpoint/2010/main" val="36800963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DCBE791-FB8C-38D4-EF32-08EC3696B2EF}"/>
              </a:ext>
            </a:extLst>
          </p:cNvPr>
          <p:cNvSpPr>
            <a:spLocks noGrp="1"/>
          </p:cNvSpPr>
          <p:nvPr>
            <p:ph idx="1"/>
          </p:nvPr>
        </p:nvSpPr>
        <p:spPr/>
        <p:txBody>
          <a:bodyPr/>
          <a:lstStyle/>
          <a:p>
            <a:pPr marL="0" indent="0">
              <a:buNone/>
            </a:pPr>
            <a:endParaRPr lang="en-US" dirty="0"/>
          </a:p>
          <a:p>
            <a:endParaRPr lang="en-US" dirty="0"/>
          </a:p>
        </p:txBody>
      </p:sp>
      <p:sp>
        <p:nvSpPr>
          <p:cNvPr id="3" name="Slide Number Placeholder 2">
            <a:extLst>
              <a:ext uri="{FF2B5EF4-FFF2-40B4-BE49-F238E27FC236}">
                <a16:creationId xmlns:a16="http://schemas.microsoft.com/office/drawing/2014/main" id="{75885D17-2C42-72E1-FD5A-2E4FAF1B9E8F}"/>
              </a:ext>
            </a:extLst>
          </p:cNvPr>
          <p:cNvSpPr>
            <a:spLocks noGrp="1"/>
          </p:cNvSpPr>
          <p:nvPr>
            <p:ph type="sldNum" sz="quarter" idx="10"/>
          </p:nvPr>
        </p:nvSpPr>
        <p:spPr/>
        <p:txBody>
          <a:bodyPr/>
          <a:lstStyle/>
          <a:p>
            <a:fld id="{E01ABE7C-D557-4CAA-AC9E-0A55A9FE9F7F}" type="slidenum">
              <a:rPr lang="en-US" smtClean="0"/>
              <a:pPr/>
              <a:t>3</a:t>
            </a:fld>
            <a:endParaRPr lang="en-US" dirty="0"/>
          </a:p>
        </p:txBody>
      </p:sp>
      <p:sp>
        <p:nvSpPr>
          <p:cNvPr id="4" name="Content Placeholder 3">
            <a:extLst>
              <a:ext uri="{FF2B5EF4-FFF2-40B4-BE49-F238E27FC236}">
                <a16:creationId xmlns:a16="http://schemas.microsoft.com/office/drawing/2014/main" id="{3173DD41-55FC-7E35-A2D5-4417E9758EBE}"/>
              </a:ext>
            </a:extLst>
          </p:cNvPr>
          <p:cNvSpPr>
            <a:spLocks noGrp="1"/>
          </p:cNvSpPr>
          <p:nvPr>
            <p:ph sz="quarter" idx="11"/>
          </p:nvPr>
        </p:nvSpPr>
        <p:spPr/>
        <p:txBody>
          <a:bodyPr/>
          <a:lstStyle/>
          <a:p>
            <a:r>
              <a:rPr lang="en-US" dirty="0"/>
              <a:t>Job </a:t>
            </a:r>
            <a:r>
              <a:rPr lang="en-US" dirty="0" err="1"/>
              <a:t>Requistions</a:t>
            </a:r>
            <a:r>
              <a:rPr lang="en-US" dirty="0"/>
              <a:t> Menu</a:t>
            </a:r>
          </a:p>
        </p:txBody>
      </p:sp>
      <p:pic>
        <p:nvPicPr>
          <p:cNvPr id="6" name="Picture 5">
            <a:extLst>
              <a:ext uri="{FF2B5EF4-FFF2-40B4-BE49-F238E27FC236}">
                <a16:creationId xmlns:a16="http://schemas.microsoft.com/office/drawing/2014/main" id="{222F1BE8-8B06-DA2F-DD9B-70C7C5F5A4E5}"/>
              </a:ext>
            </a:extLst>
          </p:cNvPr>
          <p:cNvPicPr>
            <a:picLocks noChangeAspect="1"/>
          </p:cNvPicPr>
          <p:nvPr/>
        </p:nvPicPr>
        <p:blipFill>
          <a:blip r:embed="rId2"/>
          <a:stretch>
            <a:fillRect/>
          </a:stretch>
        </p:blipFill>
        <p:spPr>
          <a:xfrm>
            <a:off x="5837058" y="1107771"/>
            <a:ext cx="2139883" cy="4642458"/>
          </a:xfrm>
          <a:prstGeom prst="rect">
            <a:avLst/>
          </a:prstGeom>
        </p:spPr>
      </p:pic>
      <p:sp>
        <p:nvSpPr>
          <p:cNvPr id="7" name="Rectangle 6">
            <a:extLst>
              <a:ext uri="{FF2B5EF4-FFF2-40B4-BE49-F238E27FC236}">
                <a16:creationId xmlns:a16="http://schemas.microsoft.com/office/drawing/2014/main" id="{9D42C31F-1B75-F388-E942-B6D66A0D3881}"/>
              </a:ext>
            </a:extLst>
          </p:cNvPr>
          <p:cNvSpPr/>
          <p:nvPr/>
        </p:nvSpPr>
        <p:spPr bwMode="auto">
          <a:xfrm>
            <a:off x="5919019" y="2400299"/>
            <a:ext cx="1681316" cy="304800"/>
          </a:xfrm>
          <a:prstGeom prst="rect">
            <a:avLst/>
          </a:prstGeom>
          <a:noFill/>
          <a:ln w="38100" cap="flat" cmpd="sng" algn="ctr">
            <a:solidFill>
              <a:srgbClr val="912018"/>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Times New Roman" pitchFamily="18" charset="0"/>
            </a:endParaRPr>
          </a:p>
        </p:txBody>
      </p:sp>
      <p:sp>
        <p:nvSpPr>
          <p:cNvPr id="8" name="Rectangle 7">
            <a:extLst>
              <a:ext uri="{FF2B5EF4-FFF2-40B4-BE49-F238E27FC236}">
                <a16:creationId xmlns:a16="http://schemas.microsoft.com/office/drawing/2014/main" id="{E623CD4A-5734-2A6A-AED3-92BB236AA05A}"/>
              </a:ext>
            </a:extLst>
          </p:cNvPr>
          <p:cNvSpPr/>
          <p:nvPr/>
        </p:nvSpPr>
        <p:spPr bwMode="auto">
          <a:xfrm>
            <a:off x="6094412" y="3067664"/>
            <a:ext cx="1081549" cy="272845"/>
          </a:xfrm>
          <a:prstGeom prst="rect">
            <a:avLst/>
          </a:prstGeom>
          <a:noFill/>
          <a:ln w="38100" cap="flat" cmpd="sng" algn="ctr">
            <a:solidFill>
              <a:srgbClr val="912018"/>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Times New Roman" pitchFamily="18" charset="0"/>
            </a:endParaRPr>
          </a:p>
        </p:txBody>
      </p:sp>
    </p:spTree>
    <p:extLst>
      <p:ext uri="{BB962C8B-B14F-4D97-AF65-F5344CB8AC3E}">
        <p14:creationId xmlns:p14="http://schemas.microsoft.com/office/powerpoint/2010/main" val="9310677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4546F93-BD81-FC60-A487-6D0080FEF1F6}"/>
              </a:ext>
            </a:extLst>
          </p:cNvPr>
          <p:cNvSpPr>
            <a:spLocks noGrp="1"/>
          </p:cNvSpPr>
          <p:nvPr>
            <p:ph idx="1"/>
          </p:nvPr>
        </p:nvSpPr>
        <p:spPr/>
        <p:txBody>
          <a:bodyPr/>
          <a:lstStyle/>
          <a:p>
            <a:r>
              <a:rPr lang="en-US" sz="1800" dirty="0">
                <a:solidFill>
                  <a:srgbClr val="912018"/>
                </a:solidFill>
              </a:rPr>
              <a:t>Log into your </a:t>
            </a:r>
            <a:r>
              <a:rPr lang="en-US" sz="1800" dirty="0" err="1">
                <a:solidFill>
                  <a:srgbClr val="912018"/>
                </a:solidFill>
              </a:rPr>
              <a:t>KeyNet</a:t>
            </a:r>
            <a:r>
              <a:rPr lang="en-US" sz="1800" dirty="0">
                <a:solidFill>
                  <a:srgbClr val="912018"/>
                </a:solidFill>
              </a:rPr>
              <a:t> account.</a:t>
            </a:r>
          </a:p>
          <a:p>
            <a:r>
              <a:rPr lang="en-US" sz="1800" dirty="0">
                <a:solidFill>
                  <a:srgbClr val="912018"/>
                </a:solidFill>
              </a:rPr>
              <a:t>Click on the </a:t>
            </a:r>
            <a:r>
              <a:rPr lang="en-US" sz="1800" b="1" dirty="0">
                <a:solidFill>
                  <a:srgbClr val="912018"/>
                </a:solidFill>
              </a:rPr>
              <a:t>“Employee Management” </a:t>
            </a:r>
            <a:r>
              <a:rPr lang="en-US" sz="1800" dirty="0">
                <a:solidFill>
                  <a:srgbClr val="912018"/>
                </a:solidFill>
              </a:rPr>
              <a:t>button, select </a:t>
            </a:r>
            <a:r>
              <a:rPr lang="en-US" sz="1800" b="1" dirty="0">
                <a:solidFill>
                  <a:srgbClr val="912018"/>
                </a:solidFill>
              </a:rPr>
              <a:t>“Job Requisitions” </a:t>
            </a:r>
            <a:r>
              <a:rPr lang="en-US" sz="1800" dirty="0">
                <a:solidFill>
                  <a:srgbClr val="912018"/>
                </a:solidFill>
              </a:rPr>
              <a:t>and then </a:t>
            </a:r>
            <a:r>
              <a:rPr lang="en-US" sz="1800" b="1" dirty="0">
                <a:solidFill>
                  <a:srgbClr val="912018"/>
                </a:solidFill>
              </a:rPr>
              <a:t>“Enter Requisition.”</a:t>
            </a:r>
          </a:p>
          <a:p>
            <a:endParaRPr lang="en-US" dirty="0"/>
          </a:p>
        </p:txBody>
      </p:sp>
      <p:sp>
        <p:nvSpPr>
          <p:cNvPr id="3" name="Slide Number Placeholder 2">
            <a:extLst>
              <a:ext uri="{FF2B5EF4-FFF2-40B4-BE49-F238E27FC236}">
                <a16:creationId xmlns:a16="http://schemas.microsoft.com/office/drawing/2014/main" id="{0EF48A83-618B-8C9E-AEF7-229A11EF0B56}"/>
              </a:ext>
            </a:extLst>
          </p:cNvPr>
          <p:cNvSpPr>
            <a:spLocks noGrp="1"/>
          </p:cNvSpPr>
          <p:nvPr>
            <p:ph type="sldNum" sz="quarter" idx="10"/>
          </p:nvPr>
        </p:nvSpPr>
        <p:spPr/>
        <p:txBody>
          <a:bodyPr/>
          <a:lstStyle/>
          <a:p>
            <a:fld id="{6BC5B7D4-66CA-4557-97B5-DBB83BE9C515}" type="slidenum">
              <a:rPr lang="en-US" smtClean="0">
                <a:latin typeface="Aptos" panose="020B0004020202020204" pitchFamily="34" charset="0"/>
              </a:rPr>
              <a:t>4</a:t>
            </a:fld>
            <a:endParaRPr lang="en-US">
              <a:latin typeface="Aptos" panose="020B0004020202020204" pitchFamily="34" charset="0"/>
            </a:endParaRPr>
          </a:p>
        </p:txBody>
      </p:sp>
      <p:sp>
        <p:nvSpPr>
          <p:cNvPr id="4" name="Title 3">
            <a:extLst>
              <a:ext uri="{FF2B5EF4-FFF2-40B4-BE49-F238E27FC236}">
                <a16:creationId xmlns:a16="http://schemas.microsoft.com/office/drawing/2014/main" id="{2329DFD7-232D-04A8-648B-47B614CEB87D}"/>
              </a:ext>
            </a:extLst>
          </p:cNvPr>
          <p:cNvSpPr>
            <a:spLocks noGrp="1"/>
          </p:cNvSpPr>
          <p:nvPr>
            <p:ph type="title" idx="4294967295"/>
          </p:nvPr>
        </p:nvSpPr>
        <p:spPr/>
        <p:txBody>
          <a:bodyPr/>
          <a:lstStyle/>
          <a:p>
            <a:r>
              <a:rPr lang="en-US" b="1" dirty="0"/>
              <a:t>Entering a Job Requisition</a:t>
            </a:r>
          </a:p>
        </p:txBody>
      </p:sp>
      <p:pic>
        <p:nvPicPr>
          <p:cNvPr id="6" name="Picture 5">
            <a:extLst>
              <a:ext uri="{FF2B5EF4-FFF2-40B4-BE49-F238E27FC236}">
                <a16:creationId xmlns:a16="http://schemas.microsoft.com/office/drawing/2014/main" id="{AE6F001C-FDF0-7106-FD28-93E26B9B1F71}"/>
              </a:ext>
            </a:extLst>
          </p:cNvPr>
          <p:cNvPicPr>
            <a:picLocks noChangeAspect="1"/>
          </p:cNvPicPr>
          <p:nvPr/>
        </p:nvPicPr>
        <p:blipFill>
          <a:blip r:embed="rId2"/>
          <a:stretch>
            <a:fillRect/>
          </a:stretch>
        </p:blipFill>
        <p:spPr>
          <a:xfrm>
            <a:off x="1892306" y="2316481"/>
            <a:ext cx="9612306" cy="4427914"/>
          </a:xfrm>
          <a:prstGeom prst="rect">
            <a:avLst/>
          </a:prstGeom>
        </p:spPr>
      </p:pic>
      <p:cxnSp>
        <p:nvCxnSpPr>
          <p:cNvPr id="8" name="Straight Arrow Connector 7">
            <a:extLst>
              <a:ext uri="{FF2B5EF4-FFF2-40B4-BE49-F238E27FC236}">
                <a16:creationId xmlns:a16="http://schemas.microsoft.com/office/drawing/2014/main" id="{4665170F-2599-83A4-2B52-335822B3BE20}"/>
              </a:ext>
            </a:extLst>
          </p:cNvPr>
          <p:cNvCxnSpPr/>
          <p:nvPr/>
        </p:nvCxnSpPr>
        <p:spPr bwMode="auto">
          <a:xfrm flipH="1">
            <a:off x="2966720" y="5425440"/>
            <a:ext cx="883920" cy="264160"/>
          </a:xfrm>
          <a:prstGeom prst="straightConnector1">
            <a:avLst/>
          </a:prstGeom>
          <a:solidFill>
            <a:schemeClr val="accent1"/>
          </a:solidFill>
          <a:ln w="38100" cap="flat" cmpd="sng" algn="ctr">
            <a:solidFill>
              <a:srgbClr val="912018"/>
            </a:solidFill>
            <a:prstDash val="solid"/>
            <a:round/>
            <a:headEnd type="none" w="med" len="med"/>
            <a:tailEnd type="triangle"/>
          </a:ln>
          <a:effectLst/>
        </p:spPr>
      </p:cxnSp>
    </p:spTree>
    <p:extLst>
      <p:ext uri="{BB962C8B-B14F-4D97-AF65-F5344CB8AC3E}">
        <p14:creationId xmlns:p14="http://schemas.microsoft.com/office/powerpoint/2010/main" val="19901847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11504612" y="6439693"/>
            <a:ext cx="381000" cy="227013"/>
          </a:xfrm>
          <a:prstGeom prst="rect">
            <a:avLst/>
          </a:prstGeom>
        </p:spPr>
        <p:txBody>
          <a:bodyPr/>
          <a:lstStyle/>
          <a:p>
            <a:fld id="{6BC5B7D4-66CA-4557-97B5-DBB83BE9C515}" type="slidenum">
              <a:rPr lang="en-US" smtClean="0">
                <a:latin typeface="Aptos" panose="020B0004020202020204" pitchFamily="34" charset="0"/>
              </a:rPr>
              <a:t>5</a:t>
            </a:fld>
            <a:endParaRPr lang="en-US">
              <a:latin typeface="Aptos" panose="020B0004020202020204" pitchFamily="34" charset="0"/>
            </a:endParaRPr>
          </a:p>
        </p:txBody>
      </p:sp>
      <p:sp>
        <p:nvSpPr>
          <p:cNvPr id="2" name="Title 1"/>
          <p:cNvSpPr>
            <a:spLocks noGrp="1"/>
          </p:cNvSpPr>
          <p:nvPr>
            <p:ph type="title" idx="4294967295"/>
          </p:nvPr>
        </p:nvSpPr>
        <p:spPr>
          <a:xfrm>
            <a:off x="1522412" y="228600"/>
            <a:ext cx="10287000" cy="990600"/>
          </a:xfrm>
          <a:prstGeom prst="rect">
            <a:avLst/>
          </a:prstGeom>
        </p:spPr>
        <p:txBody>
          <a:bodyPr lIns="91440" tIns="45720" rIns="91440" bIns="45720" anchor="ctr">
            <a:normAutofit/>
          </a:bodyPr>
          <a:lstStyle/>
          <a:p>
            <a:r>
              <a:rPr lang="en-US" dirty="0">
                <a:solidFill>
                  <a:srgbClr val="912018"/>
                </a:solidFill>
                <a:latin typeface="Aptos"/>
              </a:rPr>
              <a:t>Job Requisition Entry</a:t>
            </a:r>
            <a:endParaRPr lang="en-US" dirty="0"/>
          </a:p>
        </p:txBody>
      </p:sp>
      <p:pic>
        <p:nvPicPr>
          <p:cNvPr id="5" name="Content Placeholder 4">
            <a:extLst>
              <a:ext uri="{FF2B5EF4-FFF2-40B4-BE49-F238E27FC236}">
                <a16:creationId xmlns:a16="http://schemas.microsoft.com/office/drawing/2014/main" id="{61790C09-2465-7FD8-E009-0663442EBABF}"/>
              </a:ext>
            </a:extLst>
          </p:cNvPr>
          <p:cNvPicPr>
            <a:picLocks noGrp="1" noChangeAspect="1"/>
          </p:cNvPicPr>
          <p:nvPr>
            <p:ph idx="4294967295"/>
          </p:nvPr>
        </p:nvPicPr>
        <p:blipFill>
          <a:blip r:embed="rId2"/>
          <a:stretch>
            <a:fillRect/>
          </a:stretch>
        </p:blipFill>
        <p:spPr>
          <a:xfrm>
            <a:off x="7256206" y="1111045"/>
            <a:ext cx="3410207" cy="5787696"/>
          </a:xfrm>
          <a:prstGeom prst="rect">
            <a:avLst/>
          </a:prstGeom>
        </p:spPr>
      </p:pic>
      <p:sp>
        <p:nvSpPr>
          <p:cNvPr id="7" name="TextBox 6">
            <a:extLst>
              <a:ext uri="{FF2B5EF4-FFF2-40B4-BE49-F238E27FC236}">
                <a16:creationId xmlns:a16="http://schemas.microsoft.com/office/drawing/2014/main" id="{EAFB8E3E-77F0-B820-0016-AD2585867D64}"/>
              </a:ext>
            </a:extLst>
          </p:cNvPr>
          <p:cNvSpPr txBox="1"/>
          <p:nvPr/>
        </p:nvSpPr>
        <p:spPr>
          <a:xfrm>
            <a:off x="1317522" y="1111045"/>
            <a:ext cx="5810865" cy="5016758"/>
          </a:xfrm>
          <a:prstGeom prst="rect">
            <a:avLst/>
          </a:prstGeom>
          <a:noFill/>
        </p:spPr>
        <p:txBody>
          <a:bodyPr wrap="square">
            <a:spAutoFit/>
          </a:bodyPr>
          <a:lstStyle/>
          <a:p>
            <a:pPr marL="285750" indent="-285750">
              <a:buFont typeface="Wingdings" panose="05000000000000000000" pitchFamily="2" charset="2"/>
              <a:buChar char="Ø"/>
            </a:pPr>
            <a:r>
              <a:rPr lang="en-US" sz="2000" dirty="0">
                <a:solidFill>
                  <a:srgbClr val="912018"/>
                </a:solidFill>
              </a:rPr>
              <a:t>This screen allows the user to create a new Job Requisition.  </a:t>
            </a:r>
          </a:p>
          <a:p>
            <a:pPr marL="285750" indent="-285750">
              <a:buFont typeface="Wingdings" panose="05000000000000000000" pitchFamily="2" charset="2"/>
              <a:buChar char="Ø"/>
            </a:pPr>
            <a:r>
              <a:rPr lang="en-US" sz="2000" b="1" i="1" dirty="0">
                <a:solidFill>
                  <a:srgbClr val="912018"/>
                </a:solidFill>
              </a:rPr>
              <a:t>Master Position </a:t>
            </a:r>
            <a:r>
              <a:rPr lang="en-US" sz="2000" dirty="0">
                <a:solidFill>
                  <a:srgbClr val="912018"/>
                </a:solidFill>
              </a:rPr>
              <a:t>would be a drop down of job codes allowed on a job requisition. Examples would be hourly or daily job. You are able to choose </a:t>
            </a:r>
            <a:r>
              <a:rPr lang="en-US" sz="2000" u="sng" dirty="0">
                <a:solidFill>
                  <a:srgbClr val="912018"/>
                </a:solidFill>
              </a:rPr>
              <a:t>one</a:t>
            </a:r>
            <a:r>
              <a:rPr lang="en-US" sz="2000" dirty="0">
                <a:solidFill>
                  <a:srgbClr val="912018"/>
                </a:solidFill>
              </a:rPr>
              <a:t> of these options per requisition.  In other words, you cannot pay some employees by a daily job, and other employees as an hourly job, on the same requisition.  </a:t>
            </a:r>
          </a:p>
          <a:p>
            <a:pPr marL="285750" indent="-285750">
              <a:buFont typeface="Wingdings" panose="05000000000000000000" pitchFamily="2" charset="2"/>
              <a:buChar char="Ø"/>
            </a:pPr>
            <a:r>
              <a:rPr lang="en-US" sz="2000" dirty="0">
                <a:solidFill>
                  <a:srgbClr val="912018"/>
                </a:solidFill>
              </a:rPr>
              <a:t>The </a:t>
            </a:r>
            <a:r>
              <a:rPr lang="en-US" sz="2000" b="1" i="1" dirty="0">
                <a:solidFill>
                  <a:srgbClr val="912018"/>
                </a:solidFill>
              </a:rPr>
              <a:t>Requisition Description </a:t>
            </a:r>
            <a:r>
              <a:rPr lang="en-US" sz="2000" dirty="0">
                <a:solidFill>
                  <a:srgbClr val="912018"/>
                </a:solidFill>
              </a:rPr>
              <a:t>should be a detailed description of the job.  </a:t>
            </a:r>
          </a:p>
          <a:p>
            <a:pPr marL="285750" indent="-285750">
              <a:buFont typeface="Wingdings" panose="05000000000000000000" pitchFamily="2" charset="2"/>
              <a:buChar char="Ø"/>
            </a:pPr>
            <a:r>
              <a:rPr lang="en-US" sz="2000" dirty="0">
                <a:solidFill>
                  <a:srgbClr val="912018"/>
                </a:solidFill>
              </a:rPr>
              <a:t>The </a:t>
            </a:r>
            <a:r>
              <a:rPr lang="en-US" sz="2000" b="1" i="1" dirty="0">
                <a:solidFill>
                  <a:srgbClr val="912018"/>
                </a:solidFill>
              </a:rPr>
              <a:t>Estimated Total </a:t>
            </a:r>
            <a:r>
              <a:rPr lang="en-US" sz="2000" dirty="0">
                <a:solidFill>
                  <a:srgbClr val="912018"/>
                </a:solidFill>
              </a:rPr>
              <a:t>field is not required, so you do not need to fill in that information. </a:t>
            </a:r>
          </a:p>
          <a:p>
            <a:pPr marL="285750" indent="-285750">
              <a:buFont typeface="Wingdings" panose="05000000000000000000" pitchFamily="2" charset="2"/>
              <a:buChar char="Ø"/>
            </a:pPr>
            <a:r>
              <a:rPr lang="en-US" sz="2000" dirty="0">
                <a:solidFill>
                  <a:srgbClr val="912018"/>
                </a:solidFill>
              </a:rPr>
              <a:t>The </a:t>
            </a:r>
            <a:r>
              <a:rPr lang="en-US" sz="2000" b="1" i="1" dirty="0">
                <a:solidFill>
                  <a:srgbClr val="912018"/>
                </a:solidFill>
              </a:rPr>
              <a:t>Justification for Approver and/or Description </a:t>
            </a:r>
            <a:r>
              <a:rPr lang="en-US" sz="2000" dirty="0">
                <a:solidFill>
                  <a:srgbClr val="912018"/>
                </a:solidFill>
              </a:rPr>
              <a:t>is any information you want to provide the approvers about your requisition.  </a:t>
            </a:r>
          </a:p>
        </p:txBody>
      </p:sp>
      <p:sp>
        <p:nvSpPr>
          <p:cNvPr id="9" name="TextBox 8">
            <a:extLst>
              <a:ext uri="{FF2B5EF4-FFF2-40B4-BE49-F238E27FC236}">
                <a16:creationId xmlns:a16="http://schemas.microsoft.com/office/drawing/2014/main" id="{FE9F8C9E-7203-C503-8E83-0DBB40D4C130}"/>
              </a:ext>
            </a:extLst>
          </p:cNvPr>
          <p:cNvSpPr txBox="1"/>
          <p:nvPr/>
        </p:nvSpPr>
        <p:spPr>
          <a:xfrm>
            <a:off x="10697573" y="2399071"/>
            <a:ext cx="1491252" cy="1569660"/>
          </a:xfrm>
          <a:prstGeom prst="rect">
            <a:avLst/>
          </a:prstGeom>
          <a:noFill/>
          <a:ln>
            <a:solidFill>
              <a:srgbClr val="000000"/>
            </a:solidFill>
          </a:ln>
        </p:spPr>
        <p:txBody>
          <a:bodyPr wrap="square">
            <a:spAutoFit/>
          </a:bodyPr>
          <a:lstStyle/>
          <a:p>
            <a:pPr algn="ctr"/>
            <a:r>
              <a:rPr lang="en-US" sz="1600" dirty="0">
                <a:solidFill>
                  <a:srgbClr val="912018"/>
                </a:solidFill>
              </a:rPr>
              <a:t>Once you have completed the steps on the left, click on </a:t>
            </a:r>
            <a:r>
              <a:rPr lang="en-US" sz="1600" b="1" dirty="0">
                <a:solidFill>
                  <a:srgbClr val="912018"/>
                </a:solidFill>
              </a:rPr>
              <a:t>Go To Detail Entry </a:t>
            </a:r>
            <a:r>
              <a:rPr lang="en-US" sz="1600" dirty="0">
                <a:solidFill>
                  <a:srgbClr val="912018"/>
                </a:solidFill>
              </a:rPr>
              <a:t>button.</a:t>
            </a:r>
          </a:p>
        </p:txBody>
      </p:sp>
      <p:cxnSp>
        <p:nvCxnSpPr>
          <p:cNvPr id="11" name="Straight Arrow Connector 10">
            <a:extLst>
              <a:ext uri="{FF2B5EF4-FFF2-40B4-BE49-F238E27FC236}">
                <a16:creationId xmlns:a16="http://schemas.microsoft.com/office/drawing/2014/main" id="{6B1F8CB9-B2FB-862E-D52C-7B5FC3F0CE04}"/>
              </a:ext>
            </a:extLst>
          </p:cNvPr>
          <p:cNvCxnSpPr>
            <a:cxnSpLocks/>
            <a:stCxn id="9" idx="1"/>
          </p:cNvCxnSpPr>
          <p:nvPr/>
        </p:nvCxnSpPr>
        <p:spPr bwMode="auto">
          <a:xfrm flipH="1" flipV="1">
            <a:off x="8849032" y="1592825"/>
            <a:ext cx="1848541" cy="1591076"/>
          </a:xfrm>
          <a:prstGeom prst="straightConnector1">
            <a:avLst/>
          </a:prstGeom>
          <a:solidFill>
            <a:schemeClr val="accent1"/>
          </a:solidFill>
          <a:ln w="38100" cap="flat" cmpd="sng" algn="ctr">
            <a:solidFill>
              <a:srgbClr val="C00000"/>
            </a:solidFill>
            <a:prstDash val="solid"/>
            <a:round/>
            <a:headEnd type="none" w="med" len="med"/>
            <a:tailEnd type="triangle"/>
          </a:ln>
          <a:effectLst/>
        </p:spPr>
      </p:cxnSp>
    </p:spTree>
    <p:extLst>
      <p:ext uri="{BB962C8B-B14F-4D97-AF65-F5344CB8AC3E}">
        <p14:creationId xmlns:p14="http://schemas.microsoft.com/office/powerpoint/2010/main" val="3570351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76DA8E3B-D0F0-A314-40B0-E9601479A611}"/>
              </a:ext>
            </a:extLst>
          </p:cNvPr>
          <p:cNvPicPr>
            <a:picLocks noGrp="1" noChangeAspect="1"/>
          </p:cNvPicPr>
          <p:nvPr>
            <p:ph idx="1"/>
          </p:nvPr>
        </p:nvPicPr>
        <p:blipFill>
          <a:blip r:embed="rId2"/>
          <a:stretch>
            <a:fillRect/>
          </a:stretch>
        </p:blipFill>
        <p:spPr>
          <a:xfrm>
            <a:off x="1209369" y="3270957"/>
            <a:ext cx="8681475" cy="3400113"/>
          </a:xfrm>
          <a:prstGeom prst="rect">
            <a:avLst/>
          </a:prstGeom>
        </p:spPr>
      </p:pic>
      <p:sp>
        <p:nvSpPr>
          <p:cNvPr id="3" name="Slide Number Placeholder 2">
            <a:extLst>
              <a:ext uri="{FF2B5EF4-FFF2-40B4-BE49-F238E27FC236}">
                <a16:creationId xmlns:a16="http://schemas.microsoft.com/office/drawing/2014/main" id="{1A16E577-C891-1B1A-A1A3-C64C8DD7C912}"/>
              </a:ext>
            </a:extLst>
          </p:cNvPr>
          <p:cNvSpPr>
            <a:spLocks noGrp="1"/>
          </p:cNvSpPr>
          <p:nvPr>
            <p:ph type="sldNum" sz="quarter" idx="10"/>
          </p:nvPr>
        </p:nvSpPr>
        <p:spPr/>
        <p:txBody>
          <a:bodyPr/>
          <a:lstStyle/>
          <a:p>
            <a:fld id="{6BC5B7D4-66CA-4557-97B5-DBB83BE9C515}" type="slidenum">
              <a:rPr lang="en-US" smtClean="0">
                <a:latin typeface="Aptos" panose="020B0004020202020204" pitchFamily="34" charset="0"/>
              </a:rPr>
              <a:t>6</a:t>
            </a:fld>
            <a:endParaRPr lang="en-US">
              <a:latin typeface="Aptos" panose="020B0004020202020204" pitchFamily="34" charset="0"/>
            </a:endParaRPr>
          </a:p>
        </p:txBody>
      </p:sp>
      <p:sp>
        <p:nvSpPr>
          <p:cNvPr id="4" name="Title 3">
            <a:extLst>
              <a:ext uri="{FF2B5EF4-FFF2-40B4-BE49-F238E27FC236}">
                <a16:creationId xmlns:a16="http://schemas.microsoft.com/office/drawing/2014/main" id="{53C0D705-897B-9419-4018-4080E2D894E7}"/>
              </a:ext>
            </a:extLst>
          </p:cNvPr>
          <p:cNvSpPr>
            <a:spLocks noGrp="1"/>
          </p:cNvSpPr>
          <p:nvPr>
            <p:ph type="title" idx="4294967295"/>
          </p:nvPr>
        </p:nvSpPr>
        <p:spPr/>
        <p:txBody>
          <a:bodyPr/>
          <a:lstStyle/>
          <a:p>
            <a:r>
              <a:rPr lang="en-US" b="1" dirty="0"/>
              <a:t>Job Requisition Detail Entry</a:t>
            </a:r>
          </a:p>
        </p:txBody>
      </p:sp>
      <p:sp>
        <p:nvSpPr>
          <p:cNvPr id="8" name="TextBox 7">
            <a:extLst>
              <a:ext uri="{FF2B5EF4-FFF2-40B4-BE49-F238E27FC236}">
                <a16:creationId xmlns:a16="http://schemas.microsoft.com/office/drawing/2014/main" id="{49485A9C-04B2-BBD1-E2CD-84422E2706AB}"/>
              </a:ext>
            </a:extLst>
          </p:cNvPr>
          <p:cNvSpPr txBox="1"/>
          <p:nvPr/>
        </p:nvSpPr>
        <p:spPr>
          <a:xfrm>
            <a:off x="1292582" y="1024188"/>
            <a:ext cx="10746658" cy="2246769"/>
          </a:xfrm>
          <a:prstGeom prst="rect">
            <a:avLst/>
          </a:prstGeom>
          <a:noFill/>
        </p:spPr>
        <p:txBody>
          <a:bodyPr wrap="square">
            <a:spAutoFit/>
          </a:bodyPr>
          <a:lstStyle/>
          <a:p>
            <a:pPr marL="285750" indent="-285750" algn="just" defTabSz="685800">
              <a:buFont typeface="Wingdings" panose="05000000000000000000" pitchFamily="2" charset="2"/>
              <a:buChar char="Ø"/>
            </a:pPr>
            <a:r>
              <a:rPr lang="en-US" sz="1400" kern="1200" dirty="0" err="1">
                <a:solidFill>
                  <a:srgbClr val="912018"/>
                </a:solidFill>
                <a:latin typeface="+mn-lt"/>
                <a:ea typeface="+mn-ea"/>
                <a:cs typeface="+mn-cs"/>
              </a:rPr>
              <a:t>Chooe</a:t>
            </a:r>
            <a:r>
              <a:rPr lang="en-US" sz="1400" kern="1200" dirty="0">
                <a:solidFill>
                  <a:srgbClr val="912018"/>
                </a:solidFill>
                <a:latin typeface="+mn-lt"/>
                <a:ea typeface="+mn-ea"/>
                <a:cs typeface="+mn-cs"/>
              </a:rPr>
              <a:t> the employees you want to </a:t>
            </a:r>
            <a:r>
              <a:rPr lang="en-US" sz="1400" dirty="0">
                <a:solidFill>
                  <a:srgbClr val="912018"/>
                </a:solidFill>
                <a:latin typeface="+mn-lt"/>
              </a:rPr>
              <a:t>add to </a:t>
            </a:r>
            <a:r>
              <a:rPr lang="en-US" sz="1400" kern="1200" dirty="0">
                <a:solidFill>
                  <a:srgbClr val="912018"/>
                </a:solidFill>
                <a:latin typeface="+mn-lt"/>
                <a:ea typeface="+mn-ea"/>
                <a:cs typeface="+mn-cs"/>
              </a:rPr>
              <a:t>the job requisition.  You can click on the magnifying glass to search for an employee or type in the last name of the employee and hit enter.</a:t>
            </a:r>
          </a:p>
          <a:p>
            <a:pPr marL="285750" indent="-285750" algn="just" defTabSz="685800">
              <a:buFont typeface="Wingdings" panose="05000000000000000000" pitchFamily="2" charset="2"/>
              <a:buChar char="Ø"/>
            </a:pPr>
            <a:r>
              <a:rPr lang="en-US" sz="1400" kern="1200" dirty="0">
                <a:solidFill>
                  <a:srgbClr val="912018"/>
                </a:solidFill>
                <a:latin typeface="+mn-lt"/>
                <a:ea typeface="+mn-ea"/>
                <a:cs typeface="+mn-cs"/>
              </a:rPr>
              <a:t>The system will automatically pre-populate the account code you entered on the first screen.  You can change the account code, and have different account codes on the same requisition, but you will need to change the GL account </a:t>
            </a:r>
            <a:r>
              <a:rPr lang="en-US" sz="1400" b="1" u="sng" kern="1200" dirty="0">
                <a:solidFill>
                  <a:srgbClr val="912018"/>
                </a:solidFill>
                <a:latin typeface="+mn-lt"/>
                <a:ea typeface="+mn-ea"/>
                <a:cs typeface="+mn-cs"/>
              </a:rPr>
              <a:t>before</a:t>
            </a:r>
            <a:r>
              <a:rPr lang="en-US" sz="1400" kern="1200" dirty="0">
                <a:solidFill>
                  <a:srgbClr val="912018"/>
                </a:solidFill>
                <a:latin typeface="+mn-lt"/>
                <a:ea typeface="+mn-ea"/>
                <a:cs typeface="+mn-cs"/>
              </a:rPr>
              <a:t> you “Update Line.”</a:t>
            </a:r>
          </a:p>
          <a:p>
            <a:pPr marL="285750" indent="-285750" algn="just" defTabSz="685800">
              <a:buFont typeface="Wingdings" panose="05000000000000000000" pitchFamily="2" charset="2"/>
              <a:buChar char="Ø"/>
            </a:pPr>
            <a:r>
              <a:rPr lang="en-US" sz="1400" kern="1200" dirty="0">
                <a:solidFill>
                  <a:srgbClr val="912018"/>
                </a:solidFill>
                <a:latin typeface="+mn-lt"/>
                <a:ea typeface="+mn-ea"/>
                <a:cs typeface="+mn-cs"/>
              </a:rPr>
              <a:t>Enter the number of hours for that employee.  The “unit” will pre-populate based on the Master Position you chose.  For the sample, we chose the Hourly Job Req position, so the unit reads “hourly.”</a:t>
            </a:r>
          </a:p>
          <a:p>
            <a:pPr marL="285750" indent="-285750" algn="just" defTabSz="685800">
              <a:buFont typeface="Wingdings" panose="05000000000000000000" pitchFamily="2" charset="2"/>
              <a:buChar char="Ø"/>
            </a:pPr>
            <a:r>
              <a:rPr lang="en-US" sz="1400" kern="1200" dirty="0">
                <a:solidFill>
                  <a:srgbClr val="912018"/>
                </a:solidFill>
                <a:latin typeface="+mn-lt"/>
                <a:ea typeface="+mn-ea"/>
                <a:cs typeface="+mn-cs"/>
              </a:rPr>
              <a:t>Enter the pay rate for that employee.  You are able to change the pay rate per employee, but you will need to change the pay rate </a:t>
            </a:r>
            <a:r>
              <a:rPr lang="en-US" sz="1400" u="sng" kern="1200" dirty="0">
                <a:solidFill>
                  <a:srgbClr val="912018"/>
                </a:solidFill>
                <a:latin typeface="+mn-lt"/>
                <a:ea typeface="+mn-ea"/>
                <a:cs typeface="+mn-cs"/>
              </a:rPr>
              <a:t>before</a:t>
            </a:r>
            <a:r>
              <a:rPr lang="en-US" sz="1400" kern="1200" dirty="0">
                <a:solidFill>
                  <a:srgbClr val="912018"/>
                </a:solidFill>
                <a:latin typeface="+mn-lt"/>
                <a:ea typeface="+mn-ea"/>
                <a:cs typeface="+mn-cs"/>
              </a:rPr>
              <a:t> you “Update Line.”</a:t>
            </a:r>
          </a:p>
          <a:p>
            <a:pPr marL="285750" indent="-285750" algn="just" defTabSz="685800">
              <a:buFont typeface="Wingdings" panose="05000000000000000000" pitchFamily="2" charset="2"/>
              <a:buChar char="Ø"/>
            </a:pPr>
            <a:r>
              <a:rPr lang="en-US" sz="1400" kern="1200" dirty="0">
                <a:solidFill>
                  <a:srgbClr val="912018"/>
                </a:solidFill>
                <a:latin typeface="+mn-lt"/>
                <a:ea typeface="+mn-ea"/>
                <a:cs typeface="+mn-cs"/>
              </a:rPr>
              <a:t>Once you have updated a line, you are unable to edit that particular line. If you have any changes, you will need to delete that particular line and re-enter. </a:t>
            </a:r>
            <a:endParaRPr lang="en-US" sz="1400" dirty="0">
              <a:solidFill>
                <a:srgbClr val="912018"/>
              </a:solidFill>
            </a:endParaRPr>
          </a:p>
        </p:txBody>
      </p:sp>
      <p:sp>
        <p:nvSpPr>
          <p:cNvPr id="10" name="TextBox 9">
            <a:extLst>
              <a:ext uri="{FF2B5EF4-FFF2-40B4-BE49-F238E27FC236}">
                <a16:creationId xmlns:a16="http://schemas.microsoft.com/office/drawing/2014/main" id="{3AEA9557-9771-43E1-6F66-959FFF15DFD2}"/>
              </a:ext>
            </a:extLst>
          </p:cNvPr>
          <p:cNvSpPr txBox="1"/>
          <p:nvPr/>
        </p:nvSpPr>
        <p:spPr>
          <a:xfrm>
            <a:off x="9890844" y="3270957"/>
            <a:ext cx="2278650" cy="2970044"/>
          </a:xfrm>
          <a:prstGeom prst="rect">
            <a:avLst/>
          </a:prstGeom>
          <a:noFill/>
        </p:spPr>
        <p:txBody>
          <a:bodyPr wrap="square">
            <a:spAutoFit/>
          </a:bodyPr>
          <a:lstStyle/>
          <a:p>
            <a:pPr algn="ctr" defTabSz="685800">
              <a:spcAft>
                <a:spcPts val="600"/>
              </a:spcAft>
            </a:pPr>
            <a:r>
              <a:rPr lang="en-US" sz="1400" kern="1200" dirty="0">
                <a:solidFill>
                  <a:srgbClr val="912018"/>
                </a:solidFill>
                <a:latin typeface="+mn-lt"/>
                <a:ea typeface="+mn-ea"/>
                <a:cs typeface="+mn-cs"/>
              </a:rPr>
              <a:t>Once you have completed the steps listed above, you have</a:t>
            </a:r>
            <a:r>
              <a:rPr lang="en-US" sz="1400" dirty="0">
                <a:solidFill>
                  <a:srgbClr val="912018"/>
                </a:solidFill>
              </a:rPr>
              <a:t> </a:t>
            </a:r>
            <a:r>
              <a:rPr lang="en-US" sz="1400" kern="1200" dirty="0">
                <a:solidFill>
                  <a:srgbClr val="912018"/>
                </a:solidFill>
                <a:latin typeface="+mn-lt"/>
                <a:ea typeface="+mn-ea"/>
                <a:cs typeface="+mn-cs"/>
              </a:rPr>
              <a:t>3 options:</a:t>
            </a:r>
          </a:p>
          <a:p>
            <a:pPr marL="285750" indent="-285750" defTabSz="685800">
              <a:buFont typeface="Wingdings" panose="05000000000000000000" pitchFamily="2" charset="2"/>
              <a:buChar char="ü"/>
            </a:pPr>
            <a:r>
              <a:rPr lang="en-US" sz="1400" b="1" u="sng" kern="1200" dirty="0">
                <a:solidFill>
                  <a:srgbClr val="912018"/>
                </a:solidFill>
                <a:latin typeface="+mn-lt"/>
                <a:ea typeface="+mn-ea"/>
                <a:cs typeface="+mn-cs"/>
              </a:rPr>
              <a:t>Finish Requisition </a:t>
            </a:r>
            <a:r>
              <a:rPr lang="en-US" sz="1400" kern="1200" dirty="0">
                <a:solidFill>
                  <a:srgbClr val="912018"/>
                </a:solidFill>
                <a:latin typeface="+mn-lt"/>
                <a:ea typeface="+mn-ea"/>
                <a:cs typeface="+mn-cs"/>
              </a:rPr>
              <a:t>- will submit your requisition</a:t>
            </a:r>
          </a:p>
          <a:p>
            <a:pPr marL="285750" indent="-285750" defTabSz="685800">
              <a:buFont typeface="Wingdings" panose="05000000000000000000" pitchFamily="2" charset="2"/>
              <a:buChar char="ü"/>
            </a:pPr>
            <a:r>
              <a:rPr lang="en-US" sz="1400" kern="1200" dirty="0">
                <a:solidFill>
                  <a:srgbClr val="912018"/>
                </a:solidFill>
                <a:latin typeface="+mn-lt"/>
                <a:ea typeface="+mn-ea"/>
                <a:cs typeface="+mn-cs"/>
              </a:rPr>
              <a:t> </a:t>
            </a:r>
            <a:r>
              <a:rPr lang="en-US" sz="1400" b="1" u="sng" kern="1200" dirty="0">
                <a:solidFill>
                  <a:srgbClr val="912018"/>
                </a:solidFill>
                <a:latin typeface="+mn-lt"/>
                <a:ea typeface="+mn-ea"/>
                <a:cs typeface="+mn-cs"/>
              </a:rPr>
              <a:t>Complete Later </a:t>
            </a:r>
            <a:r>
              <a:rPr lang="en-US" sz="1400" kern="1200" dirty="0">
                <a:solidFill>
                  <a:srgbClr val="912018"/>
                </a:solidFill>
                <a:latin typeface="+mn-lt"/>
                <a:ea typeface="+mn-ea"/>
                <a:cs typeface="+mn-cs"/>
              </a:rPr>
              <a:t>- allows you to save your work and finish the requisition later</a:t>
            </a:r>
          </a:p>
          <a:p>
            <a:pPr marL="285750" indent="-285750" defTabSz="685800">
              <a:spcAft>
                <a:spcPts val="600"/>
              </a:spcAft>
              <a:buFont typeface="Wingdings" panose="05000000000000000000" pitchFamily="2" charset="2"/>
              <a:buChar char="ü"/>
            </a:pPr>
            <a:r>
              <a:rPr lang="en-US" sz="1400" b="1" u="sng" kern="1200" dirty="0">
                <a:solidFill>
                  <a:srgbClr val="912018"/>
                </a:solidFill>
                <a:latin typeface="+mn-lt"/>
                <a:ea typeface="+mn-ea"/>
                <a:cs typeface="+mn-cs"/>
              </a:rPr>
              <a:t>Cancel Requisition </a:t>
            </a:r>
            <a:r>
              <a:rPr lang="en-US" sz="1400" kern="1200" dirty="0">
                <a:solidFill>
                  <a:srgbClr val="912018"/>
                </a:solidFill>
                <a:latin typeface="+mn-lt"/>
                <a:ea typeface="+mn-ea"/>
                <a:cs typeface="+mn-cs"/>
              </a:rPr>
              <a:t>– will cancel/delete your requisition</a:t>
            </a:r>
            <a:endParaRPr lang="en-US" sz="1400" dirty="0">
              <a:solidFill>
                <a:srgbClr val="912018"/>
              </a:solidFill>
            </a:endParaRPr>
          </a:p>
        </p:txBody>
      </p:sp>
      <p:sp>
        <p:nvSpPr>
          <p:cNvPr id="16" name="Rectangle 15">
            <a:extLst>
              <a:ext uri="{FF2B5EF4-FFF2-40B4-BE49-F238E27FC236}">
                <a16:creationId xmlns:a16="http://schemas.microsoft.com/office/drawing/2014/main" id="{5551F7F8-FD22-D728-4685-0FE926026C95}"/>
              </a:ext>
            </a:extLst>
          </p:cNvPr>
          <p:cNvSpPr/>
          <p:nvPr/>
        </p:nvSpPr>
        <p:spPr bwMode="auto">
          <a:xfrm>
            <a:off x="7177548" y="3270957"/>
            <a:ext cx="2713296" cy="316087"/>
          </a:xfrm>
          <a:prstGeom prst="rect">
            <a:avLst/>
          </a:prstGeom>
          <a:noFill/>
          <a:ln w="38100" cap="flat" cmpd="sng" algn="ctr">
            <a:solidFill>
              <a:srgbClr val="912018"/>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Times New Roman" pitchFamily="18" charset="0"/>
            </a:endParaRPr>
          </a:p>
        </p:txBody>
      </p:sp>
    </p:spTree>
    <p:extLst>
      <p:ext uri="{BB962C8B-B14F-4D97-AF65-F5344CB8AC3E}">
        <p14:creationId xmlns:p14="http://schemas.microsoft.com/office/powerpoint/2010/main" val="32666103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81EE35D1-57B1-6DBE-84A2-4C12C966F56B}"/>
              </a:ext>
            </a:extLst>
          </p:cNvPr>
          <p:cNvPicPr>
            <a:picLocks noGrp="1" noChangeAspect="1"/>
          </p:cNvPicPr>
          <p:nvPr>
            <p:ph idx="1"/>
          </p:nvPr>
        </p:nvPicPr>
        <p:blipFill>
          <a:blip r:embed="rId2"/>
          <a:stretch>
            <a:fillRect/>
          </a:stretch>
        </p:blipFill>
        <p:spPr>
          <a:xfrm>
            <a:off x="1522412" y="1856730"/>
            <a:ext cx="7572427" cy="4165322"/>
          </a:xfrm>
          <a:prstGeom prst="rect">
            <a:avLst/>
          </a:prstGeom>
        </p:spPr>
      </p:pic>
      <p:sp>
        <p:nvSpPr>
          <p:cNvPr id="3" name="Slide Number Placeholder 2">
            <a:extLst>
              <a:ext uri="{FF2B5EF4-FFF2-40B4-BE49-F238E27FC236}">
                <a16:creationId xmlns:a16="http://schemas.microsoft.com/office/drawing/2014/main" id="{AFA7591A-0BB8-27C1-AAD0-454D2F447137}"/>
              </a:ext>
            </a:extLst>
          </p:cNvPr>
          <p:cNvSpPr>
            <a:spLocks noGrp="1"/>
          </p:cNvSpPr>
          <p:nvPr>
            <p:ph type="sldNum" sz="quarter" idx="10"/>
          </p:nvPr>
        </p:nvSpPr>
        <p:spPr/>
        <p:txBody>
          <a:bodyPr/>
          <a:lstStyle/>
          <a:p>
            <a:fld id="{6BC5B7D4-66CA-4557-97B5-DBB83BE9C515}" type="slidenum">
              <a:rPr lang="en-US" smtClean="0">
                <a:latin typeface="Aptos" panose="020B0004020202020204" pitchFamily="34" charset="0"/>
              </a:rPr>
              <a:t>7</a:t>
            </a:fld>
            <a:endParaRPr lang="en-US">
              <a:latin typeface="Aptos" panose="020B0004020202020204" pitchFamily="34" charset="0"/>
            </a:endParaRPr>
          </a:p>
        </p:txBody>
      </p:sp>
      <p:sp>
        <p:nvSpPr>
          <p:cNvPr id="4" name="Title 3">
            <a:extLst>
              <a:ext uri="{FF2B5EF4-FFF2-40B4-BE49-F238E27FC236}">
                <a16:creationId xmlns:a16="http://schemas.microsoft.com/office/drawing/2014/main" id="{3248F2CE-0C8F-356F-2E8F-BE773068F911}"/>
              </a:ext>
            </a:extLst>
          </p:cNvPr>
          <p:cNvSpPr>
            <a:spLocks noGrp="1"/>
          </p:cNvSpPr>
          <p:nvPr>
            <p:ph type="title" idx="4294967295"/>
          </p:nvPr>
        </p:nvSpPr>
        <p:spPr>
          <a:xfrm>
            <a:off x="1550321" y="230623"/>
            <a:ext cx="10287000" cy="990600"/>
          </a:xfrm>
        </p:spPr>
        <p:txBody>
          <a:bodyPr/>
          <a:lstStyle/>
          <a:p>
            <a:r>
              <a:rPr lang="en-US" b="1" dirty="0"/>
              <a:t>Job Requisition Approval</a:t>
            </a:r>
          </a:p>
        </p:txBody>
      </p:sp>
      <p:pic>
        <p:nvPicPr>
          <p:cNvPr id="8" name="Picture 7">
            <a:extLst>
              <a:ext uri="{FF2B5EF4-FFF2-40B4-BE49-F238E27FC236}">
                <a16:creationId xmlns:a16="http://schemas.microsoft.com/office/drawing/2014/main" id="{D6C14B03-1F8B-57E9-76D0-9385DE06BD4A}"/>
              </a:ext>
            </a:extLst>
          </p:cNvPr>
          <p:cNvPicPr>
            <a:picLocks noChangeAspect="1"/>
          </p:cNvPicPr>
          <p:nvPr/>
        </p:nvPicPr>
        <p:blipFill>
          <a:blip r:embed="rId3"/>
          <a:stretch>
            <a:fillRect/>
          </a:stretch>
        </p:blipFill>
        <p:spPr>
          <a:xfrm>
            <a:off x="5392862" y="4693159"/>
            <a:ext cx="6795963" cy="2117423"/>
          </a:xfrm>
          <a:prstGeom prst="rect">
            <a:avLst/>
          </a:prstGeom>
        </p:spPr>
      </p:pic>
      <p:sp>
        <p:nvSpPr>
          <p:cNvPr id="9" name="TextBox 8">
            <a:extLst>
              <a:ext uri="{FF2B5EF4-FFF2-40B4-BE49-F238E27FC236}">
                <a16:creationId xmlns:a16="http://schemas.microsoft.com/office/drawing/2014/main" id="{6AF5A571-15B7-9ABC-FBDA-357584DC39A8}"/>
              </a:ext>
            </a:extLst>
          </p:cNvPr>
          <p:cNvSpPr txBox="1"/>
          <p:nvPr/>
        </p:nvSpPr>
        <p:spPr>
          <a:xfrm>
            <a:off x="1522412" y="1221223"/>
            <a:ext cx="8486827" cy="646331"/>
          </a:xfrm>
          <a:prstGeom prst="rect">
            <a:avLst/>
          </a:prstGeom>
          <a:noFill/>
        </p:spPr>
        <p:txBody>
          <a:bodyPr wrap="square" rtlCol="0">
            <a:spAutoFit/>
          </a:bodyPr>
          <a:lstStyle/>
          <a:p>
            <a:pPr marL="285750" indent="-285750">
              <a:buFont typeface="Wingdings" panose="05000000000000000000" pitchFamily="2" charset="2"/>
              <a:buChar char="Ø"/>
            </a:pPr>
            <a:r>
              <a:rPr lang="en-US" dirty="0"/>
              <a:t>When you submit your requisition, the approver will be notified for approval.</a:t>
            </a:r>
          </a:p>
          <a:p>
            <a:pPr marL="285750" indent="-285750">
              <a:buFont typeface="Wingdings" panose="05000000000000000000" pitchFamily="2" charset="2"/>
              <a:buChar char="Ø"/>
            </a:pPr>
            <a:r>
              <a:rPr lang="en-US" dirty="0"/>
              <a:t>You will receive an email, once it is fully approved.</a:t>
            </a:r>
          </a:p>
        </p:txBody>
      </p:sp>
      <p:sp>
        <p:nvSpPr>
          <p:cNvPr id="10" name="Rectangle 9">
            <a:extLst>
              <a:ext uri="{FF2B5EF4-FFF2-40B4-BE49-F238E27FC236}">
                <a16:creationId xmlns:a16="http://schemas.microsoft.com/office/drawing/2014/main" id="{78B1B5B2-A789-815D-4F2D-8033DDCAACB3}"/>
              </a:ext>
            </a:extLst>
          </p:cNvPr>
          <p:cNvSpPr/>
          <p:nvPr/>
        </p:nvSpPr>
        <p:spPr bwMode="auto">
          <a:xfrm>
            <a:off x="11366090" y="6125497"/>
            <a:ext cx="639097" cy="314196"/>
          </a:xfrm>
          <a:prstGeom prst="rect">
            <a:avLst/>
          </a:prstGeom>
          <a:noFill/>
          <a:ln w="38100" cap="flat" cmpd="sng" algn="ctr">
            <a:solidFill>
              <a:srgbClr val="912018"/>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Times New Roman" pitchFamily="18" charset="0"/>
            </a:endParaRPr>
          </a:p>
        </p:txBody>
      </p:sp>
      <p:sp>
        <p:nvSpPr>
          <p:cNvPr id="11" name="TextBox 10">
            <a:extLst>
              <a:ext uri="{FF2B5EF4-FFF2-40B4-BE49-F238E27FC236}">
                <a16:creationId xmlns:a16="http://schemas.microsoft.com/office/drawing/2014/main" id="{65322694-B258-D534-2BF6-C58C5B0994A4}"/>
              </a:ext>
            </a:extLst>
          </p:cNvPr>
          <p:cNvSpPr txBox="1"/>
          <p:nvPr/>
        </p:nvSpPr>
        <p:spPr>
          <a:xfrm>
            <a:off x="10471355" y="4274652"/>
            <a:ext cx="1533832" cy="1200329"/>
          </a:xfrm>
          <a:prstGeom prst="rect">
            <a:avLst/>
          </a:prstGeom>
          <a:noFill/>
          <a:ln>
            <a:solidFill>
              <a:srgbClr val="000000"/>
            </a:solidFill>
          </a:ln>
        </p:spPr>
        <p:txBody>
          <a:bodyPr wrap="square" rtlCol="0">
            <a:spAutoFit/>
          </a:bodyPr>
          <a:lstStyle/>
          <a:p>
            <a:r>
              <a:rPr lang="en-US" dirty="0"/>
              <a:t>View My Requisitions to see the status.</a:t>
            </a:r>
          </a:p>
        </p:txBody>
      </p:sp>
      <p:cxnSp>
        <p:nvCxnSpPr>
          <p:cNvPr id="13" name="Straight Arrow Connector 12">
            <a:extLst>
              <a:ext uri="{FF2B5EF4-FFF2-40B4-BE49-F238E27FC236}">
                <a16:creationId xmlns:a16="http://schemas.microsoft.com/office/drawing/2014/main" id="{5EE87D9C-0B28-A584-A612-D8C7F62635F7}"/>
              </a:ext>
            </a:extLst>
          </p:cNvPr>
          <p:cNvCxnSpPr>
            <a:cxnSpLocks/>
          </p:cNvCxnSpPr>
          <p:nvPr/>
        </p:nvCxnSpPr>
        <p:spPr bwMode="auto">
          <a:xfrm>
            <a:off x="11685638" y="5540476"/>
            <a:ext cx="0" cy="742119"/>
          </a:xfrm>
          <a:prstGeom prst="straightConnector1">
            <a:avLst/>
          </a:prstGeom>
          <a:solidFill>
            <a:schemeClr val="accent1"/>
          </a:solidFill>
          <a:ln w="38100" cap="flat" cmpd="sng" algn="ctr">
            <a:solidFill>
              <a:srgbClr val="912018"/>
            </a:solidFill>
            <a:prstDash val="solid"/>
            <a:round/>
            <a:headEnd type="none" w="med" len="med"/>
            <a:tailEnd type="triangle"/>
          </a:ln>
          <a:effectLst/>
        </p:spPr>
      </p:cxnSp>
    </p:spTree>
    <p:extLst>
      <p:ext uri="{BB962C8B-B14F-4D97-AF65-F5344CB8AC3E}">
        <p14:creationId xmlns:p14="http://schemas.microsoft.com/office/powerpoint/2010/main" val="1756702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E8AE9BE-238C-0E22-20C9-9139F9372167}"/>
              </a:ext>
            </a:extLst>
          </p:cNvPr>
          <p:cNvSpPr>
            <a:spLocks noGrp="1"/>
          </p:cNvSpPr>
          <p:nvPr>
            <p:ph idx="1"/>
          </p:nvPr>
        </p:nvSpPr>
        <p:spPr>
          <a:xfrm>
            <a:off x="1572321" y="1453503"/>
            <a:ext cx="7964969" cy="1320424"/>
          </a:xfrm>
        </p:spPr>
        <p:txBody>
          <a:bodyPr>
            <a:noAutofit/>
          </a:bodyPr>
          <a:lstStyle/>
          <a:p>
            <a:pPr>
              <a:buFont typeface="Wingdings" panose="05000000000000000000" pitchFamily="2" charset="2"/>
              <a:buChar char="Ø"/>
            </a:pPr>
            <a:r>
              <a:rPr lang="en-US" dirty="0">
                <a:solidFill>
                  <a:srgbClr val="912018"/>
                </a:solidFill>
              </a:rPr>
              <a:t>Once you’ve submitted a job requisition, you can review it, view where it is in the approval process and edit the requisition under Job </a:t>
            </a:r>
            <a:r>
              <a:rPr lang="en-US" dirty="0" err="1">
                <a:solidFill>
                  <a:srgbClr val="912018"/>
                </a:solidFill>
              </a:rPr>
              <a:t>Requisitions</a:t>
            </a:r>
            <a:r>
              <a:rPr lang="en-US" dirty="0" err="1">
                <a:solidFill>
                  <a:srgbClr val="912018"/>
                </a:solidFill>
                <a:sym typeface="Wingdings" panose="05000000000000000000" pitchFamily="2" charset="2"/>
              </a:rPr>
              <a:t>My</a:t>
            </a:r>
            <a:r>
              <a:rPr lang="en-US" dirty="0">
                <a:solidFill>
                  <a:srgbClr val="912018"/>
                </a:solidFill>
                <a:sym typeface="Wingdings" panose="05000000000000000000" pitchFamily="2" charset="2"/>
              </a:rPr>
              <a:t> Job Requisitions.</a:t>
            </a:r>
            <a:endParaRPr lang="en-US" dirty="0"/>
          </a:p>
        </p:txBody>
      </p:sp>
      <p:sp>
        <p:nvSpPr>
          <p:cNvPr id="3" name="Slide Number Placeholder 2">
            <a:extLst>
              <a:ext uri="{FF2B5EF4-FFF2-40B4-BE49-F238E27FC236}">
                <a16:creationId xmlns:a16="http://schemas.microsoft.com/office/drawing/2014/main" id="{08E75BB9-F545-32A8-7E31-C0CFE850F8E7}"/>
              </a:ext>
            </a:extLst>
          </p:cNvPr>
          <p:cNvSpPr>
            <a:spLocks noGrp="1"/>
          </p:cNvSpPr>
          <p:nvPr>
            <p:ph type="sldNum" sz="quarter" idx="10"/>
          </p:nvPr>
        </p:nvSpPr>
        <p:spPr/>
        <p:txBody>
          <a:bodyPr/>
          <a:lstStyle/>
          <a:p>
            <a:fld id="{6BC5B7D4-66CA-4557-97B5-DBB83BE9C515}" type="slidenum">
              <a:rPr lang="en-US" smtClean="0">
                <a:latin typeface="Aptos" panose="020B0004020202020204" pitchFamily="34" charset="0"/>
              </a:rPr>
              <a:t>8</a:t>
            </a:fld>
            <a:endParaRPr lang="en-US">
              <a:latin typeface="Aptos" panose="020B0004020202020204" pitchFamily="34" charset="0"/>
            </a:endParaRPr>
          </a:p>
        </p:txBody>
      </p:sp>
      <p:sp>
        <p:nvSpPr>
          <p:cNvPr id="4" name="Title 3">
            <a:extLst>
              <a:ext uri="{FF2B5EF4-FFF2-40B4-BE49-F238E27FC236}">
                <a16:creationId xmlns:a16="http://schemas.microsoft.com/office/drawing/2014/main" id="{61550EEE-655B-E6AF-B706-FC767884A23A}"/>
              </a:ext>
            </a:extLst>
          </p:cNvPr>
          <p:cNvSpPr>
            <a:spLocks noGrp="1"/>
          </p:cNvSpPr>
          <p:nvPr>
            <p:ph type="title" idx="4294967295"/>
          </p:nvPr>
        </p:nvSpPr>
        <p:spPr/>
        <p:txBody>
          <a:bodyPr/>
          <a:lstStyle/>
          <a:p>
            <a:r>
              <a:rPr lang="en-US" b="1" dirty="0"/>
              <a:t>View My Requisitions</a:t>
            </a:r>
          </a:p>
        </p:txBody>
      </p:sp>
      <p:pic>
        <p:nvPicPr>
          <p:cNvPr id="6" name="Picture 5">
            <a:extLst>
              <a:ext uri="{FF2B5EF4-FFF2-40B4-BE49-F238E27FC236}">
                <a16:creationId xmlns:a16="http://schemas.microsoft.com/office/drawing/2014/main" id="{DCF6E22C-FDEC-2EFE-251C-723A7E7F3739}"/>
              </a:ext>
            </a:extLst>
          </p:cNvPr>
          <p:cNvPicPr>
            <a:picLocks noChangeAspect="1"/>
          </p:cNvPicPr>
          <p:nvPr/>
        </p:nvPicPr>
        <p:blipFill>
          <a:blip r:embed="rId2"/>
          <a:stretch>
            <a:fillRect/>
          </a:stretch>
        </p:blipFill>
        <p:spPr>
          <a:xfrm>
            <a:off x="10388111" y="1048406"/>
            <a:ext cx="1667108" cy="2514951"/>
          </a:xfrm>
          <a:prstGeom prst="rect">
            <a:avLst/>
          </a:prstGeom>
        </p:spPr>
      </p:pic>
      <p:pic>
        <p:nvPicPr>
          <p:cNvPr id="8" name="Picture 7">
            <a:extLst>
              <a:ext uri="{FF2B5EF4-FFF2-40B4-BE49-F238E27FC236}">
                <a16:creationId xmlns:a16="http://schemas.microsoft.com/office/drawing/2014/main" id="{E4F2EDBB-E46F-08AA-F2BF-03AEF0E84EE6}"/>
              </a:ext>
            </a:extLst>
          </p:cNvPr>
          <p:cNvPicPr>
            <a:picLocks noChangeAspect="1"/>
          </p:cNvPicPr>
          <p:nvPr/>
        </p:nvPicPr>
        <p:blipFill>
          <a:blip r:embed="rId3"/>
          <a:stretch>
            <a:fillRect/>
          </a:stretch>
        </p:blipFill>
        <p:spPr>
          <a:xfrm>
            <a:off x="2688822" y="2683306"/>
            <a:ext cx="7699289" cy="4064750"/>
          </a:xfrm>
          <a:prstGeom prst="rect">
            <a:avLst/>
          </a:prstGeom>
        </p:spPr>
      </p:pic>
      <p:cxnSp>
        <p:nvCxnSpPr>
          <p:cNvPr id="10" name="Straight Arrow Connector 9">
            <a:extLst>
              <a:ext uri="{FF2B5EF4-FFF2-40B4-BE49-F238E27FC236}">
                <a16:creationId xmlns:a16="http://schemas.microsoft.com/office/drawing/2014/main" id="{27627613-F1F7-5025-E688-2E13389AE851}"/>
              </a:ext>
            </a:extLst>
          </p:cNvPr>
          <p:cNvCxnSpPr>
            <a:cxnSpLocks/>
          </p:cNvCxnSpPr>
          <p:nvPr/>
        </p:nvCxnSpPr>
        <p:spPr bwMode="auto">
          <a:xfrm>
            <a:off x="9429135" y="2440859"/>
            <a:ext cx="1221624" cy="0"/>
          </a:xfrm>
          <a:prstGeom prst="straightConnector1">
            <a:avLst/>
          </a:prstGeom>
          <a:solidFill>
            <a:schemeClr val="accent1"/>
          </a:solidFill>
          <a:ln w="38100" cap="flat" cmpd="sng" algn="ctr">
            <a:solidFill>
              <a:srgbClr val="C00000"/>
            </a:solidFill>
            <a:prstDash val="solid"/>
            <a:round/>
            <a:headEnd type="none" w="med" len="med"/>
            <a:tailEnd type="triangle"/>
          </a:ln>
          <a:effectLst/>
        </p:spPr>
      </p:cxnSp>
      <p:sp>
        <p:nvSpPr>
          <p:cNvPr id="13" name="TextBox 12">
            <a:extLst>
              <a:ext uri="{FF2B5EF4-FFF2-40B4-BE49-F238E27FC236}">
                <a16:creationId xmlns:a16="http://schemas.microsoft.com/office/drawing/2014/main" id="{F91BC6E3-92BF-29C6-5890-5B23FB129EED}"/>
              </a:ext>
            </a:extLst>
          </p:cNvPr>
          <p:cNvSpPr txBox="1"/>
          <p:nvPr/>
        </p:nvSpPr>
        <p:spPr>
          <a:xfrm>
            <a:off x="1191819" y="4174694"/>
            <a:ext cx="1551381" cy="2062103"/>
          </a:xfrm>
          <a:prstGeom prst="rect">
            <a:avLst/>
          </a:prstGeom>
          <a:noFill/>
        </p:spPr>
        <p:txBody>
          <a:bodyPr wrap="square" rtlCol="0">
            <a:spAutoFit/>
          </a:bodyPr>
          <a:lstStyle/>
          <a:p>
            <a:r>
              <a:rPr lang="en-US" sz="2000" b="1" dirty="0">
                <a:solidFill>
                  <a:srgbClr val="912018"/>
                </a:solidFill>
              </a:rPr>
              <a:t>Note:</a:t>
            </a:r>
            <a:r>
              <a:rPr lang="en-US" sz="2000" dirty="0">
                <a:solidFill>
                  <a:srgbClr val="912018"/>
                </a:solidFill>
              </a:rPr>
              <a:t> </a:t>
            </a:r>
          </a:p>
          <a:p>
            <a:r>
              <a:rPr lang="en-US" dirty="0">
                <a:solidFill>
                  <a:srgbClr val="912018"/>
                </a:solidFill>
              </a:rPr>
              <a:t>You </a:t>
            </a:r>
            <a:r>
              <a:rPr lang="en-US" u="sng" dirty="0">
                <a:solidFill>
                  <a:srgbClr val="912018"/>
                </a:solidFill>
              </a:rPr>
              <a:t>cannot</a:t>
            </a:r>
            <a:r>
              <a:rPr lang="en-US" dirty="0">
                <a:solidFill>
                  <a:srgbClr val="912018"/>
                </a:solidFill>
              </a:rPr>
              <a:t> edit the requisition once it has been approved at any level.</a:t>
            </a:r>
          </a:p>
        </p:txBody>
      </p:sp>
      <p:sp>
        <p:nvSpPr>
          <p:cNvPr id="15" name="Rectangle 14">
            <a:extLst>
              <a:ext uri="{FF2B5EF4-FFF2-40B4-BE49-F238E27FC236}">
                <a16:creationId xmlns:a16="http://schemas.microsoft.com/office/drawing/2014/main" id="{D87C7D3D-CEC7-F177-0470-383EC15AF687}"/>
              </a:ext>
            </a:extLst>
          </p:cNvPr>
          <p:cNvSpPr/>
          <p:nvPr/>
        </p:nvSpPr>
        <p:spPr bwMode="auto">
          <a:xfrm>
            <a:off x="8622890" y="2773927"/>
            <a:ext cx="1052052" cy="313402"/>
          </a:xfrm>
          <a:prstGeom prst="rect">
            <a:avLst/>
          </a:prstGeom>
          <a:noFill/>
          <a:ln w="38100" cap="flat" cmpd="sng" algn="ctr">
            <a:solidFill>
              <a:srgbClr val="912018"/>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Times New Roman" pitchFamily="18" charset="0"/>
            </a:endParaRPr>
          </a:p>
        </p:txBody>
      </p:sp>
      <p:sp>
        <p:nvSpPr>
          <p:cNvPr id="16" name="TextBox 15">
            <a:extLst>
              <a:ext uri="{FF2B5EF4-FFF2-40B4-BE49-F238E27FC236}">
                <a16:creationId xmlns:a16="http://schemas.microsoft.com/office/drawing/2014/main" id="{CDA383E1-B234-CD9C-018C-E84CEE8DB6E6}"/>
              </a:ext>
            </a:extLst>
          </p:cNvPr>
          <p:cNvSpPr txBox="1"/>
          <p:nvPr/>
        </p:nvSpPr>
        <p:spPr>
          <a:xfrm>
            <a:off x="10650759" y="4174694"/>
            <a:ext cx="1538066" cy="1200329"/>
          </a:xfrm>
          <a:prstGeom prst="rect">
            <a:avLst/>
          </a:prstGeom>
          <a:noFill/>
          <a:ln>
            <a:solidFill>
              <a:srgbClr val="000000"/>
            </a:solidFill>
          </a:ln>
        </p:spPr>
        <p:txBody>
          <a:bodyPr wrap="square" rtlCol="0">
            <a:spAutoFit/>
          </a:bodyPr>
          <a:lstStyle/>
          <a:p>
            <a:r>
              <a:rPr lang="en-US" dirty="0"/>
              <a:t>Export Requisitions will create a .csv file.</a:t>
            </a:r>
          </a:p>
        </p:txBody>
      </p:sp>
      <p:cxnSp>
        <p:nvCxnSpPr>
          <p:cNvPr id="18" name="Straight Arrow Connector 17">
            <a:extLst>
              <a:ext uri="{FF2B5EF4-FFF2-40B4-BE49-F238E27FC236}">
                <a16:creationId xmlns:a16="http://schemas.microsoft.com/office/drawing/2014/main" id="{37E3B5CE-084F-38F7-8ECD-CD375F184A4F}"/>
              </a:ext>
            </a:extLst>
          </p:cNvPr>
          <p:cNvCxnSpPr>
            <a:cxnSpLocks/>
          </p:cNvCxnSpPr>
          <p:nvPr/>
        </p:nvCxnSpPr>
        <p:spPr bwMode="auto">
          <a:xfrm flipH="1" flipV="1">
            <a:off x="9281652" y="3087329"/>
            <a:ext cx="1369107" cy="1087365"/>
          </a:xfrm>
          <a:prstGeom prst="straightConnector1">
            <a:avLst/>
          </a:prstGeom>
          <a:solidFill>
            <a:schemeClr val="accent1"/>
          </a:solidFill>
          <a:ln w="38100" cap="flat" cmpd="sng" algn="ctr">
            <a:solidFill>
              <a:srgbClr val="C00000"/>
            </a:solidFill>
            <a:prstDash val="solid"/>
            <a:round/>
            <a:headEnd type="none" w="med" len="med"/>
            <a:tailEnd type="triangle"/>
          </a:ln>
          <a:effectLst/>
        </p:spPr>
      </p:cxnSp>
    </p:spTree>
    <p:extLst>
      <p:ext uri="{BB962C8B-B14F-4D97-AF65-F5344CB8AC3E}">
        <p14:creationId xmlns:p14="http://schemas.microsoft.com/office/powerpoint/2010/main" val="35970547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BCD644C-1B1B-E924-9AD4-3F72F3E36939}"/>
              </a:ext>
            </a:extLst>
          </p:cNvPr>
          <p:cNvSpPr>
            <a:spLocks noGrp="1"/>
          </p:cNvSpPr>
          <p:nvPr>
            <p:ph idx="1"/>
          </p:nvPr>
        </p:nvSpPr>
        <p:spPr>
          <a:xfrm>
            <a:off x="1530656" y="1371600"/>
            <a:ext cx="10287000" cy="5068093"/>
          </a:xfrm>
        </p:spPr>
        <p:txBody>
          <a:bodyPr>
            <a:normAutofit/>
          </a:bodyPr>
          <a:lstStyle/>
          <a:p>
            <a:pPr>
              <a:buFont typeface="Wingdings" panose="05000000000000000000" pitchFamily="2" charset="2"/>
              <a:buChar char="Ø"/>
            </a:pPr>
            <a:r>
              <a:rPr lang="en-US" sz="2000" dirty="0">
                <a:solidFill>
                  <a:srgbClr val="912018"/>
                </a:solidFill>
              </a:rPr>
              <a:t>To review a requisition, click on the blue requisition number.</a:t>
            </a:r>
          </a:p>
          <a:p>
            <a:pPr>
              <a:buFont typeface="Wingdings" panose="05000000000000000000" pitchFamily="2" charset="2"/>
              <a:buChar char="Ø"/>
            </a:pPr>
            <a:endParaRPr lang="en-US" dirty="0"/>
          </a:p>
          <a:p>
            <a:pPr>
              <a:buFont typeface="Wingdings" panose="05000000000000000000" pitchFamily="2" charset="2"/>
              <a:buChar char="Ø"/>
            </a:pPr>
            <a:endParaRPr lang="en-US" dirty="0"/>
          </a:p>
          <a:p>
            <a:pPr>
              <a:buFont typeface="Wingdings" panose="05000000000000000000" pitchFamily="2" charset="2"/>
              <a:buChar char="Ø"/>
            </a:pPr>
            <a:endParaRPr lang="en-US" sz="1900" dirty="0">
              <a:solidFill>
                <a:srgbClr val="912018"/>
              </a:solidFill>
            </a:endParaRPr>
          </a:p>
          <a:p>
            <a:pPr>
              <a:buFont typeface="Wingdings" panose="05000000000000000000" pitchFamily="2" charset="2"/>
              <a:buChar char="Ø"/>
            </a:pPr>
            <a:r>
              <a:rPr lang="en-US" sz="1900" dirty="0">
                <a:solidFill>
                  <a:srgbClr val="912018"/>
                </a:solidFill>
              </a:rPr>
              <a:t>Edit the Requisition Information (before it has been approved)</a:t>
            </a:r>
          </a:p>
          <a:p>
            <a:pPr>
              <a:buFont typeface="Wingdings" panose="05000000000000000000" pitchFamily="2" charset="2"/>
              <a:buChar char="Ø"/>
            </a:pPr>
            <a:r>
              <a:rPr lang="en-US" sz="1900" dirty="0">
                <a:solidFill>
                  <a:srgbClr val="912018"/>
                </a:solidFill>
              </a:rPr>
              <a:t>Edit a detail line (change account code, number of hours or pay rate – before it has been approved)</a:t>
            </a:r>
          </a:p>
          <a:p>
            <a:pPr>
              <a:buFont typeface="Wingdings" panose="05000000000000000000" pitchFamily="2" charset="2"/>
              <a:buChar char="Ø"/>
            </a:pPr>
            <a:r>
              <a:rPr lang="en-US" sz="1900" dirty="0">
                <a:solidFill>
                  <a:srgbClr val="912018"/>
                </a:solidFill>
              </a:rPr>
              <a:t>View where the Requisition is in the approval queue – “Status”</a:t>
            </a:r>
          </a:p>
          <a:p>
            <a:pPr>
              <a:buFont typeface="Wingdings" panose="05000000000000000000" pitchFamily="2" charset="2"/>
              <a:buChar char="Ø"/>
            </a:pPr>
            <a:r>
              <a:rPr lang="en-US" sz="1900" dirty="0">
                <a:solidFill>
                  <a:srgbClr val="912018"/>
                </a:solidFill>
              </a:rPr>
              <a:t>Add a New Line</a:t>
            </a:r>
          </a:p>
          <a:p>
            <a:endParaRPr lang="en-US" dirty="0"/>
          </a:p>
        </p:txBody>
      </p:sp>
      <p:sp>
        <p:nvSpPr>
          <p:cNvPr id="3" name="Slide Number Placeholder 2">
            <a:extLst>
              <a:ext uri="{FF2B5EF4-FFF2-40B4-BE49-F238E27FC236}">
                <a16:creationId xmlns:a16="http://schemas.microsoft.com/office/drawing/2014/main" id="{07845A57-855C-D738-A166-729B11C7AD30}"/>
              </a:ext>
            </a:extLst>
          </p:cNvPr>
          <p:cNvSpPr>
            <a:spLocks noGrp="1"/>
          </p:cNvSpPr>
          <p:nvPr>
            <p:ph type="sldNum" sz="quarter" idx="10"/>
          </p:nvPr>
        </p:nvSpPr>
        <p:spPr/>
        <p:txBody>
          <a:bodyPr/>
          <a:lstStyle/>
          <a:p>
            <a:fld id="{6BC5B7D4-66CA-4557-97B5-DBB83BE9C515}" type="slidenum">
              <a:rPr lang="en-US" smtClean="0">
                <a:latin typeface="Aptos" panose="020B0004020202020204" pitchFamily="34" charset="0"/>
              </a:rPr>
              <a:t>9</a:t>
            </a:fld>
            <a:endParaRPr lang="en-US">
              <a:latin typeface="Aptos" panose="020B0004020202020204" pitchFamily="34" charset="0"/>
            </a:endParaRPr>
          </a:p>
        </p:txBody>
      </p:sp>
      <p:sp>
        <p:nvSpPr>
          <p:cNvPr id="4" name="Title 3">
            <a:extLst>
              <a:ext uri="{FF2B5EF4-FFF2-40B4-BE49-F238E27FC236}">
                <a16:creationId xmlns:a16="http://schemas.microsoft.com/office/drawing/2014/main" id="{67240987-0254-4063-F1C7-6D4474791CAC}"/>
              </a:ext>
            </a:extLst>
          </p:cNvPr>
          <p:cNvSpPr>
            <a:spLocks noGrp="1"/>
          </p:cNvSpPr>
          <p:nvPr>
            <p:ph type="title" idx="4294967295"/>
          </p:nvPr>
        </p:nvSpPr>
        <p:spPr/>
        <p:txBody>
          <a:bodyPr/>
          <a:lstStyle/>
          <a:p>
            <a:r>
              <a:rPr lang="en-US" b="1" dirty="0"/>
              <a:t>View My Requisitions</a:t>
            </a:r>
          </a:p>
        </p:txBody>
      </p:sp>
      <p:pic>
        <p:nvPicPr>
          <p:cNvPr id="6" name="Picture 5">
            <a:extLst>
              <a:ext uri="{FF2B5EF4-FFF2-40B4-BE49-F238E27FC236}">
                <a16:creationId xmlns:a16="http://schemas.microsoft.com/office/drawing/2014/main" id="{C7EE0518-D311-6E18-47E2-425D7DEEE8C9}"/>
              </a:ext>
            </a:extLst>
          </p:cNvPr>
          <p:cNvPicPr>
            <a:picLocks noChangeAspect="1"/>
          </p:cNvPicPr>
          <p:nvPr/>
        </p:nvPicPr>
        <p:blipFill>
          <a:blip r:embed="rId2"/>
          <a:stretch>
            <a:fillRect/>
          </a:stretch>
        </p:blipFill>
        <p:spPr>
          <a:xfrm>
            <a:off x="1579377" y="1828802"/>
            <a:ext cx="10189557" cy="1002889"/>
          </a:xfrm>
          <a:prstGeom prst="rect">
            <a:avLst/>
          </a:prstGeom>
        </p:spPr>
      </p:pic>
      <p:sp>
        <p:nvSpPr>
          <p:cNvPr id="8" name="Rectangle 7">
            <a:extLst>
              <a:ext uri="{FF2B5EF4-FFF2-40B4-BE49-F238E27FC236}">
                <a16:creationId xmlns:a16="http://schemas.microsoft.com/office/drawing/2014/main" id="{ABDC9370-0DEE-B0A8-4F0D-A49139D9EBD5}"/>
              </a:ext>
            </a:extLst>
          </p:cNvPr>
          <p:cNvSpPr/>
          <p:nvPr/>
        </p:nvSpPr>
        <p:spPr bwMode="auto">
          <a:xfrm>
            <a:off x="1720645" y="2448232"/>
            <a:ext cx="530942" cy="235974"/>
          </a:xfrm>
          <a:prstGeom prst="rect">
            <a:avLst/>
          </a:prstGeom>
          <a:noFill/>
          <a:ln w="38100" cap="flat" cmpd="sng" algn="ctr">
            <a:solidFill>
              <a:srgbClr val="912018"/>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Times New Roman" pitchFamily="18" charset="0"/>
            </a:endParaRPr>
          </a:p>
        </p:txBody>
      </p:sp>
      <p:cxnSp>
        <p:nvCxnSpPr>
          <p:cNvPr id="10" name="Straight Arrow Connector 9">
            <a:extLst>
              <a:ext uri="{FF2B5EF4-FFF2-40B4-BE49-F238E27FC236}">
                <a16:creationId xmlns:a16="http://schemas.microsoft.com/office/drawing/2014/main" id="{9573D4D3-D477-E659-DC88-26D378334D1E}"/>
              </a:ext>
            </a:extLst>
          </p:cNvPr>
          <p:cNvCxnSpPr>
            <a:cxnSpLocks/>
          </p:cNvCxnSpPr>
          <p:nvPr/>
        </p:nvCxnSpPr>
        <p:spPr bwMode="auto">
          <a:xfrm flipH="1">
            <a:off x="2320413" y="1676402"/>
            <a:ext cx="4640826" cy="771830"/>
          </a:xfrm>
          <a:prstGeom prst="straightConnector1">
            <a:avLst/>
          </a:prstGeom>
          <a:solidFill>
            <a:schemeClr val="accent1"/>
          </a:solidFill>
          <a:ln w="38100" cap="flat" cmpd="sng" algn="ctr">
            <a:solidFill>
              <a:srgbClr val="C00000"/>
            </a:solidFill>
            <a:prstDash val="solid"/>
            <a:round/>
            <a:headEnd type="none" w="med" len="med"/>
            <a:tailEnd type="triangle"/>
          </a:ln>
          <a:effectLst/>
        </p:spPr>
      </p:cxnSp>
      <p:pic>
        <p:nvPicPr>
          <p:cNvPr id="14" name="Content Placeholder 5">
            <a:extLst>
              <a:ext uri="{FF2B5EF4-FFF2-40B4-BE49-F238E27FC236}">
                <a16:creationId xmlns:a16="http://schemas.microsoft.com/office/drawing/2014/main" id="{E9D500CD-5D9B-C77C-401F-4217EEA3DC16}"/>
              </a:ext>
            </a:extLst>
          </p:cNvPr>
          <p:cNvPicPr>
            <a:picLocks noChangeAspect="1"/>
          </p:cNvPicPr>
          <p:nvPr/>
        </p:nvPicPr>
        <p:blipFill>
          <a:blip r:embed="rId3"/>
          <a:stretch>
            <a:fillRect/>
          </a:stretch>
        </p:blipFill>
        <p:spPr>
          <a:xfrm>
            <a:off x="3736258" y="4385186"/>
            <a:ext cx="8032676" cy="2281519"/>
          </a:xfrm>
          <a:prstGeom prst="rect">
            <a:avLst/>
          </a:prstGeom>
        </p:spPr>
      </p:pic>
      <p:cxnSp>
        <p:nvCxnSpPr>
          <p:cNvPr id="16" name="Straight Arrow Connector 15">
            <a:extLst>
              <a:ext uri="{FF2B5EF4-FFF2-40B4-BE49-F238E27FC236}">
                <a16:creationId xmlns:a16="http://schemas.microsoft.com/office/drawing/2014/main" id="{773491BB-F439-9A72-9957-0D54FACEA1CD}"/>
              </a:ext>
            </a:extLst>
          </p:cNvPr>
          <p:cNvCxnSpPr>
            <a:cxnSpLocks/>
          </p:cNvCxnSpPr>
          <p:nvPr/>
        </p:nvCxnSpPr>
        <p:spPr bwMode="auto">
          <a:xfrm>
            <a:off x="2939845" y="5850194"/>
            <a:ext cx="943897" cy="0"/>
          </a:xfrm>
          <a:prstGeom prst="straightConnector1">
            <a:avLst/>
          </a:prstGeom>
          <a:solidFill>
            <a:schemeClr val="accent1"/>
          </a:solidFill>
          <a:ln w="38100" cap="flat" cmpd="sng" algn="ctr">
            <a:solidFill>
              <a:srgbClr val="912018"/>
            </a:solidFill>
            <a:prstDash val="solid"/>
            <a:round/>
            <a:headEnd type="none" w="med" len="med"/>
            <a:tailEnd type="triangle"/>
          </a:ln>
          <a:effectLst/>
        </p:spPr>
      </p:cxnSp>
      <p:cxnSp>
        <p:nvCxnSpPr>
          <p:cNvPr id="22" name="Straight Arrow Connector 21">
            <a:extLst>
              <a:ext uri="{FF2B5EF4-FFF2-40B4-BE49-F238E27FC236}">
                <a16:creationId xmlns:a16="http://schemas.microsoft.com/office/drawing/2014/main" id="{B2D5FF64-8722-6E40-E634-43667384F8F7}"/>
              </a:ext>
            </a:extLst>
          </p:cNvPr>
          <p:cNvCxnSpPr>
            <a:cxnSpLocks/>
          </p:cNvCxnSpPr>
          <p:nvPr/>
        </p:nvCxnSpPr>
        <p:spPr bwMode="auto">
          <a:xfrm>
            <a:off x="9930580" y="6145161"/>
            <a:ext cx="0" cy="215874"/>
          </a:xfrm>
          <a:prstGeom prst="straightConnector1">
            <a:avLst/>
          </a:prstGeom>
          <a:solidFill>
            <a:schemeClr val="accent1"/>
          </a:solidFill>
          <a:ln w="38100" cap="flat" cmpd="sng" algn="ctr">
            <a:solidFill>
              <a:srgbClr val="912018"/>
            </a:solidFill>
            <a:prstDash val="solid"/>
            <a:round/>
            <a:headEnd type="none" w="med" len="med"/>
            <a:tailEnd type="triangle"/>
          </a:ln>
          <a:effectLst/>
        </p:spPr>
      </p:cxnSp>
      <p:cxnSp>
        <p:nvCxnSpPr>
          <p:cNvPr id="29" name="Straight Arrow Connector 28">
            <a:extLst>
              <a:ext uri="{FF2B5EF4-FFF2-40B4-BE49-F238E27FC236}">
                <a16:creationId xmlns:a16="http://schemas.microsoft.com/office/drawing/2014/main" id="{B1C72E71-9DA0-2BA6-FB38-DAD78FB15242}"/>
              </a:ext>
            </a:extLst>
          </p:cNvPr>
          <p:cNvCxnSpPr>
            <a:cxnSpLocks/>
          </p:cNvCxnSpPr>
          <p:nvPr/>
        </p:nvCxnSpPr>
        <p:spPr bwMode="auto">
          <a:xfrm flipH="1">
            <a:off x="11747167" y="6439693"/>
            <a:ext cx="317014" cy="0"/>
          </a:xfrm>
          <a:prstGeom prst="straightConnector1">
            <a:avLst/>
          </a:prstGeom>
          <a:solidFill>
            <a:schemeClr val="accent1"/>
          </a:solidFill>
          <a:ln w="38100" cap="flat" cmpd="sng" algn="ctr">
            <a:solidFill>
              <a:srgbClr val="912018"/>
            </a:solidFill>
            <a:prstDash val="solid"/>
            <a:round/>
            <a:headEnd type="none" w="med" len="med"/>
            <a:tailEnd type="triangle"/>
          </a:ln>
          <a:effectLst/>
        </p:spPr>
      </p:cxnSp>
      <p:cxnSp>
        <p:nvCxnSpPr>
          <p:cNvPr id="33" name="Straight Arrow Connector 32">
            <a:extLst>
              <a:ext uri="{FF2B5EF4-FFF2-40B4-BE49-F238E27FC236}">
                <a16:creationId xmlns:a16="http://schemas.microsoft.com/office/drawing/2014/main" id="{3D34CAD6-02F2-DD3B-5813-11A0548997E0}"/>
              </a:ext>
            </a:extLst>
          </p:cNvPr>
          <p:cNvCxnSpPr>
            <a:cxnSpLocks/>
          </p:cNvCxnSpPr>
          <p:nvPr/>
        </p:nvCxnSpPr>
        <p:spPr bwMode="auto">
          <a:xfrm flipH="1">
            <a:off x="11504612" y="5850194"/>
            <a:ext cx="441658" cy="0"/>
          </a:xfrm>
          <a:prstGeom prst="straightConnector1">
            <a:avLst/>
          </a:prstGeom>
          <a:solidFill>
            <a:schemeClr val="accent1"/>
          </a:solidFill>
          <a:ln w="38100" cap="flat" cmpd="sng" algn="ctr">
            <a:solidFill>
              <a:srgbClr val="912018"/>
            </a:solidFill>
            <a:prstDash val="solid"/>
            <a:round/>
            <a:headEnd type="none" w="med" len="med"/>
            <a:tailEnd type="triangle"/>
          </a:ln>
          <a:effectLst/>
        </p:spPr>
      </p:cxnSp>
    </p:spTree>
    <p:extLst>
      <p:ext uri="{BB962C8B-B14F-4D97-AF65-F5344CB8AC3E}">
        <p14:creationId xmlns:p14="http://schemas.microsoft.com/office/powerpoint/2010/main" val="4032282726"/>
      </p:ext>
    </p:extLst>
  </p:cSld>
  <p:clrMapOvr>
    <a:masterClrMapping/>
  </p:clrMapOvr>
</p:sld>
</file>

<file path=ppt/theme/theme1.xml><?xml version="1.0" encoding="utf-8"?>
<a:theme xmlns:a="http://schemas.openxmlformats.org/drawingml/2006/main" name="Keystone - NASU">
  <a:themeElements>
    <a:clrScheme name="Orange Red">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KIS 2025">
      <a:majorFont>
        <a:latin typeface="Aptos"/>
        <a:ea typeface=""/>
        <a:cs typeface=""/>
      </a:majorFont>
      <a:minorFont>
        <a:latin typeface="Apto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01069036 1">
        <a:dk1>
          <a:srgbClr val="200B5B"/>
        </a:dk1>
        <a:lt1>
          <a:srgbClr val="EAEAEA"/>
        </a:lt1>
        <a:dk2>
          <a:srgbClr val="6600FF"/>
        </a:dk2>
        <a:lt2>
          <a:srgbClr val="FFCC66"/>
        </a:lt2>
        <a:accent1>
          <a:srgbClr val="EEB00B"/>
        </a:accent1>
        <a:accent2>
          <a:srgbClr val="6600CC"/>
        </a:accent2>
        <a:accent3>
          <a:srgbClr val="B8AAFF"/>
        </a:accent3>
        <a:accent4>
          <a:srgbClr val="C8C8C8"/>
        </a:accent4>
        <a:accent5>
          <a:srgbClr val="F5D4AA"/>
        </a:accent5>
        <a:accent6>
          <a:srgbClr val="5C00B9"/>
        </a:accent6>
        <a:hlink>
          <a:srgbClr val="FF33CC"/>
        </a:hlink>
        <a:folHlink>
          <a:srgbClr val="6666FF"/>
        </a:folHlink>
      </a:clrScheme>
      <a:clrMap bg1="dk2" tx1="lt1" bg2="dk1" tx2="lt2" accent1="accent1" accent2="accent2" accent3="accent3" accent4="accent4" accent5="accent5" accent6="accent6" hlink="hlink" folHlink="folHlink"/>
    </a:extraClrScheme>
    <a:extraClrScheme>
      <a:clrScheme name="01069036 2">
        <a:dk1>
          <a:srgbClr val="393939"/>
        </a:dk1>
        <a:lt1>
          <a:srgbClr val="FFFFFF"/>
        </a:lt1>
        <a:dk2>
          <a:srgbClr val="6600CC"/>
        </a:dk2>
        <a:lt2>
          <a:srgbClr val="CCCCFF"/>
        </a:lt2>
        <a:accent1>
          <a:srgbClr val="F9D87E"/>
        </a:accent1>
        <a:accent2>
          <a:srgbClr val="FFCCCC"/>
        </a:accent2>
        <a:accent3>
          <a:srgbClr val="FFFFFF"/>
        </a:accent3>
        <a:accent4>
          <a:srgbClr val="2F2F2F"/>
        </a:accent4>
        <a:accent5>
          <a:srgbClr val="FBE9C0"/>
        </a:accent5>
        <a:accent6>
          <a:srgbClr val="E7B9B9"/>
        </a:accent6>
        <a:hlink>
          <a:srgbClr val="FFCCFF"/>
        </a:hlink>
        <a:folHlink>
          <a:srgbClr val="99CCFF"/>
        </a:folHlink>
      </a:clrScheme>
      <a:clrMap bg1="lt1" tx1="dk1" bg2="lt2" tx2="dk2" accent1="accent1" accent2="accent2" accent3="accent3" accent4="accent4" accent5="accent5" accent6="accent6" hlink="hlink" folHlink="folHlink"/>
    </a:extraClrScheme>
    <a:extraClrScheme>
      <a:clrScheme name="01069036 3">
        <a:dk1>
          <a:srgbClr val="000000"/>
        </a:dk1>
        <a:lt1>
          <a:srgbClr val="FFFFFF"/>
        </a:lt1>
        <a:dk2>
          <a:srgbClr val="000000"/>
        </a:dk2>
        <a:lt2>
          <a:srgbClr val="FFFFFF"/>
        </a:lt2>
        <a:accent1>
          <a:srgbClr val="CBCBCB"/>
        </a:accent1>
        <a:accent2>
          <a:srgbClr val="5F5F5F"/>
        </a:accent2>
        <a:accent3>
          <a:srgbClr val="FFFFFF"/>
        </a:accent3>
        <a:accent4>
          <a:srgbClr val="000000"/>
        </a:accent4>
        <a:accent5>
          <a:srgbClr val="E2E2E2"/>
        </a:accent5>
        <a:accent6>
          <a:srgbClr val="555555"/>
        </a:accent6>
        <a:hlink>
          <a:srgbClr val="969696"/>
        </a:hlink>
        <a:folHlink>
          <a:srgbClr val="EAEAEA"/>
        </a:folHlink>
      </a:clrScheme>
      <a:clrMap bg1="lt1" tx1="dk1" bg2="lt2" tx2="dk2" accent1="accent1" accent2="accent2" accent3="accent3" accent4="accent4" accent5="accent5" accent6="accent6" hlink="hlink" folHlink="folHlink"/>
    </a:extraClrScheme>
    <a:extraClrScheme>
      <a:clrScheme name="01069036 4">
        <a:dk1>
          <a:srgbClr val="330000"/>
        </a:dk1>
        <a:lt1>
          <a:srgbClr val="FFFFCC"/>
        </a:lt1>
        <a:dk2>
          <a:srgbClr val="FF9933"/>
        </a:dk2>
        <a:lt2>
          <a:srgbClr val="FFCC00"/>
        </a:lt2>
        <a:accent1>
          <a:srgbClr val="FF9900"/>
        </a:accent1>
        <a:accent2>
          <a:srgbClr val="330099"/>
        </a:accent2>
        <a:accent3>
          <a:srgbClr val="FFCAAD"/>
        </a:accent3>
        <a:accent4>
          <a:srgbClr val="DADAAE"/>
        </a:accent4>
        <a:accent5>
          <a:srgbClr val="FFCAAA"/>
        </a:accent5>
        <a:accent6>
          <a:srgbClr val="2D008A"/>
        </a:accent6>
        <a:hlink>
          <a:srgbClr val="FF6633"/>
        </a:hlink>
        <a:folHlink>
          <a:srgbClr val="669900"/>
        </a:folHlink>
      </a:clrScheme>
      <a:clrMap bg1="dk2" tx1="lt1" bg2="dk1" tx2="lt2" accent1="accent1" accent2="accent2" accent3="accent3" accent4="accent4" accent5="accent5" accent6="accent6" hlink="hlink" folHlink="folHlink"/>
    </a:extraClrScheme>
    <a:extraClrScheme>
      <a:clrScheme name="01069036 5">
        <a:dk1>
          <a:srgbClr val="003300"/>
        </a:dk1>
        <a:lt1>
          <a:srgbClr val="FFFFCC"/>
        </a:lt1>
        <a:dk2>
          <a:srgbClr val="999933"/>
        </a:dk2>
        <a:lt2>
          <a:srgbClr val="CCCC00"/>
        </a:lt2>
        <a:accent1>
          <a:srgbClr val="CC9900"/>
        </a:accent1>
        <a:accent2>
          <a:srgbClr val="330099"/>
        </a:accent2>
        <a:accent3>
          <a:srgbClr val="CACAAD"/>
        </a:accent3>
        <a:accent4>
          <a:srgbClr val="DADAAE"/>
        </a:accent4>
        <a:accent5>
          <a:srgbClr val="E2CAAA"/>
        </a:accent5>
        <a:accent6>
          <a:srgbClr val="2D008A"/>
        </a:accent6>
        <a:hlink>
          <a:srgbClr val="FF6633"/>
        </a:hlink>
        <a:folHlink>
          <a:srgbClr val="669900"/>
        </a:folHlink>
      </a:clrScheme>
      <a:clrMap bg1="dk2" tx1="lt1" bg2="dk1" tx2="lt2" accent1="accent1" accent2="accent2" accent3="accent3" accent4="accent4" accent5="accent5" accent6="accent6" hlink="hlink" folHlink="folHlink"/>
    </a:extraClrScheme>
    <a:extraClrScheme>
      <a:clrScheme name="01069036 6">
        <a:dk1>
          <a:srgbClr val="333300"/>
        </a:dk1>
        <a:lt1>
          <a:srgbClr val="DDDDDD"/>
        </a:lt1>
        <a:dk2>
          <a:srgbClr val="996600"/>
        </a:dk2>
        <a:lt2>
          <a:srgbClr val="FFCC66"/>
        </a:lt2>
        <a:accent1>
          <a:srgbClr val="EEB00B"/>
        </a:accent1>
        <a:accent2>
          <a:srgbClr val="330099"/>
        </a:accent2>
        <a:accent3>
          <a:srgbClr val="CAB8AA"/>
        </a:accent3>
        <a:accent4>
          <a:srgbClr val="BDBDBD"/>
        </a:accent4>
        <a:accent5>
          <a:srgbClr val="F5D4AA"/>
        </a:accent5>
        <a:accent6>
          <a:srgbClr val="2D008A"/>
        </a:accent6>
        <a:hlink>
          <a:srgbClr val="FF6633"/>
        </a:hlink>
        <a:folHlink>
          <a:srgbClr val="CC990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Keystone - NASU">
  <a:themeElements>
    <a:clrScheme name="Orange Red">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01069036">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01069036 1">
        <a:dk1>
          <a:srgbClr val="200B5B"/>
        </a:dk1>
        <a:lt1>
          <a:srgbClr val="EAEAEA"/>
        </a:lt1>
        <a:dk2>
          <a:srgbClr val="6600FF"/>
        </a:dk2>
        <a:lt2>
          <a:srgbClr val="FFCC66"/>
        </a:lt2>
        <a:accent1>
          <a:srgbClr val="EEB00B"/>
        </a:accent1>
        <a:accent2>
          <a:srgbClr val="6600CC"/>
        </a:accent2>
        <a:accent3>
          <a:srgbClr val="B8AAFF"/>
        </a:accent3>
        <a:accent4>
          <a:srgbClr val="C8C8C8"/>
        </a:accent4>
        <a:accent5>
          <a:srgbClr val="F5D4AA"/>
        </a:accent5>
        <a:accent6>
          <a:srgbClr val="5C00B9"/>
        </a:accent6>
        <a:hlink>
          <a:srgbClr val="FF33CC"/>
        </a:hlink>
        <a:folHlink>
          <a:srgbClr val="6666FF"/>
        </a:folHlink>
      </a:clrScheme>
      <a:clrMap bg1="dk2" tx1="lt1" bg2="dk1" tx2="lt2" accent1="accent1" accent2="accent2" accent3="accent3" accent4="accent4" accent5="accent5" accent6="accent6" hlink="hlink" folHlink="folHlink"/>
    </a:extraClrScheme>
    <a:extraClrScheme>
      <a:clrScheme name="01069036 2">
        <a:dk1>
          <a:srgbClr val="393939"/>
        </a:dk1>
        <a:lt1>
          <a:srgbClr val="FFFFFF"/>
        </a:lt1>
        <a:dk2>
          <a:srgbClr val="6600CC"/>
        </a:dk2>
        <a:lt2>
          <a:srgbClr val="CCCCFF"/>
        </a:lt2>
        <a:accent1>
          <a:srgbClr val="F9D87E"/>
        </a:accent1>
        <a:accent2>
          <a:srgbClr val="FFCCCC"/>
        </a:accent2>
        <a:accent3>
          <a:srgbClr val="FFFFFF"/>
        </a:accent3>
        <a:accent4>
          <a:srgbClr val="2F2F2F"/>
        </a:accent4>
        <a:accent5>
          <a:srgbClr val="FBE9C0"/>
        </a:accent5>
        <a:accent6>
          <a:srgbClr val="E7B9B9"/>
        </a:accent6>
        <a:hlink>
          <a:srgbClr val="FFCCFF"/>
        </a:hlink>
        <a:folHlink>
          <a:srgbClr val="99CCFF"/>
        </a:folHlink>
      </a:clrScheme>
      <a:clrMap bg1="lt1" tx1="dk1" bg2="lt2" tx2="dk2" accent1="accent1" accent2="accent2" accent3="accent3" accent4="accent4" accent5="accent5" accent6="accent6" hlink="hlink" folHlink="folHlink"/>
    </a:extraClrScheme>
    <a:extraClrScheme>
      <a:clrScheme name="01069036 3">
        <a:dk1>
          <a:srgbClr val="000000"/>
        </a:dk1>
        <a:lt1>
          <a:srgbClr val="FFFFFF"/>
        </a:lt1>
        <a:dk2>
          <a:srgbClr val="000000"/>
        </a:dk2>
        <a:lt2>
          <a:srgbClr val="FFFFFF"/>
        </a:lt2>
        <a:accent1>
          <a:srgbClr val="CBCBCB"/>
        </a:accent1>
        <a:accent2>
          <a:srgbClr val="5F5F5F"/>
        </a:accent2>
        <a:accent3>
          <a:srgbClr val="FFFFFF"/>
        </a:accent3>
        <a:accent4>
          <a:srgbClr val="000000"/>
        </a:accent4>
        <a:accent5>
          <a:srgbClr val="E2E2E2"/>
        </a:accent5>
        <a:accent6>
          <a:srgbClr val="555555"/>
        </a:accent6>
        <a:hlink>
          <a:srgbClr val="969696"/>
        </a:hlink>
        <a:folHlink>
          <a:srgbClr val="EAEAEA"/>
        </a:folHlink>
      </a:clrScheme>
      <a:clrMap bg1="lt1" tx1="dk1" bg2="lt2" tx2="dk2" accent1="accent1" accent2="accent2" accent3="accent3" accent4="accent4" accent5="accent5" accent6="accent6" hlink="hlink" folHlink="folHlink"/>
    </a:extraClrScheme>
    <a:extraClrScheme>
      <a:clrScheme name="01069036 4">
        <a:dk1>
          <a:srgbClr val="330000"/>
        </a:dk1>
        <a:lt1>
          <a:srgbClr val="FFFFCC"/>
        </a:lt1>
        <a:dk2>
          <a:srgbClr val="FF9933"/>
        </a:dk2>
        <a:lt2>
          <a:srgbClr val="FFCC00"/>
        </a:lt2>
        <a:accent1>
          <a:srgbClr val="FF9900"/>
        </a:accent1>
        <a:accent2>
          <a:srgbClr val="330099"/>
        </a:accent2>
        <a:accent3>
          <a:srgbClr val="FFCAAD"/>
        </a:accent3>
        <a:accent4>
          <a:srgbClr val="DADAAE"/>
        </a:accent4>
        <a:accent5>
          <a:srgbClr val="FFCAAA"/>
        </a:accent5>
        <a:accent6>
          <a:srgbClr val="2D008A"/>
        </a:accent6>
        <a:hlink>
          <a:srgbClr val="FF6633"/>
        </a:hlink>
        <a:folHlink>
          <a:srgbClr val="669900"/>
        </a:folHlink>
      </a:clrScheme>
      <a:clrMap bg1="dk2" tx1="lt1" bg2="dk1" tx2="lt2" accent1="accent1" accent2="accent2" accent3="accent3" accent4="accent4" accent5="accent5" accent6="accent6" hlink="hlink" folHlink="folHlink"/>
    </a:extraClrScheme>
    <a:extraClrScheme>
      <a:clrScheme name="01069036 5">
        <a:dk1>
          <a:srgbClr val="003300"/>
        </a:dk1>
        <a:lt1>
          <a:srgbClr val="FFFFCC"/>
        </a:lt1>
        <a:dk2>
          <a:srgbClr val="999933"/>
        </a:dk2>
        <a:lt2>
          <a:srgbClr val="CCCC00"/>
        </a:lt2>
        <a:accent1>
          <a:srgbClr val="CC9900"/>
        </a:accent1>
        <a:accent2>
          <a:srgbClr val="330099"/>
        </a:accent2>
        <a:accent3>
          <a:srgbClr val="CACAAD"/>
        </a:accent3>
        <a:accent4>
          <a:srgbClr val="DADAAE"/>
        </a:accent4>
        <a:accent5>
          <a:srgbClr val="E2CAAA"/>
        </a:accent5>
        <a:accent6>
          <a:srgbClr val="2D008A"/>
        </a:accent6>
        <a:hlink>
          <a:srgbClr val="FF6633"/>
        </a:hlink>
        <a:folHlink>
          <a:srgbClr val="669900"/>
        </a:folHlink>
      </a:clrScheme>
      <a:clrMap bg1="dk2" tx1="lt1" bg2="dk1" tx2="lt2" accent1="accent1" accent2="accent2" accent3="accent3" accent4="accent4" accent5="accent5" accent6="accent6" hlink="hlink" folHlink="folHlink"/>
    </a:extraClrScheme>
    <a:extraClrScheme>
      <a:clrScheme name="01069036 6">
        <a:dk1>
          <a:srgbClr val="333300"/>
        </a:dk1>
        <a:lt1>
          <a:srgbClr val="DDDDDD"/>
        </a:lt1>
        <a:dk2>
          <a:srgbClr val="996600"/>
        </a:dk2>
        <a:lt2>
          <a:srgbClr val="FFCC66"/>
        </a:lt2>
        <a:accent1>
          <a:srgbClr val="EEB00B"/>
        </a:accent1>
        <a:accent2>
          <a:srgbClr val="330099"/>
        </a:accent2>
        <a:accent3>
          <a:srgbClr val="CAB8AA"/>
        </a:accent3>
        <a:accent4>
          <a:srgbClr val="BDBDBD"/>
        </a:accent4>
        <a:accent5>
          <a:srgbClr val="F5D4AA"/>
        </a:accent5>
        <a:accent6>
          <a:srgbClr val="2D008A"/>
        </a:accent6>
        <a:hlink>
          <a:srgbClr val="FF6633"/>
        </a:hlink>
        <a:folHlink>
          <a:srgbClr val="CC990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781812da-d73b-4284-b311-b75665a9727e" xsi:nil="true"/>
    <lcf76f155ced4ddcb4097134ff3c332f xmlns="5e0b9a0b-fe70-4913-b410-e68a4fc5ed57">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F6B13F663DE52D40BD8FF9CE559B7BB8" ma:contentTypeVersion="13" ma:contentTypeDescription="Create a new document." ma:contentTypeScope="" ma:versionID="bbdd7ff9d2d76d3b15f319d8769c183f">
  <xsd:schema xmlns:xsd="http://www.w3.org/2001/XMLSchema" xmlns:xs="http://www.w3.org/2001/XMLSchema" xmlns:p="http://schemas.microsoft.com/office/2006/metadata/properties" xmlns:ns2="5e0b9a0b-fe70-4913-b410-e68a4fc5ed57" xmlns:ns3="781812da-d73b-4284-b311-b75665a9727e" targetNamespace="http://schemas.microsoft.com/office/2006/metadata/properties" ma:root="true" ma:fieldsID="8fff5d7fb08533ae90c9d9b0b68285cd" ns2:_="" ns3:_="">
    <xsd:import namespace="5e0b9a0b-fe70-4913-b410-e68a4fc5ed57"/>
    <xsd:import namespace="781812da-d73b-4284-b311-b75665a9727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LengthInSecond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e0b9a0b-fe70-4913-b410-e68a4fc5ed5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2dacf9d9-638c-4920-9669-b0bf029ffb2c"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0" nillable="true" ma:displayName="Location" ma:descrip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81812da-d73b-4284-b311-b75665a9727e"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75163a52-ca82-4b04-916e-e1329d451c04}" ma:internalName="TaxCatchAll" ma:showField="CatchAllData" ma:web="781812da-d73b-4284-b311-b75665a9727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25F8734-FC53-4E41-A2D9-59E5B2971B15}">
  <ds:schemaRefs>
    <ds:schemaRef ds:uri="http://purl.org/dc/dcmitype/"/>
    <ds:schemaRef ds:uri="http://schemas.microsoft.com/office/infopath/2007/PartnerControls"/>
    <ds:schemaRef ds:uri="http://purl.org/dc/terms/"/>
    <ds:schemaRef ds:uri="5e0b9a0b-fe70-4913-b410-e68a4fc5ed57"/>
    <ds:schemaRef ds:uri="http://schemas.microsoft.com/office/2006/metadata/properties"/>
    <ds:schemaRef ds:uri="http://www.w3.org/XML/1998/namespace"/>
    <ds:schemaRef ds:uri="http://schemas.microsoft.com/office/2006/documentManagement/types"/>
    <ds:schemaRef ds:uri="http://schemas.openxmlformats.org/package/2006/metadata/core-properties"/>
    <ds:schemaRef ds:uri="781812da-d73b-4284-b311-b75665a9727e"/>
    <ds:schemaRef ds:uri="http://purl.org/dc/elements/1.1/"/>
  </ds:schemaRefs>
</ds:datastoreItem>
</file>

<file path=customXml/itemProps2.xml><?xml version="1.0" encoding="utf-8"?>
<ds:datastoreItem xmlns:ds="http://schemas.openxmlformats.org/officeDocument/2006/customXml" ds:itemID="{1CD61EE3-95FD-4891-BBDC-D8126F1022BA}">
  <ds:schemaRefs>
    <ds:schemaRef ds:uri="5e0b9a0b-fe70-4913-b410-e68a4fc5ed57"/>
    <ds:schemaRef ds:uri="781812da-d73b-4284-b311-b75665a9727e"/>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03AF7758-5F6A-40F7-AD68-04A81A44379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1615</TotalTime>
  <Words>1063</Words>
  <Application>Microsoft Office PowerPoint</Application>
  <PresentationFormat>Custom</PresentationFormat>
  <Paragraphs>82</Paragraphs>
  <Slides>15</Slides>
  <Notes>1</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15</vt:i4>
      </vt:variant>
    </vt:vector>
  </HeadingPairs>
  <TitlesOfParts>
    <vt:vector size="21" baseType="lpstr">
      <vt:lpstr>Aptos</vt:lpstr>
      <vt:lpstr>Calibri</vt:lpstr>
      <vt:lpstr>Times New Roman</vt:lpstr>
      <vt:lpstr>Wingdings</vt:lpstr>
      <vt:lpstr>Keystone - NASU</vt:lpstr>
      <vt:lpstr>Keystone - NASU</vt:lpstr>
      <vt:lpstr>Job Requisitions (paying extra duty jobs)</vt:lpstr>
      <vt:lpstr>Job Requisitions </vt:lpstr>
      <vt:lpstr>PowerPoint Presentation</vt:lpstr>
      <vt:lpstr>Entering a Job Requisition</vt:lpstr>
      <vt:lpstr>Job Requisition Entry</vt:lpstr>
      <vt:lpstr>Job Requisition Detail Entry</vt:lpstr>
      <vt:lpstr>Job Requisition Approval</vt:lpstr>
      <vt:lpstr>View My Requisitions</vt:lpstr>
      <vt:lpstr>View My Requisitions</vt:lpstr>
      <vt:lpstr>Enter Timesheets</vt:lpstr>
      <vt:lpstr>Enter Timesheet</vt:lpstr>
      <vt:lpstr>Approve Timesheets</vt:lpstr>
      <vt:lpstr>Job Requisiton Upload</vt:lpstr>
      <vt:lpstr>Process Job Requisitions</vt:lpstr>
      <vt:lpstr>NASU 2025 Session Surveys – we want your feedback!</vt:lpstr>
    </vt:vector>
  </TitlesOfParts>
  <Company>KIS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Mike Liggera</dc:creator>
  <cp:lastModifiedBy>Scott Joyce</cp:lastModifiedBy>
  <cp:revision>15</cp:revision>
  <cp:lastPrinted>2016-09-16T15:22:39Z</cp:lastPrinted>
  <dcterms:created xsi:type="dcterms:W3CDTF">2009-02-19T19:39:49Z</dcterms:created>
  <dcterms:modified xsi:type="dcterms:W3CDTF">2025-10-03T03:51:50Z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TC010690361033</vt:lpwstr>
  </property>
  <property fmtid="{D5CDD505-2E9C-101B-9397-08002B2CF9AE}" pid="3" name="ContentTypeId">
    <vt:lpwstr>0x010100F6B13F663DE52D40BD8FF9CE559B7BB8</vt:lpwstr>
  </property>
  <property fmtid="{D5CDD505-2E9C-101B-9397-08002B2CF9AE}" pid="4" name="MediaServiceImageTags">
    <vt:lpwstr/>
  </property>
</Properties>
</file>