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8"/>
  </p:notesMasterIdLst>
  <p:handoutMasterIdLst>
    <p:handoutMasterId r:id="rId19"/>
  </p:handoutMasterIdLst>
  <p:sldIdLst>
    <p:sldId id="5507" r:id="rId5"/>
    <p:sldId id="5487" r:id="rId6"/>
    <p:sldId id="5508" r:id="rId7"/>
    <p:sldId id="5509" r:id="rId8"/>
    <p:sldId id="5510" r:id="rId9"/>
    <p:sldId id="5515" r:id="rId10"/>
    <p:sldId id="5511" r:id="rId11"/>
    <p:sldId id="5518" r:id="rId12"/>
    <p:sldId id="5512" r:id="rId13"/>
    <p:sldId id="5514" r:id="rId14"/>
    <p:sldId id="5516" r:id="rId15"/>
    <p:sldId id="5513" r:id="rId16"/>
    <p:sldId id="5517" r:id="rId17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131"/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794" autoAdjust="0"/>
  </p:normalViewPr>
  <p:slideViewPr>
    <p:cSldViewPr>
      <p:cViewPr varScale="1">
        <p:scale>
          <a:sx n="119" d="100"/>
          <a:sy n="119" d="100"/>
        </p:scale>
        <p:origin x="96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Kirby" userId="c2e7bb7e-cfe3-472e-88e5-655a22e50387" providerId="ADAL" clId="{B49915AE-FFFE-452B-816E-624F1304A878}"/>
    <pc:docChg chg="undo custSel addSld delSld modSld sldOrd">
      <pc:chgData name="Mark Kirby" userId="c2e7bb7e-cfe3-472e-88e5-655a22e50387" providerId="ADAL" clId="{B49915AE-FFFE-452B-816E-624F1304A878}" dt="2025-09-30T22:23:20.915" v="3609" actId="20577"/>
      <pc:docMkLst>
        <pc:docMk/>
      </pc:docMkLst>
      <pc:sldChg chg="del">
        <pc:chgData name="Mark Kirby" userId="c2e7bb7e-cfe3-472e-88e5-655a22e50387" providerId="ADAL" clId="{B49915AE-FFFE-452B-816E-624F1304A878}" dt="2025-09-30T21:55:33.227" v="3186" actId="47"/>
        <pc:sldMkLst>
          <pc:docMk/>
          <pc:sldMk cId="357035112" sldId="269"/>
        </pc:sldMkLst>
      </pc:sldChg>
      <pc:sldChg chg="modSp mod">
        <pc:chgData name="Mark Kirby" userId="c2e7bb7e-cfe3-472e-88e5-655a22e50387" providerId="ADAL" clId="{B49915AE-FFFE-452B-816E-624F1304A878}" dt="2025-09-30T20:37:55.542" v="565" actId="20577"/>
        <pc:sldMkLst>
          <pc:docMk/>
          <pc:sldMk cId="2787696186" sldId="5487"/>
        </pc:sldMkLst>
        <pc:graphicFrameChg chg="mod modGraphic">
          <ac:chgData name="Mark Kirby" userId="c2e7bb7e-cfe3-472e-88e5-655a22e50387" providerId="ADAL" clId="{B49915AE-FFFE-452B-816E-624F1304A878}" dt="2025-09-30T20:37:55.542" v="565" actId="20577"/>
          <ac:graphicFrameMkLst>
            <pc:docMk/>
            <pc:sldMk cId="2787696186" sldId="5487"/>
            <ac:graphicFrameMk id="11" creationId="{A6158BE8-4E02-C08A-DB23-BBB028362CCD}"/>
          </ac:graphicFrameMkLst>
        </pc:graphicFrameChg>
      </pc:sldChg>
      <pc:sldChg chg="modSp mod">
        <pc:chgData name="Mark Kirby" userId="c2e7bb7e-cfe3-472e-88e5-655a22e50387" providerId="ADAL" clId="{B49915AE-FFFE-452B-816E-624F1304A878}" dt="2025-09-30T22:23:20.915" v="3609" actId="20577"/>
        <pc:sldMkLst>
          <pc:docMk/>
          <pc:sldMk cId="1733178348" sldId="5507"/>
        </pc:sldMkLst>
        <pc:spChg chg="mod">
          <ac:chgData name="Mark Kirby" userId="c2e7bb7e-cfe3-472e-88e5-655a22e50387" providerId="ADAL" clId="{B49915AE-FFFE-452B-816E-624F1304A878}" dt="2025-09-30T22:23:20.915" v="3609" actId="20577"/>
          <ac:spMkLst>
            <pc:docMk/>
            <pc:sldMk cId="1733178348" sldId="5507"/>
            <ac:spMk id="5" creationId="{EF079607-B99E-B5DD-0DAC-D1022771C5F7}"/>
          </ac:spMkLst>
        </pc:spChg>
      </pc:sldChg>
      <pc:sldChg chg="modSp mod">
        <pc:chgData name="Mark Kirby" userId="c2e7bb7e-cfe3-472e-88e5-655a22e50387" providerId="ADAL" clId="{B49915AE-FFFE-452B-816E-624F1304A878}" dt="2025-09-30T20:36:48.723" v="464" actId="20577"/>
        <pc:sldMkLst>
          <pc:docMk/>
          <pc:sldMk cId="1937483556" sldId="5508"/>
        </pc:sldMkLst>
        <pc:graphicFrameChg chg="modGraphic">
          <ac:chgData name="Mark Kirby" userId="c2e7bb7e-cfe3-472e-88e5-655a22e50387" providerId="ADAL" clId="{B49915AE-FFFE-452B-816E-624F1304A878}" dt="2025-09-30T20:36:48.723" v="464" actId="20577"/>
          <ac:graphicFrameMkLst>
            <pc:docMk/>
            <pc:sldMk cId="1937483556" sldId="5508"/>
            <ac:graphicFrameMk id="6" creationId="{8DDB6790-FD29-405A-8C2F-88A1226E7924}"/>
          </ac:graphicFrameMkLst>
        </pc:graphicFrameChg>
      </pc:sldChg>
      <pc:sldChg chg="modSp mod">
        <pc:chgData name="Mark Kirby" userId="c2e7bb7e-cfe3-472e-88e5-655a22e50387" providerId="ADAL" clId="{B49915AE-FFFE-452B-816E-624F1304A878}" dt="2025-09-30T20:42:43.513" v="644" actId="2164"/>
        <pc:sldMkLst>
          <pc:docMk/>
          <pc:sldMk cId="189805751" sldId="5509"/>
        </pc:sldMkLst>
        <pc:graphicFrameChg chg="modGraphic">
          <ac:chgData name="Mark Kirby" userId="c2e7bb7e-cfe3-472e-88e5-655a22e50387" providerId="ADAL" clId="{B49915AE-FFFE-452B-816E-624F1304A878}" dt="2025-09-30T20:42:43.513" v="644" actId="2164"/>
          <ac:graphicFrameMkLst>
            <pc:docMk/>
            <pc:sldMk cId="189805751" sldId="5509"/>
            <ac:graphicFrameMk id="8" creationId="{F32A893D-6B68-4163-827D-7798D354E977}"/>
          </ac:graphicFrameMkLst>
        </pc:graphicFrameChg>
      </pc:sldChg>
      <pc:sldChg chg="addSp delSp modSp mod">
        <pc:chgData name="Mark Kirby" userId="c2e7bb7e-cfe3-472e-88e5-655a22e50387" providerId="ADAL" clId="{B49915AE-FFFE-452B-816E-624F1304A878}" dt="2025-09-30T21:55:14.856" v="3185" actId="1076"/>
        <pc:sldMkLst>
          <pc:docMk/>
          <pc:sldMk cId="1468220844" sldId="5510"/>
        </pc:sldMkLst>
        <pc:spChg chg="mod">
          <ac:chgData name="Mark Kirby" userId="c2e7bb7e-cfe3-472e-88e5-655a22e50387" providerId="ADAL" clId="{B49915AE-FFFE-452B-816E-624F1304A878}" dt="2025-09-30T21:43:22.624" v="2817" actId="20577"/>
          <ac:spMkLst>
            <pc:docMk/>
            <pc:sldMk cId="1468220844" sldId="5510"/>
            <ac:spMk id="4" creationId="{CAEC34CF-1B9B-467A-9495-6C00D5A21F47}"/>
          </ac:spMkLst>
        </pc:spChg>
        <pc:spChg chg="add mod">
          <ac:chgData name="Mark Kirby" userId="c2e7bb7e-cfe3-472e-88e5-655a22e50387" providerId="ADAL" clId="{B49915AE-FFFE-452B-816E-624F1304A878}" dt="2025-09-30T21:55:14.856" v="3185" actId="1076"/>
          <ac:spMkLst>
            <pc:docMk/>
            <pc:sldMk cId="1468220844" sldId="5510"/>
            <ac:spMk id="12" creationId="{D2915EE0-E5E2-4511-81D9-201D9FA25902}"/>
          </ac:spMkLst>
        </pc:spChg>
        <pc:spChg chg="add mod">
          <ac:chgData name="Mark Kirby" userId="c2e7bb7e-cfe3-472e-88e5-655a22e50387" providerId="ADAL" clId="{B49915AE-FFFE-452B-816E-624F1304A878}" dt="2025-09-30T21:53:58.243" v="3165" actId="1076"/>
          <ac:spMkLst>
            <pc:docMk/>
            <pc:sldMk cId="1468220844" sldId="5510"/>
            <ac:spMk id="13" creationId="{2529743C-1E2F-4115-9177-1B922E582EBD}"/>
          </ac:spMkLst>
        </pc:spChg>
        <pc:spChg chg="add mod">
          <ac:chgData name="Mark Kirby" userId="c2e7bb7e-cfe3-472e-88e5-655a22e50387" providerId="ADAL" clId="{B49915AE-FFFE-452B-816E-624F1304A878}" dt="2025-09-30T21:54:29.066" v="3174" actId="1076"/>
          <ac:spMkLst>
            <pc:docMk/>
            <pc:sldMk cId="1468220844" sldId="5510"/>
            <ac:spMk id="14" creationId="{BA4217FE-B7DA-4590-A712-1535F63F0487}"/>
          </ac:spMkLst>
        </pc:spChg>
        <pc:spChg chg="add mod">
          <ac:chgData name="Mark Kirby" userId="c2e7bb7e-cfe3-472e-88e5-655a22e50387" providerId="ADAL" clId="{B49915AE-FFFE-452B-816E-624F1304A878}" dt="2025-09-30T21:53:18.738" v="3144" actId="20577"/>
          <ac:spMkLst>
            <pc:docMk/>
            <pc:sldMk cId="1468220844" sldId="5510"/>
            <ac:spMk id="15" creationId="{19850AA3-2F12-44F2-8E6E-2DD8368933C7}"/>
          </ac:spMkLst>
        </pc:spChg>
        <pc:spChg chg="add mod">
          <ac:chgData name="Mark Kirby" userId="c2e7bb7e-cfe3-472e-88e5-655a22e50387" providerId="ADAL" clId="{B49915AE-FFFE-452B-816E-624F1304A878}" dt="2025-09-30T21:55:11.314" v="3184" actId="1076"/>
          <ac:spMkLst>
            <pc:docMk/>
            <pc:sldMk cId="1468220844" sldId="5510"/>
            <ac:spMk id="20" creationId="{BBFE727A-51C6-46F6-B14D-44E153574D87}"/>
          </ac:spMkLst>
        </pc:spChg>
        <pc:picChg chg="add mod modCrop">
          <ac:chgData name="Mark Kirby" userId="c2e7bb7e-cfe3-472e-88e5-655a22e50387" providerId="ADAL" clId="{B49915AE-FFFE-452B-816E-624F1304A878}" dt="2025-09-30T21:51:26.401" v="3100" actId="1076"/>
          <ac:picMkLst>
            <pc:docMk/>
            <pc:sldMk cId="1468220844" sldId="5510"/>
            <ac:picMk id="5" creationId="{BEC0F647-2B4A-4B6E-AC5C-D775E0E9AEAE}"/>
          </ac:picMkLst>
        </pc:picChg>
        <pc:picChg chg="del">
          <ac:chgData name="Mark Kirby" userId="c2e7bb7e-cfe3-472e-88e5-655a22e50387" providerId="ADAL" clId="{B49915AE-FFFE-452B-816E-624F1304A878}" dt="2025-09-30T21:41:28.899" v="2795" actId="478"/>
          <ac:picMkLst>
            <pc:docMk/>
            <pc:sldMk cId="1468220844" sldId="5510"/>
            <ac:picMk id="6" creationId="{0CB693DE-9581-46DD-B2D2-19B50E527728}"/>
          </ac:picMkLst>
        </pc:picChg>
        <pc:picChg chg="mod">
          <ac:chgData name="Mark Kirby" userId="c2e7bb7e-cfe3-472e-88e5-655a22e50387" providerId="ADAL" clId="{B49915AE-FFFE-452B-816E-624F1304A878}" dt="2025-09-30T21:55:03.028" v="3182" actId="14100"/>
          <ac:picMkLst>
            <pc:docMk/>
            <pc:sldMk cId="1468220844" sldId="5510"/>
            <ac:picMk id="8" creationId="{3486E69A-9189-414E-BF87-301A4D148D07}"/>
          </ac:picMkLst>
        </pc:picChg>
        <pc:picChg chg="add mod">
          <ac:chgData name="Mark Kirby" userId="c2e7bb7e-cfe3-472e-88e5-655a22e50387" providerId="ADAL" clId="{B49915AE-FFFE-452B-816E-624F1304A878}" dt="2025-09-30T21:54:29.066" v="3174" actId="1076"/>
          <ac:picMkLst>
            <pc:docMk/>
            <pc:sldMk cId="1468220844" sldId="5510"/>
            <ac:picMk id="9" creationId="{5D93AF14-091D-449C-9B45-94849A6D84D0}"/>
          </ac:picMkLst>
        </pc:picChg>
        <pc:picChg chg="add mod">
          <ac:chgData name="Mark Kirby" userId="c2e7bb7e-cfe3-472e-88e5-655a22e50387" providerId="ADAL" clId="{B49915AE-FFFE-452B-816E-624F1304A878}" dt="2025-09-30T21:51:24.375" v="3099" actId="1076"/>
          <ac:picMkLst>
            <pc:docMk/>
            <pc:sldMk cId="1468220844" sldId="5510"/>
            <ac:picMk id="11" creationId="{F3839284-1D04-44CD-99C0-E7E2BB41B51D}"/>
          </ac:picMkLst>
        </pc:picChg>
        <pc:picChg chg="add del mod modCrop">
          <ac:chgData name="Mark Kirby" userId="c2e7bb7e-cfe3-472e-88e5-655a22e50387" providerId="ADAL" clId="{B49915AE-FFFE-452B-816E-624F1304A878}" dt="2025-09-30T21:49:07.458" v="3037" actId="478"/>
          <ac:picMkLst>
            <pc:docMk/>
            <pc:sldMk cId="1468220844" sldId="5510"/>
            <ac:picMk id="17" creationId="{F3F17523-C2B5-464F-A398-26A79B31F56B}"/>
          </ac:picMkLst>
        </pc:picChg>
        <pc:picChg chg="add mod">
          <ac:chgData name="Mark Kirby" userId="c2e7bb7e-cfe3-472e-88e5-655a22e50387" providerId="ADAL" clId="{B49915AE-FFFE-452B-816E-624F1304A878}" dt="2025-09-30T21:54:49.659" v="3179" actId="14100"/>
          <ac:picMkLst>
            <pc:docMk/>
            <pc:sldMk cId="1468220844" sldId="5510"/>
            <ac:picMk id="19" creationId="{B201430F-CDFD-4745-ABD6-78FEAD29F75B}"/>
          </ac:picMkLst>
        </pc:picChg>
        <pc:cxnChg chg="add del mod">
          <ac:chgData name="Mark Kirby" userId="c2e7bb7e-cfe3-472e-88e5-655a22e50387" providerId="ADAL" clId="{B49915AE-FFFE-452B-816E-624F1304A878}" dt="2025-09-30T21:50:37.949" v="3089" actId="21"/>
          <ac:cxnSpMkLst>
            <pc:docMk/>
            <pc:sldMk cId="1468220844" sldId="5510"/>
            <ac:cxnSpMk id="21" creationId="{EC82D53E-075C-49B1-A66B-E6FD705E1ACE}"/>
          </ac:cxnSpMkLst>
        </pc:cxnChg>
        <pc:cxnChg chg="add del mod">
          <ac:chgData name="Mark Kirby" userId="c2e7bb7e-cfe3-472e-88e5-655a22e50387" providerId="ADAL" clId="{B49915AE-FFFE-452B-816E-624F1304A878}" dt="2025-09-30T21:53:10.222" v="3141" actId="478"/>
          <ac:cxnSpMkLst>
            <pc:docMk/>
            <pc:sldMk cId="1468220844" sldId="5510"/>
            <ac:cxnSpMk id="24" creationId="{8C619F8F-5439-4206-BFB1-6F5806E7FDED}"/>
          </ac:cxnSpMkLst>
        </pc:cxnChg>
        <pc:cxnChg chg="add del mod">
          <ac:chgData name="Mark Kirby" userId="c2e7bb7e-cfe3-472e-88e5-655a22e50387" providerId="ADAL" clId="{B49915AE-FFFE-452B-816E-624F1304A878}" dt="2025-09-30T21:53:08.908" v="3138"/>
          <ac:cxnSpMkLst>
            <pc:docMk/>
            <pc:sldMk cId="1468220844" sldId="5510"/>
            <ac:cxnSpMk id="26" creationId="{CD0BA58C-A145-45C2-81C7-0B92E85571EF}"/>
          </ac:cxnSpMkLst>
        </pc:cxnChg>
        <pc:cxnChg chg="add del mod">
          <ac:chgData name="Mark Kirby" userId="c2e7bb7e-cfe3-472e-88e5-655a22e50387" providerId="ADAL" clId="{B49915AE-FFFE-452B-816E-624F1304A878}" dt="2025-09-30T21:53:07.684" v="3131"/>
          <ac:cxnSpMkLst>
            <pc:docMk/>
            <pc:sldMk cId="1468220844" sldId="5510"/>
            <ac:cxnSpMk id="30" creationId="{D8CF1100-3D31-43D2-AA77-ACC4E5091518}"/>
          </ac:cxnSpMkLst>
        </pc:cxnChg>
        <pc:cxnChg chg="add del mod">
          <ac:chgData name="Mark Kirby" userId="c2e7bb7e-cfe3-472e-88e5-655a22e50387" providerId="ADAL" clId="{B49915AE-FFFE-452B-816E-624F1304A878}" dt="2025-09-30T21:53:07.087" v="3127"/>
          <ac:cxnSpMkLst>
            <pc:docMk/>
            <pc:sldMk cId="1468220844" sldId="5510"/>
            <ac:cxnSpMk id="32" creationId="{9C6F0F71-359E-4915-9CA2-3AD86699561E}"/>
          </ac:cxnSpMkLst>
        </pc:cxnChg>
      </pc:sldChg>
      <pc:sldChg chg="addSp modSp mod">
        <pc:chgData name="Mark Kirby" userId="c2e7bb7e-cfe3-472e-88e5-655a22e50387" providerId="ADAL" clId="{B49915AE-FFFE-452B-816E-624F1304A878}" dt="2025-09-30T21:18:20.893" v="1510" actId="20577"/>
        <pc:sldMkLst>
          <pc:docMk/>
          <pc:sldMk cId="1762894201" sldId="5511"/>
        </pc:sldMkLst>
        <pc:spChg chg="add mod">
          <ac:chgData name="Mark Kirby" userId="c2e7bb7e-cfe3-472e-88e5-655a22e50387" providerId="ADAL" clId="{B49915AE-FFFE-452B-816E-624F1304A878}" dt="2025-09-30T21:15:35.212" v="1246" actId="20577"/>
          <ac:spMkLst>
            <pc:docMk/>
            <pc:sldMk cId="1762894201" sldId="5511"/>
            <ac:spMk id="6" creationId="{F164442B-56F5-4FF5-B296-086DCA207A16}"/>
          </ac:spMkLst>
        </pc:spChg>
        <pc:spChg chg="add mod">
          <ac:chgData name="Mark Kirby" userId="c2e7bb7e-cfe3-472e-88e5-655a22e50387" providerId="ADAL" clId="{B49915AE-FFFE-452B-816E-624F1304A878}" dt="2025-09-30T21:18:20.893" v="1510" actId="20577"/>
          <ac:spMkLst>
            <pc:docMk/>
            <pc:sldMk cId="1762894201" sldId="5511"/>
            <ac:spMk id="19" creationId="{46DD5F48-5C64-4A31-9C6D-F50B406C64F7}"/>
          </ac:spMkLst>
        </pc:spChg>
        <pc:picChg chg="mod">
          <ac:chgData name="Mark Kirby" userId="c2e7bb7e-cfe3-472e-88e5-655a22e50387" providerId="ADAL" clId="{B49915AE-FFFE-452B-816E-624F1304A878}" dt="2025-09-30T21:14:07.624" v="1197" actId="1076"/>
          <ac:picMkLst>
            <pc:docMk/>
            <pc:sldMk cId="1762894201" sldId="5511"/>
            <ac:picMk id="8" creationId="{6E4A1223-1BC1-4D45-8372-F49C5B9E05AC}"/>
          </ac:picMkLst>
        </pc:picChg>
        <pc:cxnChg chg="add mod">
          <ac:chgData name="Mark Kirby" userId="c2e7bb7e-cfe3-472e-88e5-655a22e50387" providerId="ADAL" clId="{B49915AE-FFFE-452B-816E-624F1304A878}" dt="2025-09-30T21:15:06.119" v="1210" actId="14100"/>
          <ac:cxnSpMkLst>
            <pc:docMk/>
            <pc:sldMk cId="1762894201" sldId="5511"/>
            <ac:cxnSpMk id="5" creationId="{58058650-1872-43D9-9D52-6F9C1447C44B}"/>
          </ac:cxnSpMkLst>
        </pc:cxnChg>
        <pc:cxnChg chg="add mod">
          <ac:chgData name="Mark Kirby" userId="c2e7bb7e-cfe3-472e-88e5-655a22e50387" providerId="ADAL" clId="{B49915AE-FFFE-452B-816E-624F1304A878}" dt="2025-09-30T21:14:56.651" v="1208" actId="14100"/>
          <ac:cxnSpMkLst>
            <pc:docMk/>
            <pc:sldMk cId="1762894201" sldId="5511"/>
            <ac:cxnSpMk id="10" creationId="{A6127FFB-3C50-4E0A-93D8-6FE4D92AB5D1}"/>
          </ac:cxnSpMkLst>
        </pc:cxnChg>
        <pc:cxnChg chg="add mod">
          <ac:chgData name="Mark Kirby" userId="c2e7bb7e-cfe3-472e-88e5-655a22e50387" providerId="ADAL" clId="{B49915AE-FFFE-452B-816E-624F1304A878}" dt="2025-09-30T21:15:54.299" v="1251" actId="14100"/>
          <ac:cxnSpMkLst>
            <pc:docMk/>
            <pc:sldMk cId="1762894201" sldId="5511"/>
            <ac:cxnSpMk id="15" creationId="{7D63895E-D90D-4778-B4A3-E5498407701C}"/>
          </ac:cxnSpMkLst>
        </pc:cxnChg>
      </pc:sldChg>
      <pc:sldChg chg="addSp delSp modSp mod">
        <pc:chgData name="Mark Kirby" userId="c2e7bb7e-cfe3-472e-88e5-655a22e50387" providerId="ADAL" clId="{B49915AE-FFFE-452B-816E-624F1304A878}" dt="2025-09-30T21:18:41.807" v="1512" actId="14100"/>
        <pc:sldMkLst>
          <pc:docMk/>
          <pc:sldMk cId="848516036" sldId="5512"/>
        </pc:sldMkLst>
        <pc:spChg chg="add del mod">
          <ac:chgData name="Mark Kirby" userId="c2e7bb7e-cfe3-472e-88e5-655a22e50387" providerId="ADAL" clId="{B49915AE-FFFE-452B-816E-624F1304A878}" dt="2025-09-30T21:09:44.901" v="905"/>
          <ac:spMkLst>
            <pc:docMk/>
            <pc:sldMk cId="848516036" sldId="5512"/>
            <ac:spMk id="12" creationId="{FB391C9E-ADCB-4F17-BBD1-876C0AFED135}"/>
          </ac:spMkLst>
        </pc:spChg>
        <pc:spChg chg="add mod">
          <ac:chgData name="Mark Kirby" userId="c2e7bb7e-cfe3-472e-88e5-655a22e50387" providerId="ADAL" clId="{B49915AE-FFFE-452B-816E-624F1304A878}" dt="2025-09-30T21:12:13.103" v="1106" actId="1076"/>
          <ac:spMkLst>
            <pc:docMk/>
            <pc:sldMk cId="848516036" sldId="5512"/>
            <ac:spMk id="13" creationId="{A1B0D468-C91D-43DA-AAA5-ADA339965950}"/>
          </ac:spMkLst>
        </pc:spChg>
        <pc:spChg chg="add mod">
          <ac:chgData name="Mark Kirby" userId="c2e7bb7e-cfe3-472e-88e5-655a22e50387" providerId="ADAL" clId="{B49915AE-FFFE-452B-816E-624F1304A878}" dt="2025-09-30T21:18:38.295" v="1511" actId="1076"/>
          <ac:spMkLst>
            <pc:docMk/>
            <pc:sldMk cId="848516036" sldId="5512"/>
            <ac:spMk id="23" creationId="{2CAA6A40-1F71-4B39-92BA-516659CAA3F5}"/>
          </ac:spMkLst>
        </pc:spChg>
        <pc:picChg chg="del">
          <ac:chgData name="Mark Kirby" userId="c2e7bb7e-cfe3-472e-88e5-655a22e50387" providerId="ADAL" clId="{B49915AE-FFFE-452B-816E-624F1304A878}" dt="2025-09-30T21:09:05.603" v="897" actId="478"/>
          <ac:picMkLst>
            <pc:docMk/>
            <pc:sldMk cId="848516036" sldId="5512"/>
            <ac:picMk id="10" creationId="{D7719D66-970A-45EE-BCD9-D82A171617D4}"/>
          </ac:picMkLst>
        </pc:picChg>
        <pc:cxnChg chg="add del">
          <ac:chgData name="Mark Kirby" userId="c2e7bb7e-cfe3-472e-88e5-655a22e50387" providerId="ADAL" clId="{B49915AE-FFFE-452B-816E-624F1304A878}" dt="2025-09-30T21:09:16.719" v="899" actId="11529"/>
          <ac:cxnSpMkLst>
            <pc:docMk/>
            <pc:sldMk cId="848516036" sldId="5512"/>
            <ac:cxnSpMk id="5" creationId="{20C7B82A-6A38-4506-B31F-624BDA4D82AD}"/>
          </ac:cxnSpMkLst>
        </pc:cxnChg>
        <pc:cxnChg chg="add mod">
          <ac:chgData name="Mark Kirby" userId="c2e7bb7e-cfe3-472e-88e5-655a22e50387" providerId="ADAL" clId="{B49915AE-FFFE-452B-816E-624F1304A878}" dt="2025-09-30T21:11:22.503" v="983" actId="1076"/>
          <ac:cxnSpMkLst>
            <pc:docMk/>
            <pc:sldMk cId="848516036" sldId="5512"/>
            <ac:cxnSpMk id="9" creationId="{2B842921-9DA0-4265-91BD-01C9AAE92EE6}"/>
          </ac:cxnSpMkLst>
        </pc:cxnChg>
        <pc:cxnChg chg="add del mod">
          <ac:chgData name="Mark Kirby" userId="c2e7bb7e-cfe3-472e-88e5-655a22e50387" providerId="ADAL" clId="{B49915AE-FFFE-452B-816E-624F1304A878}" dt="2025-09-30T21:11:18.517" v="982" actId="478"/>
          <ac:cxnSpMkLst>
            <pc:docMk/>
            <pc:sldMk cId="848516036" sldId="5512"/>
            <ac:cxnSpMk id="17" creationId="{1C53E92F-545C-40D0-BE1D-A26605CB4817}"/>
          </ac:cxnSpMkLst>
        </pc:cxnChg>
        <pc:cxnChg chg="add mod">
          <ac:chgData name="Mark Kirby" userId="c2e7bb7e-cfe3-472e-88e5-655a22e50387" providerId="ADAL" clId="{B49915AE-FFFE-452B-816E-624F1304A878}" dt="2025-09-30T21:13:36.631" v="1192" actId="1076"/>
          <ac:cxnSpMkLst>
            <pc:docMk/>
            <pc:sldMk cId="848516036" sldId="5512"/>
            <ac:cxnSpMk id="21" creationId="{CCDC5041-67E1-4D89-89C6-50F200DDB79F}"/>
          </ac:cxnSpMkLst>
        </pc:cxnChg>
        <pc:cxnChg chg="add mod">
          <ac:chgData name="Mark Kirby" userId="c2e7bb7e-cfe3-472e-88e5-655a22e50387" providerId="ADAL" clId="{B49915AE-FFFE-452B-816E-624F1304A878}" dt="2025-09-30T21:18:41.807" v="1512" actId="14100"/>
          <ac:cxnSpMkLst>
            <pc:docMk/>
            <pc:sldMk cId="848516036" sldId="5512"/>
            <ac:cxnSpMk id="24" creationId="{F7F1630C-92A1-43C6-A9DC-ED474A65A32F}"/>
          </ac:cxnSpMkLst>
        </pc:cxnChg>
      </pc:sldChg>
      <pc:sldChg chg="addSp delSp modSp mod ord">
        <pc:chgData name="Mark Kirby" userId="c2e7bb7e-cfe3-472e-88e5-655a22e50387" providerId="ADAL" clId="{B49915AE-FFFE-452B-816E-624F1304A878}" dt="2025-09-30T21:41:11.320" v="2794" actId="20577"/>
        <pc:sldMkLst>
          <pc:docMk/>
          <pc:sldMk cId="3041275678" sldId="5513"/>
        </pc:sldMkLst>
        <pc:spChg chg="add mod">
          <ac:chgData name="Mark Kirby" userId="c2e7bb7e-cfe3-472e-88e5-655a22e50387" providerId="ADAL" clId="{B49915AE-FFFE-452B-816E-624F1304A878}" dt="2025-09-30T21:38:39.406" v="2545" actId="20577"/>
          <ac:spMkLst>
            <pc:docMk/>
            <pc:sldMk cId="3041275678" sldId="5513"/>
            <ac:spMk id="6" creationId="{5DC9104F-AACE-49E5-9D5F-EC8E1E9BFC71}"/>
          </ac:spMkLst>
        </pc:spChg>
        <pc:spChg chg="add mod">
          <ac:chgData name="Mark Kirby" userId="c2e7bb7e-cfe3-472e-88e5-655a22e50387" providerId="ADAL" clId="{B49915AE-FFFE-452B-816E-624F1304A878}" dt="2025-09-30T21:41:11.320" v="2794" actId="20577"/>
          <ac:spMkLst>
            <pc:docMk/>
            <pc:sldMk cId="3041275678" sldId="5513"/>
            <ac:spMk id="9" creationId="{3F289C78-FDDF-4525-AED0-36F6234B528F}"/>
          </ac:spMkLst>
        </pc:spChg>
        <pc:picChg chg="mod">
          <ac:chgData name="Mark Kirby" userId="c2e7bb7e-cfe3-472e-88e5-655a22e50387" providerId="ADAL" clId="{B49915AE-FFFE-452B-816E-624F1304A878}" dt="2025-09-30T21:40:34.518" v="2729" actId="1076"/>
          <ac:picMkLst>
            <pc:docMk/>
            <pc:sldMk cId="3041275678" sldId="5513"/>
            <ac:picMk id="8" creationId="{F1439907-671A-41A7-8950-AA13CE5A88C5}"/>
          </ac:picMkLst>
        </pc:picChg>
        <pc:picChg chg="mod">
          <ac:chgData name="Mark Kirby" userId="c2e7bb7e-cfe3-472e-88e5-655a22e50387" providerId="ADAL" clId="{B49915AE-FFFE-452B-816E-624F1304A878}" dt="2025-09-30T21:40:40.363" v="2732" actId="1076"/>
          <ac:picMkLst>
            <pc:docMk/>
            <pc:sldMk cId="3041275678" sldId="5513"/>
            <ac:picMk id="12" creationId="{CA36A9D7-053D-4D6E-9D03-00A9A8F5D497}"/>
          </ac:picMkLst>
        </pc:picChg>
        <pc:cxnChg chg="add del mod">
          <ac:chgData name="Mark Kirby" userId="c2e7bb7e-cfe3-472e-88e5-655a22e50387" providerId="ADAL" clId="{B49915AE-FFFE-452B-816E-624F1304A878}" dt="2025-09-30T21:36:48.706" v="2308" actId="478"/>
          <ac:cxnSpMkLst>
            <pc:docMk/>
            <pc:sldMk cId="3041275678" sldId="5513"/>
            <ac:cxnSpMk id="7" creationId="{C72D604A-BCA7-465E-BC56-18CA279070F9}"/>
          </ac:cxnSpMkLst>
        </pc:cxnChg>
        <pc:cxnChg chg="add mod">
          <ac:chgData name="Mark Kirby" userId="c2e7bb7e-cfe3-472e-88e5-655a22e50387" providerId="ADAL" clId="{B49915AE-FFFE-452B-816E-624F1304A878}" dt="2025-09-30T21:40:45.577" v="2733" actId="14100"/>
          <ac:cxnSpMkLst>
            <pc:docMk/>
            <pc:sldMk cId="3041275678" sldId="5513"/>
            <ac:cxnSpMk id="10" creationId="{504AB4E8-7BC1-4356-93DC-A2B837DDE968}"/>
          </ac:cxnSpMkLst>
        </pc:cxnChg>
      </pc:sldChg>
      <pc:sldChg chg="addSp delSp modSp mod">
        <pc:chgData name="Mark Kirby" userId="c2e7bb7e-cfe3-472e-88e5-655a22e50387" providerId="ADAL" clId="{B49915AE-FFFE-452B-816E-624F1304A878}" dt="2025-09-30T21:26:32.490" v="1853" actId="1582"/>
        <pc:sldMkLst>
          <pc:docMk/>
          <pc:sldMk cId="3642906848" sldId="5514"/>
        </pc:sldMkLst>
        <pc:spChg chg="mod">
          <ac:chgData name="Mark Kirby" userId="c2e7bb7e-cfe3-472e-88e5-655a22e50387" providerId="ADAL" clId="{B49915AE-FFFE-452B-816E-624F1304A878}" dt="2025-09-30T21:00:52.925" v="703" actId="14100"/>
          <ac:spMkLst>
            <pc:docMk/>
            <pc:sldMk cId="3642906848" sldId="5514"/>
            <ac:spMk id="3" creationId="{92F36975-6C0C-4C2E-B653-D85BB7927C32}"/>
          </ac:spMkLst>
        </pc:spChg>
        <pc:spChg chg="mod">
          <ac:chgData name="Mark Kirby" userId="c2e7bb7e-cfe3-472e-88e5-655a22e50387" providerId="ADAL" clId="{B49915AE-FFFE-452B-816E-624F1304A878}" dt="2025-09-30T20:42:58.113" v="661" actId="20577"/>
          <ac:spMkLst>
            <pc:docMk/>
            <pc:sldMk cId="3642906848" sldId="5514"/>
            <ac:spMk id="4" creationId="{80AFC23E-E60D-4D03-AA80-BE3D7722B4A0}"/>
          </ac:spMkLst>
        </pc:spChg>
        <pc:spChg chg="add mod">
          <ac:chgData name="Mark Kirby" userId="c2e7bb7e-cfe3-472e-88e5-655a22e50387" providerId="ADAL" clId="{B49915AE-FFFE-452B-816E-624F1304A878}" dt="2025-09-30T21:06:45.276" v="846" actId="1076"/>
          <ac:spMkLst>
            <pc:docMk/>
            <pc:sldMk cId="3642906848" sldId="5514"/>
            <ac:spMk id="14" creationId="{1FF4504A-A334-4180-B6C4-75DE5A841CB7}"/>
          </ac:spMkLst>
        </pc:spChg>
        <pc:spChg chg="add mod">
          <ac:chgData name="Mark Kirby" userId="c2e7bb7e-cfe3-472e-88e5-655a22e50387" providerId="ADAL" clId="{B49915AE-FFFE-452B-816E-624F1304A878}" dt="2025-09-30T21:08:19.603" v="889" actId="1076"/>
          <ac:spMkLst>
            <pc:docMk/>
            <pc:sldMk cId="3642906848" sldId="5514"/>
            <ac:spMk id="24" creationId="{95A29A54-EA36-454F-A75F-77850E4FEF70}"/>
          </ac:spMkLst>
        </pc:spChg>
        <pc:picChg chg="add mod">
          <ac:chgData name="Mark Kirby" userId="c2e7bb7e-cfe3-472e-88e5-655a22e50387" providerId="ADAL" clId="{B49915AE-FFFE-452B-816E-624F1304A878}" dt="2025-09-30T21:26:07.239" v="1852" actId="1582"/>
          <ac:picMkLst>
            <pc:docMk/>
            <pc:sldMk cId="3642906848" sldId="5514"/>
            <ac:picMk id="5" creationId="{B084F4C1-64EE-431E-974F-11BAE2329685}"/>
          </ac:picMkLst>
        </pc:picChg>
        <pc:picChg chg="add del mod">
          <ac:chgData name="Mark Kirby" userId="c2e7bb7e-cfe3-472e-88e5-655a22e50387" providerId="ADAL" clId="{B49915AE-FFFE-452B-816E-624F1304A878}" dt="2025-09-30T21:00:54.959" v="704" actId="478"/>
          <ac:picMkLst>
            <pc:docMk/>
            <pc:sldMk cId="3642906848" sldId="5514"/>
            <ac:picMk id="7" creationId="{8E8B2BB1-413E-4162-9B85-F3EC84A4001A}"/>
          </ac:picMkLst>
        </pc:picChg>
        <pc:picChg chg="add mod modCrop">
          <ac:chgData name="Mark Kirby" userId="c2e7bb7e-cfe3-472e-88e5-655a22e50387" providerId="ADAL" clId="{B49915AE-FFFE-452B-816E-624F1304A878}" dt="2025-09-30T21:26:32.490" v="1853" actId="1582"/>
          <ac:picMkLst>
            <pc:docMk/>
            <pc:sldMk cId="3642906848" sldId="5514"/>
            <ac:picMk id="12" creationId="{FC86E505-6989-498F-AB6D-36B0CF3FEF51}"/>
          </ac:picMkLst>
        </pc:picChg>
        <pc:picChg chg="add mod">
          <ac:chgData name="Mark Kirby" userId="c2e7bb7e-cfe3-472e-88e5-655a22e50387" providerId="ADAL" clId="{B49915AE-FFFE-452B-816E-624F1304A878}" dt="2025-09-30T21:26:32.490" v="1853" actId="1582"/>
          <ac:picMkLst>
            <pc:docMk/>
            <pc:sldMk cId="3642906848" sldId="5514"/>
            <ac:picMk id="16" creationId="{74F0C630-03C4-40EE-B6C0-353AE284A8A5}"/>
          </ac:picMkLst>
        </pc:picChg>
        <pc:picChg chg="add mod">
          <ac:chgData name="Mark Kirby" userId="c2e7bb7e-cfe3-472e-88e5-655a22e50387" providerId="ADAL" clId="{B49915AE-FFFE-452B-816E-624F1304A878}" dt="2025-09-30T21:26:32.490" v="1853" actId="1582"/>
          <ac:picMkLst>
            <pc:docMk/>
            <pc:sldMk cId="3642906848" sldId="5514"/>
            <ac:picMk id="18" creationId="{9F4BD327-3B64-4C63-B3DD-AF357B3CF93B}"/>
          </ac:picMkLst>
        </pc:picChg>
        <pc:cxnChg chg="add mod ord">
          <ac:chgData name="Mark Kirby" userId="c2e7bb7e-cfe3-472e-88e5-655a22e50387" providerId="ADAL" clId="{B49915AE-FFFE-452B-816E-624F1304A878}" dt="2025-09-30T21:06:40.960" v="845" actId="14100"/>
          <ac:cxnSpMkLst>
            <pc:docMk/>
            <pc:sldMk cId="3642906848" sldId="5514"/>
            <ac:cxnSpMk id="9" creationId="{E27E804D-4F67-4DDA-8477-A99357AE19EE}"/>
          </ac:cxnSpMkLst>
        </pc:cxnChg>
        <pc:cxnChg chg="add mod">
          <ac:chgData name="Mark Kirby" userId="c2e7bb7e-cfe3-472e-88e5-655a22e50387" providerId="ADAL" clId="{B49915AE-FFFE-452B-816E-624F1304A878}" dt="2025-09-30T21:08:15.352" v="888" actId="1076"/>
          <ac:cxnSpMkLst>
            <pc:docMk/>
            <pc:sldMk cId="3642906848" sldId="5514"/>
            <ac:cxnSpMk id="21" creationId="{8DC71D43-9A67-4DB1-B4C0-2A6AF2C8BD21}"/>
          </ac:cxnSpMkLst>
        </pc:cxnChg>
      </pc:sldChg>
      <pc:sldChg chg="addSp modSp mod">
        <pc:chgData name="Mark Kirby" userId="c2e7bb7e-cfe3-472e-88e5-655a22e50387" providerId="ADAL" clId="{B49915AE-FFFE-452B-816E-624F1304A878}" dt="2025-09-30T21:56:37.603" v="3215" actId="14100"/>
        <pc:sldMkLst>
          <pc:docMk/>
          <pc:sldMk cId="634045848" sldId="5515"/>
        </pc:sldMkLst>
        <pc:spChg chg="add mod">
          <ac:chgData name="Mark Kirby" userId="c2e7bb7e-cfe3-472e-88e5-655a22e50387" providerId="ADAL" clId="{B49915AE-FFFE-452B-816E-624F1304A878}" dt="2025-09-30T21:56:34.666" v="3214" actId="1076"/>
          <ac:spMkLst>
            <pc:docMk/>
            <pc:sldMk cId="634045848" sldId="5515"/>
            <ac:spMk id="11" creationId="{2068CF88-88B1-4860-BA26-9D4E1015A92C}"/>
          </ac:spMkLst>
        </pc:spChg>
        <pc:picChg chg="mod">
          <ac:chgData name="Mark Kirby" userId="c2e7bb7e-cfe3-472e-88e5-655a22e50387" providerId="ADAL" clId="{B49915AE-FFFE-452B-816E-624F1304A878}" dt="2025-09-30T21:56:01.704" v="3187" actId="1076"/>
          <ac:picMkLst>
            <pc:docMk/>
            <pc:sldMk cId="634045848" sldId="5515"/>
            <ac:picMk id="10" creationId="{B3AD7E2F-95F4-4CC4-8602-78B6E5DEA566}"/>
          </ac:picMkLst>
        </pc:picChg>
        <pc:picChg chg="mod">
          <ac:chgData name="Mark Kirby" userId="c2e7bb7e-cfe3-472e-88e5-655a22e50387" providerId="ADAL" clId="{B49915AE-FFFE-452B-816E-624F1304A878}" dt="2025-09-30T21:56:01.704" v="3187" actId="1076"/>
          <ac:picMkLst>
            <pc:docMk/>
            <pc:sldMk cId="634045848" sldId="5515"/>
            <ac:picMk id="12" creationId="{E761CD80-D54B-4D2D-A46F-85A26FDC2F18}"/>
          </ac:picMkLst>
        </pc:picChg>
        <pc:cxnChg chg="add mod">
          <ac:chgData name="Mark Kirby" userId="c2e7bb7e-cfe3-472e-88e5-655a22e50387" providerId="ADAL" clId="{B49915AE-FFFE-452B-816E-624F1304A878}" dt="2025-09-30T21:56:37.603" v="3215" actId="14100"/>
          <ac:cxnSpMkLst>
            <pc:docMk/>
            <pc:sldMk cId="634045848" sldId="5515"/>
            <ac:cxnSpMk id="9" creationId="{2AD2AC9F-699F-4C86-B69F-2F699444733C}"/>
          </ac:cxnSpMkLst>
        </pc:cxnChg>
      </pc:sldChg>
      <pc:sldChg chg="addSp delSp modSp new mod">
        <pc:chgData name="Mark Kirby" userId="c2e7bb7e-cfe3-472e-88e5-655a22e50387" providerId="ADAL" clId="{B49915AE-FFFE-452B-816E-624F1304A878}" dt="2025-09-30T21:25:35.001" v="1848" actId="1582"/>
        <pc:sldMkLst>
          <pc:docMk/>
          <pc:sldMk cId="3543648973" sldId="5516"/>
        </pc:sldMkLst>
        <pc:spChg chg="del">
          <ac:chgData name="Mark Kirby" userId="c2e7bb7e-cfe3-472e-88e5-655a22e50387" providerId="ADAL" clId="{B49915AE-FFFE-452B-816E-624F1304A878}" dt="2025-09-30T21:00:36.217" v="696" actId="478"/>
          <ac:spMkLst>
            <pc:docMk/>
            <pc:sldMk cId="3543648973" sldId="5516"/>
            <ac:spMk id="2" creationId="{9ACB0032-E3D5-4CF0-8728-C34304B0CE50}"/>
          </ac:spMkLst>
        </pc:spChg>
        <pc:spChg chg="mod">
          <ac:chgData name="Mark Kirby" userId="c2e7bb7e-cfe3-472e-88e5-655a22e50387" providerId="ADAL" clId="{B49915AE-FFFE-452B-816E-624F1304A878}" dt="2025-09-30T21:00:48.831" v="702" actId="14100"/>
          <ac:spMkLst>
            <pc:docMk/>
            <pc:sldMk cId="3543648973" sldId="5516"/>
            <ac:spMk id="3" creationId="{0FBB2DCE-D0FE-4583-9544-706CA67324D8}"/>
          </ac:spMkLst>
        </pc:spChg>
        <pc:spChg chg="mod">
          <ac:chgData name="Mark Kirby" userId="c2e7bb7e-cfe3-472e-88e5-655a22e50387" providerId="ADAL" clId="{B49915AE-FFFE-452B-816E-624F1304A878}" dt="2025-09-30T21:00:29.632" v="695" actId="20577"/>
          <ac:spMkLst>
            <pc:docMk/>
            <pc:sldMk cId="3543648973" sldId="5516"/>
            <ac:spMk id="4" creationId="{0C280F63-C48C-4E8C-90D9-C0EB8A7192EB}"/>
          </ac:spMkLst>
        </pc:spChg>
        <pc:spChg chg="add mod">
          <ac:chgData name="Mark Kirby" userId="c2e7bb7e-cfe3-472e-88e5-655a22e50387" providerId="ADAL" clId="{B49915AE-FFFE-452B-816E-624F1304A878}" dt="2025-09-30T21:22:13.715" v="1621" actId="404"/>
          <ac:spMkLst>
            <pc:docMk/>
            <pc:sldMk cId="3543648973" sldId="5516"/>
            <ac:spMk id="10" creationId="{6D658ABA-1880-43F5-A7CB-A943F6BBC631}"/>
          </ac:spMkLst>
        </pc:spChg>
        <pc:spChg chg="add mod">
          <ac:chgData name="Mark Kirby" userId="c2e7bb7e-cfe3-472e-88e5-655a22e50387" providerId="ADAL" clId="{B49915AE-FFFE-452B-816E-624F1304A878}" dt="2025-09-30T21:25:20.332" v="1847" actId="14100"/>
          <ac:spMkLst>
            <pc:docMk/>
            <pc:sldMk cId="3543648973" sldId="5516"/>
            <ac:spMk id="13" creationId="{B8A1ACCB-0285-48F1-A016-3375212E306A}"/>
          </ac:spMkLst>
        </pc:spChg>
        <pc:picChg chg="add mod">
          <ac:chgData name="Mark Kirby" userId="c2e7bb7e-cfe3-472e-88e5-655a22e50387" providerId="ADAL" clId="{B49915AE-FFFE-452B-816E-624F1304A878}" dt="2025-09-30T21:25:35.001" v="1848" actId="1582"/>
          <ac:picMkLst>
            <pc:docMk/>
            <pc:sldMk cId="3543648973" sldId="5516"/>
            <ac:picMk id="6" creationId="{D71CFE59-8472-4FFF-89C8-A63DB57849A0}"/>
          </ac:picMkLst>
        </pc:picChg>
        <pc:picChg chg="add mod">
          <ac:chgData name="Mark Kirby" userId="c2e7bb7e-cfe3-472e-88e5-655a22e50387" providerId="ADAL" clId="{B49915AE-FFFE-452B-816E-624F1304A878}" dt="2025-09-30T21:25:35.001" v="1848" actId="1582"/>
          <ac:picMkLst>
            <pc:docMk/>
            <pc:sldMk cId="3543648973" sldId="5516"/>
            <ac:picMk id="8" creationId="{B3A53891-EE47-4F1C-AB9D-FBB146629527}"/>
          </ac:picMkLst>
        </pc:picChg>
        <pc:cxnChg chg="add mod">
          <ac:chgData name="Mark Kirby" userId="c2e7bb7e-cfe3-472e-88e5-655a22e50387" providerId="ADAL" clId="{B49915AE-FFFE-452B-816E-624F1304A878}" dt="2025-09-30T21:21:07.514" v="1525" actId="14100"/>
          <ac:cxnSpMkLst>
            <pc:docMk/>
            <pc:sldMk cId="3543648973" sldId="5516"/>
            <ac:cxnSpMk id="9" creationId="{E4E784CB-478F-40EA-A046-754A70DB484C}"/>
          </ac:cxnSpMkLst>
        </pc:cxnChg>
        <pc:cxnChg chg="add mod">
          <ac:chgData name="Mark Kirby" userId="c2e7bb7e-cfe3-472e-88e5-655a22e50387" providerId="ADAL" clId="{B49915AE-FFFE-452B-816E-624F1304A878}" dt="2025-09-30T21:22:42.483" v="1628" actId="14100"/>
          <ac:cxnSpMkLst>
            <pc:docMk/>
            <pc:sldMk cId="3543648973" sldId="5516"/>
            <ac:cxnSpMk id="12" creationId="{51043BD3-109D-46FF-95C3-0E7E08814A27}"/>
          </ac:cxnSpMkLst>
        </pc:cxnChg>
        <pc:cxnChg chg="add mod">
          <ac:chgData name="Mark Kirby" userId="c2e7bb7e-cfe3-472e-88e5-655a22e50387" providerId="ADAL" clId="{B49915AE-FFFE-452B-816E-624F1304A878}" dt="2025-09-30T21:22:48.599" v="1631" actId="14100"/>
          <ac:cxnSpMkLst>
            <pc:docMk/>
            <pc:sldMk cId="3543648973" sldId="5516"/>
            <ac:cxnSpMk id="15" creationId="{653750A9-4898-4134-965A-F67C26EE9BBD}"/>
          </ac:cxnSpMkLst>
        </pc:cxnChg>
      </pc:sldChg>
      <pc:sldChg chg="addSp delSp modSp add mod ord">
        <pc:chgData name="Mark Kirby" userId="c2e7bb7e-cfe3-472e-88e5-655a22e50387" providerId="ADAL" clId="{B49915AE-FFFE-452B-816E-624F1304A878}" dt="2025-09-30T21:36:12.154" v="2301" actId="113"/>
        <pc:sldMkLst>
          <pc:docMk/>
          <pc:sldMk cId="2313618395" sldId="5517"/>
        </pc:sldMkLst>
        <pc:spChg chg="mod">
          <ac:chgData name="Mark Kirby" userId="c2e7bb7e-cfe3-472e-88e5-655a22e50387" providerId="ADAL" clId="{B49915AE-FFFE-452B-816E-624F1304A878}" dt="2025-09-30T21:27:52.581" v="1876" actId="20577"/>
          <ac:spMkLst>
            <pc:docMk/>
            <pc:sldMk cId="2313618395" sldId="5517"/>
            <ac:spMk id="4" creationId="{80AFC23E-E60D-4D03-AA80-BE3D7722B4A0}"/>
          </ac:spMkLst>
        </pc:spChg>
        <pc:spChg chg="del mod">
          <ac:chgData name="Mark Kirby" userId="c2e7bb7e-cfe3-472e-88e5-655a22e50387" providerId="ADAL" clId="{B49915AE-FFFE-452B-816E-624F1304A878}" dt="2025-09-30T21:34:49.994" v="2257" actId="478"/>
          <ac:spMkLst>
            <pc:docMk/>
            <pc:sldMk cId="2313618395" sldId="5517"/>
            <ac:spMk id="14" creationId="{1FF4504A-A334-4180-B6C4-75DE5A841CB7}"/>
          </ac:spMkLst>
        </pc:spChg>
        <pc:spChg chg="add del mod">
          <ac:chgData name="Mark Kirby" userId="c2e7bb7e-cfe3-472e-88e5-655a22e50387" providerId="ADAL" clId="{B49915AE-FFFE-452B-816E-624F1304A878}" dt="2025-09-30T21:34:52.119" v="2258" actId="478"/>
          <ac:spMkLst>
            <pc:docMk/>
            <pc:sldMk cId="2313618395" sldId="5517"/>
            <ac:spMk id="22" creationId="{BB407582-671D-439A-820C-99A26C36ACD7}"/>
          </ac:spMkLst>
        </pc:spChg>
        <pc:spChg chg="del">
          <ac:chgData name="Mark Kirby" userId="c2e7bb7e-cfe3-472e-88e5-655a22e50387" providerId="ADAL" clId="{B49915AE-FFFE-452B-816E-624F1304A878}" dt="2025-09-30T21:28:33.306" v="1881" actId="478"/>
          <ac:spMkLst>
            <pc:docMk/>
            <pc:sldMk cId="2313618395" sldId="5517"/>
            <ac:spMk id="24" creationId="{95A29A54-EA36-454F-A75F-77850E4FEF70}"/>
          </ac:spMkLst>
        </pc:spChg>
        <pc:spChg chg="add mod">
          <ac:chgData name="Mark Kirby" userId="c2e7bb7e-cfe3-472e-88e5-655a22e50387" providerId="ADAL" clId="{B49915AE-FFFE-452B-816E-624F1304A878}" dt="2025-09-30T21:36:12.154" v="2301" actId="113"/>
          <ac:spMkLst>
            <pc:docMk/>
            <pc:sldMk cId="2313618395" sldId="5517"/>
            <ac:spMk id="28" creationId="{5925218F-11A9-4E3E-AD98-7AD5D39034F3}"/>
          </ac:spMkLst>
        </pc:spChg>
        <pc:picChg chg="del">
          <ac:chgData name="Mark Kirby" userId="c2e7bb7e-cfe3-472e-88e5-655a22e50387" providerId="ADAL" clId="{B49915AE-FFFE-452B-816E-624F1304A878}" dt="2025-09-30T21:28:27.481" v="1877" actId="478"/>
          <ac:picMkLst>
            <pc:docMk/>
            <pc:sldMk cId="2313618395" sldId="5517"/>
            <ac:picMk id="5" creationId="{B084F4C1-64EE-431E-974F-11BAE2329685}"/>
          </ac:picMkLst>
        </pc:picChg>
        <pc:picChg chg="add mod ord modCrop">
          <ac:chgData name="Mark Kirby" userId="c2e7bb7e-cfe3-472e-88e5-655a22e50387" providerId="ADAL" clId="{B49915AE-FFFE-452B-816E-624F1304A878}" dt="2025-09-30T21:30:45.523" v="1902" actId="1076"/>
          <ac:picMkLst>
            <pc:docMk/>
            <pc:sldMk cId="2313618395" sldId="5517"/>
            <ac:picMk id="6" creationId="{A4FCF8ED-CEE9-4497-8786-D606408F2D82}"/>
          </ac:picMkLst>
        </pc:picChg>
        <pc:picChg chg="add mod ord">
          <ac:chgData name="Mark Kirby" userId="c2e7bb7e-cfe3-472e-88e5-655a22e50387" providerId="ADAL" clId="{B49915AE-FFFE-452B-816E-624F1304A878}" dt="2025-09-30T21:30:45.523" v="1902" actId="1076"/>
          <ac:picMkLst>
            <pc:docMk/>
            <pc:sldMk cId="2313618395" sldId="5517"/>
            <ac:picMk id="11" creationId="{4C9C299C-FB18-4F64-936F-F2DD2A95EF97}"/>
          </ac:picMkLst>
        </pc:picChg>
        <pc:picChg chg="del">
          <ac:chgData name="Mark Kirby" userId="c2e7bb7e-cfe3-472e-88e5-655a22e50387" providerId="ADAL" clId="{B49915AE-FFFE-452B-816E-624F1304A878}" dt="2025-09-30T21:28:29.296" v="1878" actId="478"/>
          <ac:picMkLst>
            <pc:docMk/>
            <pc:sldMk cId="2313618395" sldId="5517"/>
            <ac:picMk id="12" creationId="{FC86E505-6989-498F-AB6D-36B0CF3FEF51}"/>
          </ac:picMkLst>
        </pc:picChg>
        <pc:picChg chg="del">
          <ac:chgData name="Mark Kirby" userId="c2e7bb7e-cfe3-472e-88e5-655a22e50387" providerId="ADAL" clId="{B49915AE-FFFE-452B-816E-624F1304A878}" dt="2025-09-30T21:28:30.437" v="1880" actId="478"/>
          <ac:picMkLst>
            <pc:docMk/>
            <pc:sldMk cId="2313618395" sldId="5517"/>
            <ac:picMk id="16" creationId="{74F0C630-03C4-40EE-B6C0-353AE284A8A5}"/>
          </ac:picMkLst>
        </pc:picChg>
        <pc:picChg chg="del">
          <ac:chgData name="Mark Kirby" userId="c2e7bb7e-cfe3-472e-88e5-655a22e50387" providerId="ADAL" clId="{B49915AE-FFFE-452B-816E-624F1304A878}" dt="2025-09-30T21:28:29.919" v="1879" actId="478"/>
          <ac:picMkLst>
            <pc:docMk/>
            <pc:sldMk cId="2313618395" sldId="5517"/>
            <ac:picMk id="18" creationId="{9F4BD327-3B64-4C63-B3DD-AF357B3CF93B}"/>
          </ac:picMkLst>
        </pc:picChg>
        <pc:cxnChg chg="mod">
          <ac:chgData name="Mark Kirby" userId="c2e7bb7e-cfe3-472e-88e5-655a22e50387" providerId="ADAL" clId="{B49915AE-FFFE-452B-816E-624F1304A878}" dt="2025-09-30T21:35:58.131" v="2299" actId="14100"/>
          <ac:cxnSpMkLst>
            <pc:docMk/>
            <pc:sldMk cId="2313618395" sldId="5517"/>
            <ac:cxnSpMk id="9" creationId="{E27E804D-4F67-4DDA-8477-A99357AE19EE}"/>
          </ac:cxnSpMkLst>
        </pc:cxnChg>
        <pc:cxnChg chg="add mod">
          <ac:chgData name="Mark Kirby" userId="c2e7bb7e-cfe3-472e-88e5-655a22e50387" providerId="ADAL" clId="{B49915AE-FFFE-452B-816E-624F1304A878}" dt="2025-09-30T21:35:51.029" v="2298" actId="14100"/>
          <ac:cxnSpMkLst>
            <pc:docMk/>
            <pc:sldMk cId="2313618395" sldId="5517"/>
            <ac:cxnSpMk id="19" creationId="{F5B3B562-309B-413B-B117-57137235A243}"/>
          </ac:cxnSpMkLst>
        </pc:cxnChg>
        <pc:cxnChg chg="del mod">
          <ac:chgData name="Mark Kirby" userId="c2e7bb7e-cfe3-472e-88e5-655a22e50387" providerId="ADAL" clId="{B49915AE-FFFE-452B-816E-624F1304A878}" dt="2025-09-30T21:28:34.529" v="1882" actId="478"/>
          <ac:cxnSpMkLst>
            <pc:docMk/>
            <pc:sldMk cId="2313618395" sldId="5517"/>
            <ac:cxnSpMk id="21" creationId="{8DC71D43-9A67-4DB1-B4C0-2A6AF2C8BD21}"/>
          </ac:cxnSpMkLst>
        </pc:cxnChg>
      </pc:sldChg>
      <pc:sldChg chg="modSp add del mod">
        <pc:chgData name="Mark Kirby" userId="c2e7bb7e-cfe3-472e-88e5-655a22e50387" providerId="ADAL" clId="{B49915AE-FFFE-452B-816E-624F1304A878}" dt="2025-09-30T21:27:22.957" v="1856" actId="2696"/>
        <pc:sldMkLst>
          <pc:docMk/>
          <pc:sldMk cId="3707744619" sldId="5517"/>
        </pc:sldMkLst>
        <pc:spChg chg="mod">
          <ac:chgData name="Mark Kirby" userId="c2e7bb7e-cfe3-472e-88e5-655a22e50387" providerId="ADAL" clId="{B49915AE-FFFE-452B-816E-624F1304A878}" dt="2025-09-30T21:27:19.021" v="1855" actId="20577"/>
          <ac:spMkLst>
            <pc:docMk/>
            <pc:sldMk cId="3707744619" sldId="5517"/>
            <ac:spMk id="4" creationId="{0C280F63-C48C-4E8C-90D9-C0EB8A7192EB}"/>
          </ac:spMkLst>
        </pc:spChg>
      </pc:sldChg>
      <pc:sldChg chg="addSp delSp modSp add mod">
        <pc:chgData name="Mark Kirby" userId="c2e7bb7e-cfe3-472e-88e5-655a22e50387" providerId="ADAL" clId="{B49915AE-FFFE-452B-816E-624F1304A878}" dt="2025-09-30T22:20:12.215" v="3594" actId="1076"/>
        <pc:sldMkLst>
          <pc:docMk/>
          <pc:sldMk cId="3252904824" sldId="5518"/>
        </pc:sldMkLst>
        <pc:spChg chg="mod">
          <ac:chgData name="Mark Kirby" userId="c2e7bb7e-cfe3-472e-88e5-655a22e50387" providerId="ADAL" clId="{B49915AE-FFFE-452B-816E-624F1304A878}" dt="2025-09-30T21:57:36.282" v="3246" actId="20577"/>
          <ac:spMkLst>
            <pc:docMk/>
            <pc:sldMk cId="3252904824" sldId="5518"/>
            <ac:spMk id="4" creationId="{B52A4171-922F-4D9E-A6F9-FC9BEA3F3EE1}"/>
          </ac:spMkLst>
        </pc:spChg>
        <pc:spChg chg="mod">
          <ac:chgData name="Mark Kirby" userId="c2e7bb7e-cfe3-472e-88e5-655a22e50387" providerId="ADAL" clId="{B49915AE-FFFE-452B-816E-624F1304A878}" dt="2025-09-30T22:20:08.682" v="3593" actId="1076"/>
          <ac:spMkLst>
            <pc:docMk/>
            <pc:sldMk cId="3252904824" sldId="5518"/>
            <ac:spMk id="6" creationId="{F164442B-56F5-4FF5-B296-086DCA207A16}"/>
          </ac:spMkLst>
        </pc:spChg>
        <pc:spChg chg="del mod">
          <ac:chgData name="Mark Kirby" userId="c2e7bb7e-cfe3-472e-88e5-655a22e50387" providerId="ADAL" clId="{B49915AE-FFFE-452B-816E-624F1304A878}" dt="2025-09-30T22:19:28.917" v="3589" actId="478"/>
          <ac:spMkLst>
            <pc:docMk/>
            <pc:sldMk cId="3252904824" sldId="5518"/>
            <ac:spMk id="19" creationId="{46DD5F48-5C64-4A31-9C6D-F50B406C64F7}"/>
          </ac:spMkLst>
        </pc:spChg>
        <pc:spChg chg="add mod">
          <ac:chgData name="Mark Kirby" userId="c2e7bb7e-cfe3-472e-88e5-655a22e50387" providerId="ADAL" clId="{B49915AE-FFFE-452B-816E-624F1304A878}" dt="2025-09-30T22:20:12.215" v="3594" actId="1076"/>
          <ac:spMkLst>
            <pc:docMk/>
            <pc:sldMk cId="3252904824" sldId="5518"/>
            <ac:spMk id="20" creationId="{E0AFDA84-A9FD-4EC7-A923-A7BBDA1A7722}"/>
          </ac:spMkLst>
        </pc:spChg>
        <pc:spChg chg="add mod">
          <ac:chgData name="Mark Kirby" userId="c2e7bb7e-cfe3-472e-88e5-655a22e50387" providerId="ADAL" clId="{B49915AE-FFFE-452B-816E-624F1304A878}" dt="2025-09-30T22:20:08.682" v="3593" actId="1076"/>
          <ac:spMkLst>
            <pc:docMk/>
            <pc:sldMk cId="3252904824" sldId="5518"/>
            <ac:spMk id="26" creationId="{FD3E0C1A-9AE4-4F1A-A669-1B80CB074002}"/>
          </ac:spMkLst>
        </pc:spChg>
        <pc:picChg chg="add mod ord">
          <ac:chgData name="Mark Kirby" userId="c2e7bb7e-cfe3-472e-88e5-655a22e50387" providerId="ADAL" clId="{B49915AE-FFFE-452B-816E-624F1304A878}" dt="2025-09-30T22:20:08.682" v="3593" actId="1076"/>
          <ac:picMkLst>
            <pc:docMk/>
            <pc:sldMk cId="3252904824" sldId="5518"/>
            <ac:picMk id="7" creationId="{94310243-023D-493A-959D-43EB7E57C032}"/>
          </ac:picMkLst>
        </pc:picChg>
        <pc:picChg chg="del">
          <ac:chgData name="Mark Kirby" userId="c2e7bb7e-cfe3-472e-88e5-655a22e50387" providerId="ADAL" clId="{B49915AE-FFFE-452B-816E-624F1304A878}" dt="2025-09-30T22:03:34.419" v="3247" actId="478"/>
          <ac:picMkLst>
            <pc:docMk/>
            <pc:sldMk cId="3252904824" sldId="5518"/>
            <ac:picMk id="8" creationId="{6E4A1223-1BC1-4D45-8372-F49C5B9E05AC}"/>
          </ac:picMkLst>
        </pc:picChg>
        <pc:picChg chg="add mod ord">
          <ac:chgData name="Mark Kirby" userId="c2e7bb7e-cfe3-472e-88e5-655a22e50387" providerId="ADAL" clId="{B49915AE-FFFE-452B-816E-624F1304A878}" dt="2025-09-30T22:20:08.682" v="3593" actId="1076"/>
          <ac:picMkLst>
            <pc:docMk/>
            <pc:sldMk cId="3252904824" sldId="5518"/>
            <ac:picMk id="12" creationId="{01A95FC5-127A-48FD-BAFF-FC11455B155C}"/>
          </ac:picMkLst>
        </pc:picChg>
        <pc:picChg chg="add del">
          <ac:chgData name="Mark Kirby" userId="c2e7bb7e-cfe3-472e-88e5-655a22e50387" providerId="ADAL" clId="{B49915AE-FFFE-452B-816E-624F1304A878}" dt="2025-09-30T22:17:40.311" v="3458" actId="22"/>
          <ac:picMkLst>
            <pc:docMk/>
            <pc:sldMk cId="3252904824" sldId="5518"/>
            <ac:picMk id="25" creationId="{64FB3580-65CA-474E-AA15-471525041E46}"/>
          </ac:picMkLst>
        </pc:picChg>
        <pc:inkChg chg="add del">
          <ac:chgData name="Mark Kirby" userId="c2e7bb7e-cfe3-472e-88e5-655a22e50387" providerId="ADAL" clId="{B49915AE-FFFE-452B-816E-624F1304A878}" dt="2025-09-30T22:15:38.163" v="3282" actId="9405"/>
          <ac:inkMkLst>
            <pc:docMk/>
            <pc:sldMk cId="3252904824" sldId="5518"/>
            <ac:inkMk id="18" creationId="{3978DDB9-6CA9-4B94-A940-52718BC5860F}"/>
          </ac:inkMkLst>
        </pc:inkChg>
        <pc:cxnChg chg="mod">
          <ac:chgData name="Mark Kirby" userId="c2e7bb7e-cfe3-472e-88e5-655a22e50387" providerId="ADAL" clId="{B49915AE-FFFE-452B-816E-624F1304A878}" dt="2025-09-30T22:20:08.682" v="3593" actId="1076"/>
          <ac:cxnSpMkLst>
            <pc:docMk/>
            <pc:sldMk cId="3252904824" sldId="5518"/>
            <ac:cxnSpMk id="5" creationId="{58058650-1872-43D9-9D52-6F9C1447C44B}"/>
          </ac:cxnSpMkLst>
        </pc:cxnChg>
        <pc:cxnChg chg="mod">
          <ac:chgData name="Mark Kirby" userId="c2e7bb7e-cfe3-472e-88e5-655a22e50387" providerId="ADAL" clId="{B49915AE-FFFE-452B-816E-624F1304A878}" dt="2025-09-30T22:20:08.682" v="3593" actId="1076"/>
          <ac:cxnSpMkLst>
            <pc:docMk/>
            <pc:sldMk cId="3252904824" sldId="5518"/>
            <ac:cxnSpMk id="10" creationId="{A6127FFB-3C50-4E0A-93D8-6FE4D92AB5D1}"/>
          </ac:cxnSpMkLst>
        </pc:cxnChg>
        <pc:cxnChg chg="del">
          <ac:chgData name="Mark Kirby" userId="c2e7bb7e-cfe3-472e-88e5-655a22e50387" providerId="ADAL" clId="{B49915AE-FFFE-452B-816E-624F1304A878}" dt="2025-09-30T22:14:57.113" v="3273" actId="478"/>
          <ac:cxnSpMkLst>
            <pc:docMk/>
            <pc:sldMk cId="3252904824" sldId="5518"/>
            <ac:cxnSpMk id="15" creationId="{7D63895E-D90D-4778-B4A3-E5498407701C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DFE57-C86E-27D7-6417-423716F00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4A0BDE7B-C54F-58F8-825E-BB5AC2B6FA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457042C6-3537-0E85-4F9D-053060965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AA34DE26-03D2-C317-34FF-5BDFCC56DA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53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C4908-DA98-5175-D31C-0A8F3F17D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8F5FD-B41C-CD2F-E5CB-EB62C2ACEADC}"/>
              </a:ext>
            </a:extLst>
          </p:cNvPr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sz="4400" b="1" dirty="0" err="1">
                <a:latin typeface="Aptos" panose="020B0004020202020204" pitchFamily="34" charset="0"/>
              </a:rPr>
              <a:t>KeyNet</a:t>
            </a:r>
            <a:r>
              <a:rPr lang="en-US" sz="4400" b="1" dirty="0">
                <a:latin typeface="Aptos" panose="020B0004020202020204" pitchFamily="34" charset="0"/>
              </a:rPr>
              <a:t> 25.1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F079607-B99E-B5DD-0DAC-D1022771C5F7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 dirty="0"/>
              <a:t>Steve Juliana &amp; Scott Joyce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D369F-CEDB-2CE0-C087-33A0408F8019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235F73FF-ED58-EDE6-5962-A57BE95030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78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F36975-6C0C-4C2E-B653-D85BB7927C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457200" cy="227013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AFC23E-E60D-4D03-AA80-BE3D7722B4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Time &amp; Attendance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84F4C1-64EE-431E-974F-11BAE2329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640" y="2438400"/>
            <a:ext cx="6984163" cy="381466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86E505-6989-498F-AB6D-36B0CF3FEF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56"/>
          <a:stretch/>
        </p:blipFill>
        <p:spPr>
          <a:xfrm>
            <a:off x="1536463" y="1247616"/>
            <a:ext cx="3055793" cy="191945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27E804D-4F67-4DDA-8477-A99357AE19EE}"/>
              </a:ext>
            </a:extLst>
          </p:cNvPr>
          <p:cNvCxnSpPr>
            <a:cxnSpLocks/>
            <a:stCxn id="12" idx="3"/>
          </p:cNvCxnSpPr>
          <p:nvPr/>
        </p:nvCxnSpPr>
        <p:spPr bwMode="auto">
          <a:xfrm>
            <a:off x="4592256" y="2207346"/>
            <a:ext cx="4092956" cy="76445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FF4504A-A334-4180-B6C4-75DE5A841CB7}"/>
              </a:ext>
            </a:extLst>
          </p:cNvPr>
          <p:cNvSpPr txBox="1"/>
          <p:nvPr/>
        </p:nvSpPr>
        <p:spPr>
          <a:xfrm>
            <a:off x="1522412" y="3300781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 clock punch In/Out is now more organized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4F0C630-03C4-40EE-B6C0-353AE284A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24" y="4011230"/>
            <a:ext cx="1076475" cy="208626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4BD327-3B64-4C63-B3DD-AF357B3CF9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9712" y="4011230"/>
            <a:ext cx="781159" cy="161947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DC71D43-9A67-4DB1-B4C0-2A6AF2C8BD21}"/>
              </a:ext>
            </a:extLst>
          </p:cNvPr>
          <p:cNvCxnSpPr>
            <a:cxnSpLocks/>
            <a:stCxn id="18" idx="3"/>
          </p:cNvCxnSpPr>
          <p:nvPr/>
        </p:nvCxnSpPr>
        <p:spPr bwMode="auto">
          <a:xfrm>
            <a:off x="3560871" y="4820968"/>
            <a:ext cx="2609741" cy="23339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5A29A54-EA36-454F-A75F-77850E4FEF70}"/>
              </a:ext>
            </a:extLst>
          </p:cNvPr>
          <p:cNvSpPr txBox="1"/>
          <p:nvPr/>
        </p:nvSpPr>
        <p:spPr>
          <a:xfrm>
            <a:off x="1446212" y="6197810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Visualization Badges</a:t>
            </a:r>
          </a:p>
        </p:txBody>
      </p:sp>
    </p:spTree>
    <p:extLst>
      <p:ext uri="{BB962C8B-B14F-4D97-AF65-F5344CB8AC3E}">
        <p14:creationId xmlns:p14="http://schemas.microsoft.com/office/powerpoint/2010/main" val="3642906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BB2DCE-D0FE-4583-9544-706CA67324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457200" cy="227013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280F63-C48C-4E8C-90D9-C0EB8A7192E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Time &amp; Attendance Continued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1CFE59-8472-4FFF-89C8-A63DB5784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012" y="1676400"/>
            <a:ext cx="6237956" cy="481834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A53891-EE47-4F1C-AB9D-FBB146629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4212" y="3581400"/>
            <a:ext cx="3000794" cy="1857634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4E784CB-478F-40EA-A046-754A70DB484C}"/>
              </a:ext>
            </a:extLst>
          </p:cNvPr>
          <p:cNvCxnSpPr>
            <a:cxnSpLocks/>
          </p:cNvCxnSpPr>
          <p:nvPr/>
        </p:nvCxnSpPr>
        <p:spPr bwMode="auto">
          <a:xfrm flipV="1">
            <a:off x="9142412" y="5029200"/>
            <a:ext cx="533400" cy="8382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D658ABA-1880-43F5-A7CB-A943F6BBC631}"/>
              </a:ext>
            </a:extLst>
          </p:cNvPr>
          <p:cNvSpPr txBox="1"/>
          <p:nvPr/>
        </p:nvSpPr>
        <p:spPr>
          <a:xfrm>
            <a:off x="8298990" y="58674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Better calendar visualization</a:t>
            </a:r>
          </a:p>
          <a:p>
            <a:r>
              <a:rPr lang="en-US" sz="1100" b="1" i="1" dirty="0">
                <a:solidFill>
                  <a:srgbClr val="FF0000"/>
                </a:solidFill>
              </a:rPr>
              <a:t>Note:</a:t>
            </a:r>
            <a:r>
              <a:rPr lang="en-US" sz="1100" b="1" dirty="0">
                <a:solidFill>
                  <a:srgbClr val="FF0000"/>
                </a:solidFill>
              </a:rPr>
              <a:t> </a:t>
            </a:r>
            <a:r>
              <a:rPr lang="en-US" sz="1100" dirty="0">
                <a:solidFill>
                  <a:srgbClr val="FF0000"/>
                </a:solidFill>
              </a:rPr>
              <a:t>Hover to view full record detail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1043BD3-109D-46FF-95C3-0E7E08814A27}"/>
              </a:ext>
            </a:extLst>
          </p:cNvPr>
          <p:cNvCxnSpPr>
            <a:cxnSpLocks/>
          </p:cNvCxnSpPr>
          <p:nvPr/>
        </p:nvCxnSpPr>
        <p:spPr bwMode="auto">
          <a:xfrm flipH="1">
            <a:off x="6780212" y="2257166"/>
            <a:ext cx="1328278" cy="25743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8A1ACCB-0285-48F1-A016-3375212E306A}"/>
              </a:ext>
            </a:extLst>
          </p:cNvPr>
          <p:cNvSpPr txBox="1"/>
          <p:nvPr/>
        </p:nvSpPr>
        <p:spPr>
          <a:xfrm>
            <a:off x="8229714" y="1988585"/>
            <a:ext cx="1903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Timesheet Entry is further streamlined for optimal data organization usability.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53750A9-4898-4134-965A-F67C26EE9BBD}"/>
              </a:ext>
            </a:extLst>
          </p:cNvPr>
          <p:cNvCxnSpPr>
            <a:cxnSpLocks/>
          </p:cNvCxnSpPr>
          <p:nvPr/>
        </p:nvCxnSpPr>
        <p:spPr bwMode="auto">
          <a:xfrm flipH="1">
            <a:off x="7046912" y="2523866"/>
            <a:ext cx="1061578" cy="88145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648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505E3C-5EF5-4957-9279-D48656AD2F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4548E9-21BF-436A-8871-998453ABE2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Requisition Entry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439907-671A-41A7-8950-AA13CE5A8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012" y="1512770"/>
            <a:ext cx="4651492" cy="383245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A36A9D7-053D-4D6E-9D03-00A9A8F5D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724" y="1517576"/>
            <a:ext cx="4687888" cy="382765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C9104F-AACE-49E5-9D5F-EC8E1E9BFC71}"/>
              </a:ext>
            </a:extLst>
          </p:cNvPr>
          <p:cNvSpPr txBox="1"/>
          <p:nvPr/>
        </p:nvSpPr>
        <p:spPr>
          <a:xfrm>
            <a:off x="1751012" y="5715000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All Requisition entry screens include an improved “Most </a:t>
            </a:r>
            <a:r>
              <a:rPr lang="en-US" sz="1200" dirty="0" err="1"/>
              <a:t>Recents</a:t>
            </a:r>
            <a:r>
              <a:rPr lang="en-US" sz="1200" dirty="0"/>
              <a:t> …” widget to streamline the entry process when selecting vendors, GL accounts, work orders, etc.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289C78-FDDF-4525-AED0-36F6234B528F}"/>
              </a:ext>
            </a:extLst>
          </p:cNvPr>
          <p:cNvSpPr txBox="1"/>
          <p:nvPr/>
        </p:nvSpPr>
        <p:spPr>
          <a:xfrm>
            <a:off x="9294812" y="5643605"/>
            <a:ext cx="1903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recent selection boxes; click the plus sign to automatically the account.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04AB4E8-7BC1-4356-93DC-A2B837DDE968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9066212" y="3733800"/>
            <a:ext cx="990166" cy="182444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275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C9C299C-FB18-4F64-936F-F2DD2A95E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599" y="1600200"/>
            <a:ext cx="7770813" cy="228200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FCF8ED-CEE9-4497-8786-D606408F2D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48"/>
          <a:stretch/>
        </p:blipFill>
        <p:spPr>
          <a:xfrm>
            <a:off x="3047999" y="4213745"/>
            <a:ext cx="8761413" cy="21336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F36975-6C0C-4C2E-B653-D85BB7927C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457200" cy="227013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AFC23E-E60D-4D03-AA80-BE3D7722B4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Approvals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27E804D-4F67-4DDA-8477-A99357AE19EE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5412" y="2895601"/>
            <a:ext cx="1373187" cy="30479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5B3B562-309B-413B-B117-57137235A243}"/>
              </a:ext>
            </a:extLst>
          </p:cNvPr>
          <p:cNvCxnSpPr>
            <a:cxnSpLocks/>
          </p:cNvCxnSpPr>
          <p:nvPr/>
        </p:nvCxnSpPr>
        <p:spPr bwMode="auto">
          <a:xfrm>
            <a:off x="2817812" y="3760336"/>
            <a:ext cx="838200" cy="52026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925218F-11A9-4E3E-AD98-7AD5D39034F3}"/>
              </a:ext>
            </a:extLst>
          </p:cNvPr>
          <p:cNvSpPr txBox="1"/>
          <p:nvPr/>
        </p:nvSpPr>
        <p:spPr>
          <a:xfrm>
            <a:off x="1217612" y="2190676"/>
            <a:ext cx="251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All approval screens have been changed back to a tabular structure.</a:t>
            </a:r>
          </a:p>
          <a:p>
            <a:endParaRPr lang="en-US" sz="1200" dirty="0"/>
          </a:p>
          <a:p>
            <a:r>
              <a:rPr lang="en-US" sz="1200" b="1" i="1" dirty="0"/>
              <a:t>Examples:</a:t>
            </a:r>
          </a:p>
          <a:p>
            <a:endParaRPr lang="en-US" sz="1200" dirty="0"/>
          </a:p>
          <a:p>
            <a:r>
              <a:rPr lang="en-US" sz="1200" b="1" dirty="0"/>
              <a:t>Leave Approvals</a:t>
            </a:r>
          </a:p>
          <a:p>
            <a:endParaRPr lang="en-US" sz="1200" dirty="0"/>
          </a:p>
          <a:p>
            <a:r>
              <a:rPr lang="en-US" sz="1200" b="1" dirty="0"/>
              <a:t>Requisition Approvals</a:t>
            </a:r>
          </a:p>
        </p:txBody>
      </p:sp>
    </p:spTree>
    <p:extLst>
      <p:ext uri="{BB962C8B-B14F-4D97-AF65-F5344CB8AC3E}">
        <p14:creationId xmlns:p14="http://schemas.microsoft.com/office/powerpoint/2010/main" val="2313618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A395B8-01C0-6698-3193-1629FCCA8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F8273-709F-7398-3E45-A654528321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C5D013-5034-A286-ECC6-EA57EA6C49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What Has Changed?</a:t>
            </a:r>
            <a:endParaRPr lang="en-CA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6158BE8-4E02-C08A-DB23-BBB028362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01488"/>
              </p:ext>
            </p:extLst>
          </p:nvPr>
        </p:nvGraphicFramePr>
        <p:xfrm>
          <a:off x="2043641" y="2057400"/>
          <a:ext cx="9244542" cy="347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571">
                  <a:extLst>
                    <a:ext uri="{9D8B030D-6E8A-4147-A177-3AD203B41FA5}">
                      <a16:colId xmlns:a16="http://schemas.microsoft.com/office/drawing/2014/main" val="676821109"/>
                    </a:ext>
                  </a:extLst>
                </a:gridCol>
                <a:gridCol w="7555971">
                  <a:extLst>
                    <a:ext uri="{9D8B030D-6E8A-4147-A177-3AD203B41FA5}">
                      <a16:colId xmlns:a16="http://schemas.microsoft.com/office/drawing/2014/main" val="1165942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Module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Change Description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8627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Payroll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New Data Visualization to improve readability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073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Demographics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Complete overhaul for readability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91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Deposit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Better data visualization, new badge icons, bank validation, view changes prior to approvals, mobile UI</a:t>
                      </a:r>
                      <a:endParaRPr lang="en-US" sz="1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471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 Leave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leave balance widgets to streamline availability and requesting leave.</a:t>
                      </a:r>
                      <a:endParaRPr lang="en-US" sz="1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0487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 Calendar​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Modernization overhaul to enhance mobile use and calendar </a:t>
                      </a:r>
                      <a:endParaRPr lang="en-US" sz="1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615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Benefits Enrollment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Portal Layout Is more streamlined, benefit year toggle has been moved to home page to minimize data leakage when changing benefit years.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2403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Time &amp; Attendance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Timesheet page now utilizes badges and icons to streamline readability and reorganized Timeclock buttons</a:t>
                      </a:r>
                    </a:p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Detail pages have been reorganized to easily interpret data and streamline usability.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5268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9C69B4-DDFE-406E-8667-D40F481D125F}"/>
              </a:ext>
            </a:extLst>
          </p:cNvPr>
          <p:cNvSpPr txBox="1"/>
          <p:nvPr/>
        </p:nvSpPr>
        <p:spPr>
          <a:xfrm>
            <a:off x="1979612" y="1528759"/>
            <a:ext cx="5486400" cy="37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KeyNet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Employee</a:t>
            </a:r>
          </a:p>
        </p:txBody>
      </p:sp>
    </p:spTree>
    <p:extLst>
      <p:ext uri="{BB962C8B-B14F-4D97-AF65-F5344CB8AC3E}">
        <p14:creationId xmlns:p14="http://schemas.microsoft.com/office/powerpoint/2010/main" val="2787696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A395B8-01C0-6698-3193-1629FCCA8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F8273-709F-7398-3E45-A654528321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C5D013-5034-A286-ECC6-EA57EA6C49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What Has Changed?</a:t>
            </a:r>
            <a:endParaRPr lang="en-CA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6158BE8-4E02-C08A-DB23-BBB028362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009534"/>
              </p:ext>
            </p:extLst>
          </p:nvPr>
        </p:nvGraphicFramePr>
        <p:xfrm>
          <a:off x="2043641" y="2057400"/>
          <a:ext cx="9244542" cy="1568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571">
                  <a:extLst>
                    <a:ext uri="{9D8B030D-6E8A-4147-A177-3AD203B41FA5}">
                      <a16:colId xmlns:a16="http://schemas.microsoft.com/office/drawing/2014/main" val="676821109"/>
                    </a:ext>
                  </a:extLst>
                </a:gridCol>
                <a:gridCol w="7555971">
                  <a:extLst>
                    <a:ext uri="{9D8B030D-6E8A-4147-A177-3AD203B41FA5}">
                      <a16:colId xmlns:a16="http://schemas.microsoft.com/office/drawing/2014/main" val="1165942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Module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Change Description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8627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Requisition Entry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Recently used ‘accounts’ and ‘vendors’ widgets now offer a more detailed view when selecting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073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Requisition Detail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Detail screen is completely overhauled to increase readability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91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Requisition Approvals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New standardized layout for better readability. Tabular layout for better organization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4714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9C69B4-DDFE-406E-8667-D40F481D125F}"/>
              </a:ext>
            </a:extLst>
          </p:cNvPr>
          <p:cNvSpPr txBox="1"/>
          <p:nvPr/>
        </p:nvSpPr>
        <p:spPr>
          <a:xfrm>
            <a:off x="1979612" y="1528759"/>
            <a:ext cx="5486400" cy="37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KeyNet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Financials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DB6790-FD29-405A-8C2F-88A1226E79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76282"/>
              </p:ext>
            </p:extLst>
          </p:nvPr>
        </p:nvGraphicFramePr>
        <p:xfrm>
          <a:off x="2043641" y="4348301"/>
          <a:ext cx="9244542" cy="231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571">
                  <a:extLst>
                    <a:ext uri="{9D8B030D-6E8A-4147-A177-3AD203B41FA5}">
                      <a16:colId xmlns:a16="http://schemas.microsoft.com/office/drawing/2014/main" val="676821109"/>
                    </a:ext>
                  </a:extLst>
                </a:gridCol>
                <a:gridCol w="7555971">
                  <a:extLst>
                    <a:ext uri="{9D8B030D-6E8A-4147-A177-3AD203B41FA5}">
                      <a16:colId xmlns:a16="http://schemas.microsoft.com/office/drawing/2014/main" val="1165942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Module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Change Description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8627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Approvals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All approval screens now follow a standardized tabular layout for better readability and organization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073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Calendars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Modernization overhaul to enhance mobile use and organize employee schedules</a:t>
                      </a:r>
                      <a:endParaRPr lang="en-US" sz="1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0487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Applicant Management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Applicant Data is more organized for readability and all screens have been completely overhauled.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615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Personnel Data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endParaRPr lang="en-US" sz="1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526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Timesheets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Data is more organized and page layout is easier to interpret.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002381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46185AE-86FC-4CE5-BA28-294E0D5F8336}"/>
              </a:ext>
            </a:extLst>
          </p:cNvPr>
          <p:cNvSpPr txBox="1"/>
          <p:nvPr/>
        </p:nvSpPr>
        <p:spPr>
          <a:xfrm>
            <a:off x="1979612" y="3819660"/>
            <a:ext cx="5486400" cy="37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KeyNet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Employee Management</a:t>
            </a:r>
          </a:p>
        </p:txBody>
      </p:sp>
    </p:spTree>
    <p:extLst>
      <p:ext uri="{BB962C8B-B14F-4D97-AF65-F5344CB8AC3E}">
        <p14:creationId xmlns:p14="http://schemas.microsoft.com/office/powerpoint/2010/main" val="1937483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A395B8-01C0-6698-3193-1629FCCA8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F8273-709F-7398-3E45-A654528321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C5D013-5034-A286-ECC6-EA57EA6C49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What Has Changed?</a:t>
            </a:r>
            <a:endParaRPr lang="en-CA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32A893D-6B68-4163-827D-7798D354E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08893"/>
              </p:ext>
            </p:extLst>
          </p:nvPr>
        </p:nvGraphicFramePr>
        <p:xfrm>
          <a:off x="2043641" y="2057400"/>
          <a:ext cx="9244542" cy="2002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571">
                  <a:extLst>
                    <a:ext uri="{9D8B030D-6E8A-4147-A177-3AD203B41FA5}">
                      <a16:colId xmlns:a16="http://schemas.microsoft.com/office/drawing/2014/main" val="676821109"/>
                    </a:ext>
                  </a:extLst>
                </a:gridCol>
                <a:gridCol w="7555971">
                  <a:extLst>
                    <a:ext uri="{9D8B030D-6E8A-4147-A177-3AD203B41FA5}">
                      <a16:colId xmlns:a16="http://schemas.microsoft.com/office/drawing/2014/main" val="1165942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Module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800" b="1" i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</a:rPr>
                        <a:t>Change Description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8627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Splash Page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New standard widgets (News and Announcement enhancements, weather, etc.)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0733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Login Security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 fontAlgn="base">
                        <a:lnSpc>
                          <a:spcPts val="135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DUO Authentication Capabilities</a:t>
                      </a:r>
                    </a:p>
                    <a:p>
                      <a:pPr marL="285750" indent="-285750" algn="l" rtl="0" fontAlgn="base">
                        <a:lnSpc>
                          <a:spcPts val="135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Stronger Password requirements and pre-query checking to prevent SQL injection</a:t>
                      </a:r>
                    </a:p>
                    <a:p>
                      <a:pPr marL="285750" indent="-285750" algn="l" rtl="0" fontAlgn="base">
                        <a:lnSpc>
                          <a:spcPts val="135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New CSRF Tokenization for login integrity</a:t>
                      </a:r>
                    </a:p>
                    <a:p>
                      <a:pPr marL="285750" indent="-285750" algn="l" rtl="0" fontAlgn="base">
                        <a:lnSpc>
                          <a:spcPts val="135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1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91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</a:rPr>
                        <a:t>Requisition Approvals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350"/>
                        </a:lnSpc>
                        <a:buNone/>
                      </a:pPr>
                      <a:r>
                        <a:rPr lang="en-US" sz="1400" b="0" i="0" dirty="0">
                          <a:solidFill>
                            <a:srgbClr val="000000"/>
                          </a:solidFill>
                          <a:effectLst/>
                        </a:rPr>
                        <a:t>New standardized layout for better readability. Tabular layout for better organization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4714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4B0EAB7-E6F8-4CBF-892A-87251C3F2D79}"/>
              </a:ext>
            </a:extLst>
          </p:cNvPr>
          <p:cNvSpPr txBox="1"/>
          <p:nvPr/>
        </p:nvSpPr>
        <p:spPr>
          <a:xfrm>
            <a:off x="1979612" y="1528759"/>
            <a:ext cx="5486400" cy="37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Modules</a:t>
            </a:r>
          </a:p>
        </p:txBody>
      </p:sp>
    </p:spTree>
    <p:extLst>
      <p:ext uri="{BB962C8B-B14F-4D97-AF65-F5344CB8AC3E}">
        <p14:creationId xmlns:p14="http://schemas.microsoft.com/office/powerpoint/2010/main" val="189805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9F7695-8980-4FC1-BAEE-342F90196B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AEC34CF-1B9B-467A-9495-6C00D5A21F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Splash Page Widgets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86E69A-9189-414E-BF87-301A4D148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877" y="4495800"/>
            <a:ext cx="1936246" cy="154621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C0F647-2B4A-4B6E-AC5C-D775E0E9AE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50"/>
          <a:stretch/>
        </p:blipFill>
        <p:spPr>
          <a:xfrm>
            <a:off x="6932612" y="1247537"/>
            <a:ext cx="4638274" cy="241206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93AF14-091D-449C-9B45-94849A6D8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2612" y="4495800"/>
            <a:ext cx="4648200" cy="154631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839284-1D04-44CD-99C0-E7E2BB41B5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0877" y="1247537"/>
            <a:ext cx="4485454" cy="257197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915EE0-E5E2-4511-81D9-201D9FA25902}"/>
              </a:ext>
            </a:extLst>
          </p:cNvPr>
          <p:cNvSpPr txBox="1"/>
          <p:nvPr/>
        </p:nvSpPr>
        <p:spPr>
          <a:xfrm>
            <a:off x="3579812" y="6084226"/>
            <a:ext cx="218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- Updated Quick Widgets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29743C-1E2F-4115-9177-1B922E582EBD}"/>
              </a:ext>
            </a:extLst>
          </p:cNvPr>
          <p:cNvSpPr txBox="1"/>
          <p:nvPr/>
        </p:nvSpPr>
        <p:spPr>
          <a:xfrm>
            <a:off x="1447234" y="3880603"/>
            <a:ext cx="2361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- News &amp; Announcements Widget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4217FE-B7DA-4590-A712-1535F63F0487}"/>
              </a:ext>
            </a:extLst>
          </p:cNvPr>
          <p:cNvSpPr txBox="1"/>
          <p:nvPr/>
        </p:nvSpPr>
        <p:spPr>
          <a:xfrm>
            <a:off x="6856412" y="6063490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- New Calendar Widget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850AA3-2F12-44F2-8E6E-2DD8368933C7}"/>
              </a:ext>
            </a:extLst>
          </p:cNvPr>
          <p:cNvSpPr txBox="1"/>
          <p:nvPr/>
        </p:nvSpPr>
        <p:spPr>
          <a:xfrm>
            <a:off x="6856412" y="3696362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- New Weather Widget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201430F-CDFD-4745-ABD6-78FEAD29F7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5244" y="4495902"/>
            <a:ext cx="2836798" cy="154621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BFE727A-51C6-46F6-B14D-44E153574D87}"/>
              </a:ext>
            </a:extLst>
          </p:cNvPr>
          <p:cNvSpPr txBox="1"/>
          <p:nvPr/>
        </p:nvSpPr>
        <p:spPr>
          <a:xfrm>
            <a:off x="1477919" y="6084226"/>
            <a:ext cx="218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- Important Requests widgets</a:t>
            </a:r>
          </a:p>
        </p:txBody>
      </p:sp>
    </p:spTree>
    <p:extLst>
      <p:ext uri="{BB962C8B-B14F-4D97-AF65-F5344CB8AC3E}">
        <p14:creationId xmlns:p14="http://schemas.microsoft.com/office/powerpoint/2010/main" val="1468220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B63F9B-DDF2-42E0-B27F-960011BEAB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2A6B6C-81D1-443F-BC65-AAC26635E8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Navigation &amp; Dark Mode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30B556-D27B-4196-978A-AFC4228DD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212" y="1219200"/>
            <a:ext cx="1932631" cy="537017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AB8C87-655D-45FB-88B1-233624698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612" y="1219200"/>
            <a:ext cx="1911151" cy="537017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AD7E2F-95F4-4CC4-8602-78B6E5DEA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2612" y="1223211"/>
            <a:ext cx="4672019" cy="266299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61CD80-D54B-4D2D-A46F-85A26FDC2F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7841" y="4012932"/>
            <a:ext cx="4664399" cy="257644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AD2AC9F-699F-4C86-B69F-2F699444733C}"/>
              </a:ext>
            </a:extLst>
          </p:cNvPr>
          <p:cNvCxnSpPr>
            <a:cxnSpLocks/>
          </p:cNvCxnSpPr>
          <p:nvPr/>
        </p:nvCxnSpPr>
        <p:spPr bwMode="auto">
          <a:xfrm flipV="1">
            <a:off x="2383743" y="4648200"/>
            <a:ext cx="0" cy="65295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068CF88-88B1-4860-BA26-9D4E1015A92C}"/>
              </a:ext>
            </a:extLst>
          </p:cNvPr>
          <p:cNvSpPr txBox="1"/>
          <p:nvPr/>
        </p:nvSpPr>
        <p:spPr>
          <a:xfrm>
            <a:off x="1674812" y="5365812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Updated Navigation</a:t>
            </a:r>
          </a:p>
        </p:txBody>
      </p:sp>
    </p:spTree>
    <p:extLst>
      <p:ext uri="{BB962C8B-B14F-4D97-AF65-F5344CB8AC3E}">
        <p14:creationId xmlns:p14="http://schemas.microsoft.com/office/powerpoint/2010/main" val="634045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6EA118-71D8-4809-B859-DECF705B96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2A4171-922F-4D9E-A6F9-FC9BEA3F3E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Payroll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4A1223-1BC1-4D45-8372-F49C5B9E0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173" y="1524000"/>
            <a:ext cx="7690756" cy="36576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8058650-1872-43D9-9D52-6F9C1447C44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18012" y="4953002"/>
            <a:ext cx="381000" cy="76199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164442B-56F5-4FF5-B296-086DCA207A16}"/>
              </a:ext>
            </a:extLst>
          </p:cNvPr>
          <p:cNvSpPr txBox="1"/>
          <p:nvPr/>
        </p:nvSpPr>
        <p:spPr>
          <a:xfrm>
            <a:off x="4606924" y="58674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badge indicators earnings, taxes, and deductions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6127FFB-3C50-4E0A-93D8-6FE4D92AB5D1}"/>
              </a:ext>
            </a:extLst>
          </p:cNvPr>
          <p:cNvCxnSpPr>
            <a:cxnSpLocks/>
          </p:cNvCxnSpPr>
          <p:nvPr/>
        </p:nvCxnSpPr>
        <p:spPr bwMode="auto">
          <a:xfrm flipV="1">
            <a:off x="6780212" y="4876801"/>
            <a:ext cx="685800" cy="91439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D63895E-D90D-4778-B4A3-E5498407701C}"/>
              </a:ext>
            </a:extLst>
          </p:cNvPr>
          <p:cNvCxnSpPr>
            <a:cxnSpLocks/>
          </p:cNvCxnSpPr>
          <p:nvPr/>
        </p:nvCxnSpPr>
        <p:spPr bwMode="auto">
          <a:xfrm>
            <a:off x="3046412" y="2743200"/>
            <a:ext cx="1143000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6DD5F48-5C64-4A31-9C6D-F50B406C64F7}"/>
              </a:ext>
            </a:extLst>
          </p:cNvPr>
          <p:cNvSpPr txBox="1"/>
          <p:nvPr/>
        </p:nvSpPr>
        <p:spPr>
          <a:xfrm>
            <a:off x="1261573" y="2206355"/>
            <a:ext cx="163243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Important payroll data is easily accessible and easily readable.</a:t>
            </a:r>
          </a:p>
          <a:p>
            <a:endParaRPr lang="en-US" sz="1200" dirty="0"/>
          </a:p>
          <a:p>
            <a:r>
              <a:rPr lang="en-US" sz="1050" b="1" i="1" dirty="0"/>
              <a:t>Key takeaway:</a:t>
            </a:r>
            <a:r>
              <a:rPr lang="en-US" sz="1050" b="1" dirty="0"/>
              <a:t> </a:t>
            </a:r>
            <a:r>
              <a:rPr lang="en-US" sz="1050" dirty="0"/>
              <a:t>Reduce user fatigue</a:t>
            </a:r>
          </a:p>
        </p:txBody>
      </p:sp>
    </p:spTree>
    <p:extLst>
      <p:ext uri="{BB962C8B-B14F-4D97-AF65-F5344CB8AC3E}">
        <p14:creationId xmlns:p14="http://schemas.microsoft.com/office/powerpoint/2010/main" val="1762894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1A95FC5-127A-48FD-BAFF-FC11455B1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212" y="1722609"/>
            <a:ext cx="4205550" cy="232610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310243-023D-493A-959D-43EB7E57C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706" y="1630190"/>
            <a:ext cx="5945906" cy="359762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6EA118-71D8-4809-B859-DECF705B96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2A4171-922F-4D9E-A6F9-FC9BEA3F3E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Employee Leave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8058650-1872-43D9-9D52-6F9C1447C44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14991" y="3429000"/>
            <a:ext cx="1022021" cy="103680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164442B-56F5-4FF5-B296-086DCA207A16}"/>
              </a:ext>
            </a:extLst>
          </p:cNvPr>
          <p:cNvSpPr txBox="1"/>
          <p:nvPr/>
        </p:nvSpPr>
        <p:spPr>
          <a:xfrm>
            <a:off x="3926664" y="4531214"/>
            <a:ext cx="1673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leave balance widgets to streamline the request process.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6127FFB-3C50-4E0A-93D8-6FE4D92AB5D1}"/>
              </a:ext>
            </a:extLst>
          </p:cNvPr>
          <p:cNvCxnSpPr>
            <a:cxnSpLocks/>
          </p:cNvCxnSpPr>
          <p:nvPr/>
        </p:nvCxnSpPr>
        <p:spPr bwMode="auto">
          <a:xfrm flipV="1">
            <a:off x="5319377" y="3627610"/>
            <a:ext cx="1994235" cy="106679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E0AFDA84-A9FD-4EC7-A923-A7BBDA1A7722}"/>
              </a:ext>
            </a:extLst>
          </p:cNvPr>
          <p:cNvSpPr/>
          <p:nvPr/>
        </p:nvSpPr>
        <p:spPr bwMode="auto">
          <a:xfrm>
            <a:off x="7435516" y="2332210"/>
            <a:ext cx="1477143" cy="12954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3E0C1A-9AE4-4F1A-A669-1B80CB074002}"/>
              </a:ext>
            </a:extLst>
          </p:cNvPr>
          <p:cNvSpPr txBox="1"/>
          <p:nvPr/>
        </p:nvSpPr>
        <p:spPr>
          <a:xfrm>
            <a:off x="1522412" y="4531214"/>
            <a:ext cx="2203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See all available balances prior to submitting your request.</a:t>
            </a:r>
          </a:p>
        </p:txBody>
      </p:sp>
    </p:spTree>
    <p:extLst>
      <p:ext uri="{BB962C8B-B14F-4D97-AF65-F5344CB8AC3E}">
        <p14:creationId xmlns:p14="http://schemas.microsoft.com/office/powerpoint/2010/main" val="3252904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531A29-3943-4E73-A4DA-CE7E4AA0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4233B77-235F-4BEC-9F07-A7B3D791DE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Direct Deposit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3FA7E6-B08A-4F79-BE91-432134C40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484" y="1235242"/>
            <a:ext cx="6792244" cy="272507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AF6741-DEDB-4707-8046-45D3A11EA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3631" y="1219200"/>
            <a:ext cx="3015781" cy="511864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842921-9DA0-4265-91BD-01C9AAE92EE6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6012" y="4076700"/>
            <a:ext cx="1371600" cy="130417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1B0D468-C91D-43DA-AAA5-ADA339965950}"/>
              </a:ext>
            </a:extLst>
          </p:cNvPr>
          <p:cNvSpPr txBox="1"/>
          <p:nvPr/>
        </p:nvSpPr>
        <p:spPr>
          <a:xfrm>
            <a:off x="6208712" y="5497262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Direct Deposit validation and allocation prompts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CDC5041-67E1-4D89-89C6-50F200DDB79F}"/>
              </a:ext>
            </a:extLst>
          </p:cNvPr>
          <p:cNvCxnSpPr>
            <a:cxnSpLocks/>
          </p:cNvCxnSpPr>
          <p:nvPr/>
        </p:nvCxnSpPr>
        <p:spPr bwMode="auto">
          <a:xfrm flipV="1">
            <a:off x="4037012" y="3312616"/>
            <a:ext cx="0" cy="12954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CAA6A40-1F71-4B39-92BA-516659CAA3F5}"/>
              </a:ext>
            </a:extLst>
          </p:cNvPr>
          <p:cNvSpPr txBox="1"/>
          <p:nvPr/>
        </p:nvSpPr>
        <p:spPr>
          <a:xfrm>
            <a:off x="3768306" y="4733178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badge indicators for bank status, allocation, and other data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7F1630C-92A1-43C6-A9DC-ED474A65A32F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503" y="3733800"/>
            <a:ext cx="549509" cy="87421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516036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781812da-d73b-4284-b311-b75665a9727e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5e0b9a0b-fe70-4913-b410-e68a4fc5ed5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ae3e328-fdf5-4188-8c1e-c625ed976daa}" enabled="0" method="" siteId="{aae3e328-fdf5-4188-8c1e-c625ed976da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34037</TotalTime>
  <Words>539</Words>
  <Application>Microsoft Office PowerPoint</Application>
  <PresentationFormat>Custom</PresentationFormat>
  <Paragraphs>108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Arial</vt:lpstr>
      <vt:lpstr>Calibri</vt:lpstr>
      <vt:lpstr>Times New Roman</vt:lpstr>
      <vt:lpstr>Keystone - NASU</vt:lpstr>
      <vt:lpstr>KeyNet 25.1</vt:lpstr>
      <vt:lpstr>What Has Changed?</vt:lpstr>
      <vt:lpstr>What Has Changed?</vt:lpstr>
      <vt:lpstr>What Has Changed?</vt:lpstr>
      <vt:lpstr>Splash Page Widgets</vt:lpstr>
      <vt:lpstr>Navigation &amp; Dark Mode</vt:lpstr>
      <vt:lpstr>Payroll</vt:lpstr>
      <vt:lpstr>Employee Leave</vt:lpstr>
      <vt:lpstr>Direct Deposit</vt:lpstr>
      <vt:lpstr>Time &amp; Attendance</vt:lpstr>
      <vt:lpstr>Time &amp; Attendance Continued</vt:lpstr>
      <vt:lpstr>Requisition Entry</vt:lpstr>
      <vt:lpstr>Approvals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Mark Kirby</cp:lastModifiedBy>
  <cp:revision>183</cp:revision>
  <cp:lastPrinted>2016-09-16T15:22:39Z</cp:lastPrinted>
  <dcterms:created xsi:type="dcterms:W3CDTF">2009-02-19T19:39:49Z</dcterms:created>
  <dcterms:modified xsi:type="dcterms:W3CDTF">2025-09-30T22:23:34Z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