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39"/>
  </p:notesMasterIdLst>
  <p:handoutMasterIdLst>
    <p:handoutMasterId r:id="rId40"/>
  </p:handoutMasterIdLst>
  <p:sldIdLst>
    <p:sldId id="256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302" r:id="rId33"/>
    <p:sldId id="300" r:id="rId34"/>
    <p:sldId id="301" r:id="rId35"/>
    <p:sldId id="303" r:id="rId36"/>
    <p:sldId id="298" r:id="rId37"/>
    <p:sldId id="299" r:id="rId38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52DCD6-E4A5-433F-9C4A-51B564387DE4}" v="3" dt="2025-09-26T16:43:52.5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9" autoAdjust="0"/>
    <p:restoredTop sz="94794" autoAdjust="0"/>
  </p:normalViewPr>
  <p:slideViewPr>
    <p:cSldViewPr>
      <p:cViewPr varScale="1">
        <p:scale>
          <a:sx n="78" d="100"/>
          <a:sy n="78" d="100"/>
        </p:scale>
        <p:origin x="25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ette Raab" userId="35123a9c-a850-4a48-8e3f-ce61ac3b4f3e" providerId="ADAL" clId="{25644E9C-B667-4B0A-884E-6DD67179AA53}"/>
    <pc:docChg chg="undo redo custSel addSld delSld modSld modMainMaster">
      <pc:chgData name="Janette Raab" userId="35123a9c-a850-4a48-8e3f-ce61ac3b4f3e" providerId="ADAL" clId="{25644E9C-B667-4B0A-884E-6DD67179AA53}" dt="2025-09-30T18:10:43.615" v="761" actId="1076"/>
      <pc:docMkLst>
        <pc:docMk/>
      </pc:docMkLst>
      <pc:sldChg chg="del">
        <pc:chgData name="Janette Raab" userId="35123a9c-a850-4a48-8e3f-ce61ac3b4f3e" providerId="ADAL" clId="{25644E9C-B667-4B0A-884E-6DD67179AA53}" dt="2025-09-29T18:38:41.651" v="535" actId="2696"/>
        <pc:sldMkLst>
          <pc:docMk/>
          <pc:sldMk cId="357035112" sldId="269"/>
        </pc:sldMkLst>
      </pc:sldChg>
      <pc:sldChg chg="modSp mod modNotesTx">
        <pc:chgData name="Janette Raab" userId="35123a9c-a850-4a48-8e3f-ce61ac3b4f3e" providerId="ADAL" clId="{25644E9C-B667-4B0A-884E-6DD67179AA53}" dt="2025-09-26T15:59:25.753" v="177" actId="20577"/>
        <pc:sldMkLst>
          <pc:docMk/>
          <pc:sldMk cId="375171522" sldId="272"/>
        </pc:sldMkLst>
        <pc:spChg chg="mod">
          <ac:chgData name="Janette Raab" userId="35123a9c-a850-4a48-8e3f-ce61ac3b4f3e" providerId="ADAL" clId="{25644E9C-B667-4B0A-884E-6DD67179AA53}" dt="2025-09-26T15:51:41.695" v="2" actId="14100"/>
          <ac:spMkLst>
            <pc:docMk/>
            <pc:sldMk cId="375171522" sldId="272"/>
            <ac:spMk id="2" creationId="{27BFD333-8905-913B-0838-E5DBB4469091}"/>
          </ac:spMkLst>
        </pc:spChg>
        <pc:picChg chg="mod">
          <ac:chgData name="Janette Raab" userId="35123a9c-a850-4a48-8e3f-ce61ac3b4f3e" providerId="ADAL" clId="{25644E9C-B667-4B0A-884E-6DD67179AA53}" dt="2025-09-26T15:53:29.775" v="6" actId="1076"/>
          <ac:picMkLst>
            <pc:docMk/>
            <pc:sldMk cId="375171522" sldId="272"/>
            <ac:picMk id="6" creationId="{9EA386BD-979C-D8C6-62B1-8B2CC870AD9A}"/>
          </ac:picMkLst>
        </pc:picChg>
      </pc:sldChg>
      <pc:sldChg chg="modSp mod modNotesTx">
        <pc:chgData name="Janette Raab" userId="35123a9c-a850-4a48-8e3f-ce61ac3b4f3e" providerId="ADAL" clId="{25644E9C-B667-4B0A-884E-6DD67179AA53}" dt="2025-09-26T16:02:38.373" v="258" actId="20577"/>
        <pc:sldMkLst>
          <pc:docMk/>
          <pc:sldMk cId="974360969" sldId="273"/>
        </pc:sldMkLst>
        <pc:picChg chg="mod">
          <ac:chgData name="Janette Raab" userId="35123a9c-a850-4a48-8e3f-ce61ac3b4f3e" providerId="ADAL" clId="{25644E9C-B667-4B0A-884E-6DD67179AA53}" dt="2025-09-26T16:00:27.248" v="180" actId="1076"/>
          <ac:picMkLst>
            <pc:docMk/>
            <pc:sldMk cId="974360969" sldId="273"/>
            <ac:picMk id="7" creationId="{AAFF1647-A87F-59DB-B872-B850D98B3C19}"/>
          </ac:picMkLst>
        </pc:picChg>
      </pc:sldChg>
      <pc:sldChg chg="modSp mod modNotesTx">
        <pc:chgData name="Janette Raab" userId="35123a9c-a850-4a48-8e3f-ce61ac3b4f3e" providerId="ADAL" clId="{25644E9C-B667-4B0A-884E-6DD67179AA53}" dt="2025-09-26T16:44:25.352" v="460" actId="1076"/>
        <pc:sldMkLst>
          <pc:docMk/>
          <pc:sldMk cId="3297314120" sldId="274"/>
        </pc:sldMkLst>
        <pc:picChg chg="mod">
          <ac:chgData name="Janette Raab" userId="35123a9c-a850-4a48-8e3f-ce61ac3b4f3e" providerId="ADAL" clId="{25644E9C-B667-4B0A-884E-6DD67179AA53}" dt="2025-09-26T16:44:25.352" v="460" actId="1076"/>
          <ac:picMkLst>
            <pc:docMk/>
            <pc:sldMk cId="3297314120" sldId="274"/>
            <ac:picMk id="9" creationId="{559229DF-4604-EEE8-5852-E8820BEB33DD}"/>
          </ac:picMkLst>
        </pc:picChg>
      </pc:sldChg>
      <pc:sldChg chg="modSp mod">
        <pc:chgData name="Janette Raab" userId="35123a9c-a850-4a48-8e3f-ce61ac3b4f3e" providerId="ADAL" clId="{25644E9C-B667-4B0A-884E-6DD67179AA53}" dt="2025-09-26T16:36:10.220" v="339" actId="1076"/>
        <pc:sldMkLst>
          <pc:docMk/>
          <pc:sldMk cId="1263704776" sldId="275"/>
        </pc:sldMkLst>
        <pc:spChg chg="mod">
          <ac:chgData name="Janette Raab" userId="35123a9c-a850-4a48-8e3f-ce61ac3b4f3e" providerId="ADAL" clId="{25644E9C-B667-4B0A-884E-6DD67179AA53}" dt="2025-09-26T16:36:07.888" v="338" actId="14100"/>
          <ac:spMkLst>
            <pc:docMk/>
            <pc:sldMk cId="1263704776" sldId="275"/>
            <ac:spMk id="2" creationId="{27BFD333-8905-913B-0838-E5DBB4469091}"/>
          </ac:spMkLst>
        </pc:spChg>
        <pc:picChg chg="mod">
          <ac:chgData name="Janette Raab" userId="35123a9c-a850-4a48-8e3f-ce61ac3b4f3e" providerId="ADAL" clId="{25644E9C-B667-4B0A-884E-6DD67179AA53}" dt="2025-09-26T16:36:10.220" v="339" actId="1076"/>
          <ac:picMkLst>
            <pc:docMk/>
            <pc:sldMk cId="1263704776" sldId="275"/>
            <ac:picMk id="7" creationId="{91636B72-AE4B-779C-1162-25FC54141DCE}"/>
          </ac:picMkLst>
        </pc:picChg>
      </pc:sldChg>
      <pc:sldChg chg="modSp mod">
        <pc:chgData name="Janette Raab" userId="35123a9c-a850-4a48-8e3f-ce61ac3b4f3e" providerId="ADAL" clId="{25644E9C-B667-4B0A-884E-6DD67179AA53}" dt="2025-09-26T16:36:27.443" v="342" actId="1076"/>
        <pc:sldMkLst>
          <pc:docMk/>
          <pc:sldMk cId="1002487143" sldId="276"/>
        </pc:sldMkLst>
        <pc:spChg chg="mod">
          <ac:chgData name="Janette Raab" userId="35123a9c-a850-4a48-8e3f-ce61ac3b4f3e" providerId="ADAL" clId="{25644E9C-B667-4B0A-884E-6DD67179AA53}" dt="2025-09-26T16:36:25.439" v="341" actId="14100"/>
          <ac:spMkLst>
            <pc:docMk/>
            <pc:sldMk cId="1002487143" sldId="276"/>
            <ac:spMk id="2" creationId="{27BFD333-8905-913B-0838-E5DBB4469091}"/>
          </ac:spMkLst>
        </pc:spChg>
        <pc:picChg chg="mod">
          <ac:chgData name="Janette Raab" userId="35123a9c-a850-4a48-8e3f-ce61ac3b4f3e" providerId="ADAL" clId="{25644E9C-B667-4B0A-884E-6DD67179AA53}" dt="2025-09-26T16:36:27.443" v="342" actId="1076"/>
          <ac:picMkLst>
            <pc:docMk/>
            <pc:sldMk cId="1002487143" sldId="276"/>
            <ac:picMk id="6" creationId="{F65523BF-E362-D0F0-2451-0C7CC27E6349}"/>
          </ac:picMkLst>
        </pc:picChg>
      </pc:sldChg>
      <pc:sldChg chg="addSp modSp mod">
        <pc:chgData name="Janette Raab" userId="35123a9c-a850-4a48-8e3f-ce61ac3b4f3e" providerId="ADAL" clId="{25644E9C-B667-4B0A-884E-6DD67179AA53}" dt="2025-09-26T16:38:08.492" v="353" actId="1076"/>
        <pc:sldMkLst>
          <pc:docMk/>
          <pc:sldMk cId="2076890728" sldId="277"/>
        </pc:sldMkLst>
        <pc:spChg chg="mod">
          <ac:chgData name="Janette Raab" userId="35123a9c-a850-4a48-8e3f-ce61ac3b4f3e" providerId="ADAL" clId="{25644E9C-B667-4B0A-884E-6DD67179AA53}" dt="2025-09-26T16:37:05.587" v="345" actId="14100"/>
          <ac:spMkLst>
            <pc:docMk/>
            <pc:sldMk cId="2076890728" sldId="277"/>
            <ac:spMk id="2" creationId="{27BFD333-8905-913B-0838-E5DBB4469091}"/>
          </ac:spMkLst>
        </pc:spChg>
        <pc:picChg chg="add mod">
          <ac:chgData name="Janette Raab" userId="35123a9c-a850-4a48-8e3f-ce61ac3b4f3e" providerId="ADAL" clId="{25644E9C-B667-4B0A-884E-6DD67179AA53}" dt="2025-09-26T16:38:08.492" v="353" actId="1076"/>
          <ac:picMkLst>
            <pc:docMk/>
            <pc:sldMk cId="2076890728" sldId="277"/>
            <ac:picMk id="6" creationId="{E846E997-D625-0621-B48E-E98C2DF1D162}"/>
          </ac:picMkLst>
        </pc:picChg>
        <pc:picChg chg="mod">
          <ac:chgData name="Janette Raab" userId="35123a9c-a850-4a48-8e3f-ce61ac3b4f3e" providerId="ADAL" clId="{25644E9C-B667-4B0A-884E-6DD67179AA53}" dt="2025-09-26T16:37:09.620" v="346" actId="1076"/>
          <ac:picMkLst>
            <pc:docMk/>
            <pc:sldMk cId="2076890728" sldId="277"/>
            <ac:picMk id="7" creationId="{6BDE574A-FC86-2D7E-2BA3-798806751551}"/>
          </ac:picMkLst>
        </pc:picChg>
      </pc:sldChg>
      <pc:sldChg chg="modSp mod">
        <pc:chgData name="Janette Raab" userId="35123a9c-a850-4a48-8e3f-ce61ac3b4f3e" providerId="ADAL" clId="{25644E9C-B667-4B0A-884E-6DD67179AA53}" dt="2025-09-26T16:38:47.342" v="356" actId="1076"/>
        <pc:sldMkLst>
          <pc:docMk/>
          <pc:sldMk cId="318534079" sldId="279"/>
        </pc:sldMkLst>
        <pc:spChg chg="mod">
          <ac:chgData name="Janette Raab" userId="35123a9c-a850-4a48-8e3f-ce61ac3b4f3e" providerId="ADAL" clId="{25644E9C-B667-4B0A-884E-6DD67179AA53}" dt="2025-09-26T16:38:45.611" v="355" actId="14100"/>
          <ac:spMkLst>
            <pc:docMk/>
            <pc:sldMk cId="318534079" sldId="279"/>
            <ac:spMk id="2" creationId="{27BFD333-8905-913B-0838-E5DBB4469091}"/>
          </ac:spMkLst>
        </pc:spChg>
        <pc:picChg chg="mod">
          <ac:chgData name="Janette Raab" userId="35123a9c-a850-4a48-8e3f-ce61ac3b4f3e" providerId="ADAL" clId="{25644E9C-B667-4B0A-884E-6DD67179AA53}" dt="2025-09-26T16:38:47.342" v="356" actId="1076"/>
          <ac:picMkLst>
            <pc:docMk/>
            <pc:sldMk cId="318534079" sldId="279"/>
            <ac:picMk id="6" creationId="{41717217-BC46-AC30-F8C2-056039C2FCAC}"/>
          </ac:picMkLst>
        </pc:picChg>
      </pc:sldChg>
      <pc:sldChg chg="modSp mod modNotesTx">
        <pc:chgData name="Janette Raab" userId="35123a9c-a850-4a48-8e3f-ce61ac3b4f3e" providerId="ADAL" clId="{25644E9C-B667-4B0A-884E-6DD67179AA53}" dt="2025-09-26T16:39:40.018" v="448" actId="20577"/>
        <pc:sldMkLst>
          <pc:docMk/>
          <pc:sldMk cId="3768412777" sldId="282"/>
        </pc:sldMkLst>
        <pc:spChg chg="mod">
          <ac:chgData name="Janette Raab" userId="35123a9c-a850-4a48-8e3f-ce61ac3b4f3e" providerId="ADAL" clId="{25644E9C-B667-4B0A-884E-6DD67179AA53}" dt="2025-09-26T16:39:17.263" v="358" actId="14100"/>
          <ac:spMkLst>
            <pc:docMk/>
            <pc:sldMk cId="3768412777" sldId="282"/>
            <ac:spMk id="2" creationId="{27BFD333-8905-913B-0838-E5DBB4469091}"/>
          </ac:spMkLst>
        </pc:spChg>
        <pc:picChg chg="mod">
          <ac:chgData name="Janette Raab" userId="35123a9c-a850-4a48-8e3f-ce61ac3b4f3e" providerId="ADAL" clId="{25644E9C-B667-4B0A-884E-6DD67179AA53}" dt="2025-09-26T16:39:19.245" v="359" actId="1076"/>
          <ac:picMkLst>
            <pc:docMk/>
            <pc:sldMk cId="3768412777" sldId="282"/>
            <ac:picMk id="6" creationId="{87C2B559-9CBD-F35B-C80C-21EFB1DE2059}"/>
          </ac:picMkLst>
        </pc:picChg>
      </pc:sldChg>
      <pc:sldChg chg="addSp modSp mod modNotesTx">
        <pc:chgData name="Janette Raab" userId="35123a9c-a850-4a48-8e3f-ce61ac3b4f3e" providerId="ADAL" clId="{25644E9C-B667-4B0A-884E-6DD67179AA53}" dt="2025-09-29T18:37:23.726" v="514" actId="20577"/>
        <pc:sldMkLst>
          <pc:docMk/>
          <pc:sldMk cId="3738352592" sldId="287"/>
        </pc:sldMkLst>
        <pc:picChg chg="add mod">
          <ac:chgData name="Janette Raab" userId="35123a9c-a850-4a48-8e3f-ce61ac3b4f3e" providerId="ADAL" clId="{25644E9C-B667-4B0A-884E-6DD67179AA53}" dt="2025-09-26T16:40:46.374" v="452" actId="1076"/>
          <ac:picMkLst>
            <pc:docMk/>
            <pc:sldMk cId="3738352592" sldId="287"/>
            <ac:picMk id="6" creationId="{81346D3C-DBE3-6531-4F51-120A7234FFD6}"/>
          </ac:picMkLst>
        </pc:picChg>
        <pc:picChg chg="mod">
          <ac:chgData name="Janette Raab" userId="35123a9c-a850-4a48-8e3f-ce61ac3b4f3e" providerId="ADAL" clId="{25644E9C-B667-4B0A-884E-6DD67179AA53}" dt="2025-09-26T16:40:43.610" v="451" actId="1076"/>
          <ac:picMkLst>
            <pc:docMk/>
            <pc:sldMk cId="3738352592" sldId="287"/>
            <ac:picMk id="9" creationId="{30454C47-B8FC-50B6-DFA9-848D3C9A9469}"/>
          </ac:picMkLst>
        </pc:picChg>
      </pc:sldChg>
      <pc:sldChg chg="modSp mod">
        <pc:chgData name="Janette Raab" userId="35123a9c-a850-4a48-8e3f-ce61ac3b4f3e" providerId="ADAL" clId="{25644E9C-B667-4B0A-884E-6DD67179AA53}" dt="2025-09-29T18:37:54.195" v="515" actId="1076"/>
        <pc:sldMkLst>
          <pc:docMk/>
          <pc:sldMk cId="3538959354" sldId="296"/>
        </pc:sldMkLst>
        <pc:spChg chg="mod">
          <ac:chgData name="Janette Raab" userId="35123a9c-a850-4a48-8e3f-ce61ac3b4f3e" providerId="ADAL" clId="{25644E9C-B667-4B0A-884E-6DD67179AA53}" dt="2025-09-26T16:43:37.605" v="454" actId="14100"/>
          <ac:spMkLst>
            <pc:docMk/>
            <pc:sldMk cId="3538959354" sldId="296"/>
            <ac:spMk id="2" creationId="{27BFD333-8905-913B-0838-E5DBB4469091}"/>
          </ac:spMkLst>
        </pc:spChg>
        <pc:graphicFrameChg chg="mod">
          <ac:chgData name="Janette Raab" userId="35123a9c-a850-4a48-8e3f-ce61ac3b4f3e" providerId="ADAL" clId="{25644E9C-B667-4B0A-884E-6DD67179AA53}" dt="2025-09-29T18:37:54.195" v="515" actId="1076"/>
          <ac:graphicFrameMkLst>
            <pc:docMk/>
            <pc:sldMk cId="3538959354" sldId="296"/>
            <ac:graphicFrameMk id="5" creationId="{0726D877-CA59-F169-EDDC-8714F9859270}"/>
          </ac:graphicFrameMkLst>
        </pc:graphicFrameChg>
      </pc:sldChg>
      <pc:sldChg chg="addSp delSp modSp mod">
        <pc:chgData name="Janette Raab" userId="35123a9c-a850-4a48-8e3f-ce61ac3b4f3e" providerId="ADAL" clId="{25644E9C-B667-4B0A-884E-6DD67179AA53}" dt="2025-09-30T18:05:36.260" v="708" actId="18131"/>
        <pc:sldMkLst>
          <pc:docMk/>
          <pc:sldMk cId="3932795998" sldId="297"/>
        </pc:sldMkLst>
        <pc:spChg chg="mod">
          <ac:chgData name="Janette Raab" userId="35123a9c-a850-4a48-8e3f-ce61ac3b4f3e" providerId="ADAL" clId="{25644E9C-B667-4B0A-884E-6DD67179AA53}" dt="2025-09-30T17:56:20.919" v="574" actId="20577"/>
          <ac:spMkLst>
            <pc:docMk/>
            <pc:sldMk cId="3932795998" sldId="297"/>
            <ac:spMk id="2" creationId="{27BFD333-8905-913B-0838-E5DBB4469091}"/>
          </ac:spMkLst>
        </pc:spChg>
        <pc:spChg chg="mod">
          <ac:chgData name="Janette Raab" userId="35123a9c-a850-4a48-8e3f-ce61ac3b4f3e" providerId="ADAL" clId="{25644E9C-B667-4B0A-884E-6DD67179AA53}" dt="2025-09-30T17:54:18.103" v="543" actId="1076"/>
          <ac:spMkLst>
            <pc:docMk/>
            <pc:sldMk cId="3932795998" sldId="297"/>
            <ac:spMk id="4" creationId="{34D26004-FD3D-77E0-D97D-2B2D8362BC9D}"/>
          </ac:spMkLst>
        </pc:spChg>
        <pc:picChg chg="add del">
          <ac:chgData name="Janette Raab" userId="35123a9c-a850-4a48-8e3f-ce61ac3b4f3e" providerId="ADAL" clId="{25644E9C-B667-4B0A-884E-6DD67179AA53}" dt="2025-09-30T18:03:26.627" v="686" actId="478"/>
          <ac:picMkLst>
            <pc:docMk/>
            <pc:sldMk cId="3932795998" sldId="297"/>
            <ac:picMk id="6" creationId="{81E84189-420E-CFD8-DF75-3E1D87FB8265}"/>
          </ac:picMkLst>
        </pc:picChg>
        <pc:picChg chg="add mod modCrop">
          <ac:chgData name="Janette Raab" userId="35123a9c-a850-4a48-8e3f-ce61ac3b4f3e" providerId="ADAL" clId="{25644E9C-B667-4B0A-884E-6DD67179AA53}" dt="2025-09-30T18:05:36.260" v="708" actId="18131"/>
          <ac:picMkLst>
            <pc:docMk/>
            <pc:sldMk cId="3932795998" sldId="297"/>
            <ac:picMk id="8" creationId="{89F82318-9697-ADFC-09C2-FF249150707C}"/>
          </ac:picMkLst>
        </pc:picChg>
      </pc:sldChg>
      <pc:sldChg chg="add">
        <pc:chgData name="Janette Raab" userId="35123a9c-a850-4a48-8e3f-ce61ac3b4f3e" providerId="ADAL" clId="{25644E9C-B667-4B0A-884E-6DD67179AA53}" dt="2025-09-29T18:38:54.648" v="537"/>
        <pc:sldMkLst>
          <pc:docMk/>
          <pc:sldMk cId="450344466" sldId="299"/>
        </pc:sldMkLst>
      </pc:sldChg>
      <pc:sldChg chg="del">
        <pc:chgData name="Janette Raab" userId="35123a9c-a850-4a48-8e3f-ce61ac3b4f3e" providerId="ADAL" clId="{25644E9C-B667-4B0A-884E-6DD67179AA53}" dt="2025-09-29T18:38:37.625" v="534" actId="2696"/>
        <pc:sldMkLst>
          <pc:docMk/>
          <pc:sldMk cId="2204786683" sldId="299"/>
        </pc:sldMkLst>
      </pc:sldChg>
      <pc:sldChg chg="new del">
        <pc:chgData name="Janette Raab" userId="35123a9c-a850-4a48-8e3f-ce61ac3b4f3e" providerId="ADAL" clId="{25644E9C-B667-4B0A-884E-6DD67179AA53}" dt="2025-09-30T17:56:15.653" v="567" actId="680"/>
        <pc:sldMkLst>
          <pc:docMk/>
          <pc:sldMk cId="592946742" sldId="300"/>
        </pc:sldMkLst>
      </pc:sldChg>
      <pc:sldChg chg="addSp modSp new mod">
        <pc:chgData name="Janette Raab" userId="35123a9c-a850-4a48-8e3f-ce61ac3b4f3e" providerId="ADAL" clId="{25644E9C-B667-4B0A-884E-6DD67179AA53}" dt="2025-09-30T17:57:50.904" v="650" actId="732"/>
        <pc:sldMkLst>
          <pc:docMk/>
          <pc:sldMk cId="2192653782" sldId="300"/>
        </pc:sldMkLst>
        <pc:spChg chg="mod">
          <ac:chgData name="Janette Raab" userId="35123a9c-a850-4a48-8e3f-ce61ac3b4f3e" providerId="ADAL" clId="{25644E9C-B667-4B0A-884E-6DD67179AA53}" dt="2025-09-30T17:57:04.033" v="646" actId="20577"/>
          <ac:spMkLst>
            <pc:docMk/>
            <pc:sldMk cId="2192653782" sldId="300"/>
            <ac:spMk id="2" creationId="{26D07986-EBFB-9339-EAC8-C5BFA4525461}"/>
          </ac:spMkLst>
        </pc:spChg>
        <pc:spChg chg="mod">
          <ac:chgData name="Janette Raab" userId="35123a9c-a850-4a48-8e3f-ce61ac3b4f3e" providerId="ADAL" clId="{25644E9C-B667-4B0A-884E-6DD67179AA53}" dt="2025-09-30T17:56:37.825" v="606" actId="20577"/>
          <ac:spMkLst>
            <pc:docMk/>
            <pc:sldMk cId="2192653782" sldId="300"/>
            <ac:spMk id="4" creationId="{A880FD42-7C47-D6CA-8A63-D244743838AB}"/>
          </ac:spMkLst>
        </pc:spChg>
        <pc:picChg chg="add mod modCrop">
          <ac:chgData name="Janette Raab" userId="35123a9c-a850-4a48-8e3f-ce61ac3b4f3e" providerId="ADAL" clId="{25644E9C-B667-4B0A-884E-6DD67179AA53}" dt="2025-09-30T17:57:50.904" v="650" actId="732"/>
          <ac:picMkLst>
            <pc:docMk/>
            <pc:sldMk cId="2192653782" sldId="300"/>
            <ac:picMk id="6" creationId="{A81486AA-6284-719C-DCE3-2F49242EC6FA}"/>
          </ac:picMkLst>
        </pc:picChg>
      </pc:sldChg>
      <pc:sldChg chg="addSp delSp modSp add mod">
        <pc:chgData name="Janette Raab" userId="35123a9c-a850-4a48-8e3f-ce61ac3b4f3e" providerId="ADAL" clId="{25644E9C-B667-4B0A-884E-6DD67179AA53}" dt="2025-09-30T18:10:43.615" v="761" actId="1076"/>
        <pc:sldMkLst>
          <pc:docMk/>
          <pc:sldMk cId="263587475" sldId="301"/>
        </pc:sldMkLst>
        <pc:spChg chg="mod">
          <ac:chgData name="Janette Raab" userId="35123a9c-a850-4a48-8e3f-ce61ac3b4f3e" providerId="ADAL" clId="{25644E9C-B667-4B0A-884E-6DD67179AA53}" dt="2025-09-30T18:06:09.188" v="722" actId="20577"/>
          <ac:spMkLst>
            <pc:docMk/>
            <pc:sldMk cId="263587475" sldId="301"/>
            <ac:spMk id="2" creationId="{F7848EF2-F0DB-8230-AB0E-81EB2082DDDB}"/>
          </ac:spMkLst>
        </pc:spChg>
        <pc:picChg chg="del">
          <ac:chgData name="Janette Raab" userId="35123a9c-a850-4a48-8e3f-ce61ac3b4f3e" providerId="ADAL" clId="{25644E9C-B667-4B0A-884E-6DD67179AA53}" dt="2025-09-30T18:06:11.675" v="723" actId="478"/>
          <ac:picMkLst>
            <pc:docMk/>
            <pc:sldMk cId="263587475" sldId="301"/>
            <ac:picMk id="6" creationId="{DEEBEF51-A69F-6FF6-737B-EA43ACE2494D}"/>
          </ac:picMkLst>
        </pc:picChg>
        <pc:picChg chg="add mod">
          <ac:chgData name="Janette Raab" userId="35123a9c-a850-4a48-8e3f-ce61ac3b4f3e" providerId="ADAL" clId="{25644E9C-B667-4B0A-884E-6DD67179AA53}" dt="2025-09-30T18:10:43.615" v="761" actId="1076"/>
          <ac:picMkLst>
            <pc:docMk/>
            <pc:sldMk cId="263587475" sldId="301"/>
            <ac:picMk id="7" creationId="{E89C6C3C-BE30-FA29-207E-52150D27CEEC}"/>
          </ac:picMkLst>
        </pc:picChg>
      </pc:sldChg>
      <pc:sldChg chg="addSp delSp modSp add mod">
        <pc:chgData name="Janette Raab" userId="35123a9c-a850-4a48-8e3f-ce61ac3b4f3e" providerId="ADAL" clId="{25644E9C-B667-4B0A-884E-6DD67179AA53}" dt="2025-09-30T18:05:02.295" v="704" actId="732"/>
        <pc:sldMkLst>
          <pc:docMk/>
          <pc:sldMk cId="2746772521" sldId="302"/>
        </pc:sldMkLst>
        <pc:picChg chg="add mod modCrop">
          <ac:chgData name="Janette Raab" userId="35123a9c-a850-4a48-8e3f-ce61ac3b4f3e" providerId="ADAL" clId="{25644E9C-B667-4B0A-884E-6DD67179AA53}" dt="2025-09-30T18:05:02.295" v="704" actId="732"/>
          <ac:picMkLst>
            <pc:docMk/>
            <pc:sldMk cId="2746772521" sldId="302"/>
            <ac:picMk id="6" creationId="{EA1313DB-2F18-5AC5-F5DA-296800636784}"/>
          </ac:picMkLst>
        </pc:picChg>
        <pc:picChg chg="del">
          <ac:chgData name="Janette Raab" userId="35123a9c-a850-4a48-8e3f-ce61ac3b4f3e" providerId="ADAL" clId="{25644E9C-B667-4B0A-884E-6DD67179AA53}" dt="2025-09-30T18:04:19.113" v="691" actId="478"/>
          <ac:picMkLst>
            <pc:docMk/>
            <pc:sldMk cId="2746772521" sldId="302"/>
            <ac:picMk id="8" creationId="{97B26BB7-5884-E96D-A674-796259370331}"/>
          </ac:picMkLst>
        </pc:picChg>
      </pc:sldChg>
      <pc:sldChg chg="addSp delSp modSp add mod">
        <pc:chgData name="Janette Raab" userId="35123a9c-a850-4a48-8e3f-ce61ac3b4f3e" providerId="ADAL" clId="{25644E9C-B667-4B0A-884E-6DD67179AA53}" dt="2025-09-30T18:08:29.215" v="760" actId="20577"/>
        <pc:sldMkLst>
          <pc:docMk/>
          <pc:sldMk cId="1685806537" sldId="303"/>
        </pc:sldMkLst>
        <pc:spChg chg="mod">
          <ac:chgData name="Janette Raab" userId="35123a9c-a850-4a48-8e3f-ce61ac3b4f3e" providerId="ADAL" clId="{25644E9C-B667-4B0A-884E-6DD67179AA53}" dt="2025-09-30T18:08:29.215" v="760" actId="20577"/>
          <ac:spMkLst>
            <pc:docMk/>
            <pc:sldMk cId="1685806537" sldId="303"/>
            <ac:spMk id="2" creationId="{17E91712-FB9F-E322-8FEA-E012A91BF216}"/>
          </ac:spMkLst>
        </pc:spChg>
        <pc:picChg chg="add mod">
          <ac:chgData name="Janette Raab" userId="35123a9c-a850-4a48-8e3f-ce61ac3b4f3e" providerId="ADAL" clId="{25644E9C-B667-4B0A-884E-6DD67179AA53}" dt="2025-09-30T18:08:18.636" v="751" actId="1076"/>
          <ac:picMkLst>
            <pc:docMk/>
            <pc:sldMk cId="1685806537" sldId="303"/>
            <ac:picMk id="6" creationId="{340A4121-4893-8E60-0B5B-B9D1DF8670E3}"/>
          </ac:picMkLst>
        </pc:picChg>
        <pc:picChg chg="del">
          <ac:chgData name="Janette Raab" userId="35123a9c-a850-4a48-8e3f-ce61ac3b4f3e" providerId="ADAL" clId="{25644E9C-B667-4B0A-884E-6DD67179AA53}" dt="2025-09-30T18:07:30.634" v="729" actId="478"/>
          <ac:picMkLst>
            <pc:docMk/>
            <pc:sldMk cId="1685806537" sldId="303"/>
            <ac:picMk id="7" creationId="{2C970D74-0D7A-A48F-4D85-8671B313FBF6}"/>
          </ac:picMkLst>
        </pc:picChg>
      </pc:sldChg>
      <pc:sldMasterChg chg="addSldLayout modSldLayout">
        <pc:chgData name="Janette Raab" userId="35123a9c-a850-4a48-8e3f-ce61ac3b4f3e" providerId="ADAL" clId="{25644E9C-B667-4B0A-884E-6DD67179AA53}" dt="2025-09-29T18:38:54.644" v="536" actId="27028"/>
        <pc:sldMasterMkLst>
          <pc:docMk/>
          <pc:sldMasterMk cId="0" sldId="2147483649"/>
        </pc:sldMasterMkLst>
        <pc:sldLayoutChg chg="add">
          <pc:chgData name="Janette Raab" userId="35123a9c-a850-4a48-8e3f-ce61ac3b4f3e" providerId="ADAL" clId="{25644E9C-B667-4B0A-884E-6DD67179AA53}" dt="2025-09-29T18:38:54.644" v="536" actId="27028"/>
          <pc:sldLayoutMkLst>
            <pc:docMk/>
            <pc:sldMasterMk cId="0" sldId="2147483649"/>
            <pc:sldLayoutMk cId="913845648" sldId="2147483811"/>
          </pc:sldLayoutMkLst>
        </pc:sldLayoutChg>
        <pc:sldLayoutChg chg="replId">
          <pc:chgData name="Janette Raab" userId="35123a9c-a850-4a48-8e3f-ce61ac3b4f3e" providerId="ADAL" clId="{25644E9C-B667-4B0A-884E-6DD67179AA53}" dt="2025-09-29T18:38:54.644" v="536" actId="27028"/>
          <pc:sldLayoutMkLst>
            <pc:docMk/>
            <pc:sldMasterMk cId="0" sldId="2147483649"/>
            <pc:sldLayoutMk cId="3702117624" sldId="214748381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A1D7BC-D33C-CE82-D4E8-ACC9E98E95E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984107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F0364C-40E6-14C0-A0BB-C4A2B3AA385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8767429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B233C0-B590-9E69-0363-ADFA6D501FA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303239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Useful for auditors – allows you to run as of date – sort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6439B1-5D27-5577-D897-19B3885EC22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19148496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BFB72-29E4-90AB-194C-82C0AAF81FD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28158802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29D411-A659-384C-7DF5-B65B39B4976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0970086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01C63-6C88-9425-CA74-590F51CD718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42861843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36B061-7785-28FB-0EC7-2CC01F63FF4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17134677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Enhancement search by post date with release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0CEB36-1EDF-041A-0D9B-160F06B7F2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17740966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4F11CB-F1A6-162E-6F18-4DFDF6FE971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845745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77F79-F5C2-265B-4B64-1B969375112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17412885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831A70-50BD-CE59-24C6-A46E77485C9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4393401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EB174A-936B-8FE7-B6D9-206A5A4BAAE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303693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ACB6C9-70D7-635B-F61D-86F7221D7D6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9228891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909F6C-C72D-2A8F-089B-7BA1FC21064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6335765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0BE582-1954-86AA-F13F-E5F5388301B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11163319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C48D17-7861-632B-DFC5-FFFE91F011C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1561670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4CC56C-E209-809C-B76E-528649AA5B3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9030613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D6ABEF-6BBE-0671-2078-4D49D1F742C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16829295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589744-BD85-9EBC-16C9-0D80214A031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9398626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F17DE-A964-7DB3-EF61-1A3FBA6C5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C3BCF-DB5A-42E4-52D9-758B0B5122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7A4AF2-E015-1451-E351-C1E84D0355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24F6DA-017D-EECA-C69C-0870F2F164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20FE5D-84AA-2AD1-83A1-C79F0D326FB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883925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After running report, can save program parameters.  Next time access screen, retains the information from the last time it was generated.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FE5067-7007-7945-7AFD-DAFFEC84B68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9370225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72FAFE-2A52-00AE-E523-DCD13554BDA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4214877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 run based on budget group or account type (only revenue and expenditures)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4C586C-17AD-8E61-0978-3B7220FE44F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77017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Demonstrate how to look up and display detail also save query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6682A7-192C-86DB-63A5-73E05F872BE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1985830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396E0-3644-BF0D-FE33-7C0FAEDFA6E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267917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06A541-CBBC-0C6D-CC8E-6EC0CF71509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1536031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013E7F-C05F-3130-B9AF-253BD4A2D97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1748664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9E31C9-E00F-787C-9126-815E689214D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2024 NASU</a:t>
            </a:r>
          </a:p>
        </p:txBody>
      </p:sp>
    </p:spTree>
    <p:extLst>
      <p:ext uri="{BB962C8B-B14F-4D97-AF65-F5344CB8AC3E}">
        <p14:creationId xmlns:p14="http://schemas.microsoft.com/office/powerpoint/2010/main" val="338812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 dirty="0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1176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7828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  <a:endParaRPr lang="en-US" kern="0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0" r:id="rId2"/>
    <p:sldLayoutId id="2147483789" r:id="rId3"/>
    <p:sldLayoutId id="2147483813" r:id="rId4"/>
    <p:sldLayoutId id="2147483812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pixabay.com/en/question-mark-why-question-1829459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>
            <a:normAutofit/>
          </a:bodyPr>
          <a:lstStyle/>
          <a:p>
            <a:r>
              <a:rPr lang="en-US" i="1" dirty="0">
                <a:latin typeface="Aptos" panose="020B0004020202020204" pitchFamily="34" charset="0"/>
              </a:rPr>
              <a:t>Finding and Reporting on Financial Transactions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/>
          <a:lstStyle/>
          <a:p>
            <a:r>
              <a:rPr lang="en-US" dirty="0"/>
              <a:t>Janette Raab and Glen Schuehler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970510"/>
            <a:ext cx="10564840" cy="5257800"/>
          </a:xfrm>
        </p:spPr>
        <p:txBody>
          <a:bodyPr/>
          <a:lstStyle/>
          <a:p>
            <a:pPr algn="ctr"/>
            <a:r>
              <a:rPr lang="en-US" sz="3000" dirty="0"/>
              <a:t> Standard/Recurring Journal Entry Report (GL1037)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717217-BC46-AC30-F8C2-056039C2F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812" y="1997082"/>
            <a:ext cx="6858000" cy="43936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8534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 Journal Entry Inquiry (GL9031)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CD9FB9-8BA6-767C-F6BB-0A7093CFB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012" y="1764201"/>
            <a:ext cx="6858000" cy="439162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84485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 Student Activities Report (KF1072)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4A84BD-18B1-CF05-4478-AA8963DAB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812" y="1830554"/>
            <a:ext cx="6858000" cy="439775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48353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970510"/>
            <a:ext cx="10666413" cy="5257800"/>
          </a:xfrm>
        </p:spPr>
        <p:txBody>
          <a:bodyPr/>
          <a:lstStyle/>
          <a:p>
            <a:pPr algn="ctr"/>
            <a:r>
              <a:rPr lang="en-US" sz="3000" dirty="0"/>
              <a:t>Open Accounts Payable Invoice Report (AP3149)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C2B559-9CBD-F35B-C80C-21EFB1DE2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6618" y="1866713"/>
            <a:ext cx="6858000" cy="436159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68412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Vendor Inquiry (PO1203)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C59E0A-2E40-CD3E-26A5-B8B6E4AE2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012" y="1839872"/>
            <a:ext cx="6858000" cy="438843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02921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412" y="970510"/>
            <a:ext cx="8001000" cy="5257800"/>
          </a:xfrm>
        </p:spPr>
        <p:txBody>
          <a:bodyPr/>
          <a:lstStyle/>
          <a:p>
            <a:pPr algn="ctr"/>
            <a:r>
              <a:rPr lang="en-US" sz="3000" dirty="0"/>
              <a:t>Vendor Inquiry (PO1203) cont.</a:t>
            </a:r>
          </a:p>
          <a:p>
            <a:pPr marL="457200" lvl="1" indent="0">
              <a:buNone/>
            </a:pPr>
            <a:endParaRPr lang="en-US" sz="2200" dirty="0"/>
          </a:p>
          <a:p>
            <a:pPr marL="457200" lvl="1" indent="0">
              <a:buNone/>
            </a:pPr>
            <a:endParaRPr lang="en-US" sz="2200" dirty="0"/>
          </a:p>
          <a:p>
            <a:pPr marL="457200" lvl="1" indent="0">
              <a:buNone/>
            </a:pPr>
            <a:endParaRPr lang="en-US" sz="2200" dirty="0"/>
          </a:p>
          <a:p>
            <a:pPr marL="457200" lvl="1" indent="0">
              <a:buNone/>
            </a:pPr>
            <a:endParaRPr lang="en-US" sz="2200" dirty="0"/>
          </a:p>
          <a:p>
            <a:pPr marL="457200" lvl="1" indent="0">
              <a:buNone/>
            </a:pPr>
            <a:endParaRPr lang="en-US" sz="2200" dirty="0"/>
          </a:p>
          <a:p>
            <a:pPr marL="457200" lvl="1" indent="0">
              <a:buNone/>
            </a:pPr>
            <a:endParaRPr lang="en-US" sz="2200" dirty="0"/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/>
              <a:t>Invoices – Accounts Payable Invoice Inquiry (AP9324)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/>
              <a:t>Requisitions – Requisition Inquiry (RQ2115)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/>
              <a:t>Payments – Check History Inquiry (AP3421)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/>
              <a:t>Procurement Card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/>
              <a:t>Purchase Orders – Purchase Order Inquiry (PO2204)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913B8B-FDCD-5E19-33D5-C6D8BB556D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531"/>
          <a:stretch/>
        </p:blipFill>
        <p:spPr>
          <a:xfrm>
            <a:off x="3275012" y="1752600"/>
            <a:ext cx="6858000" cy="184681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07763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 Vendor Analysis Report (BC0006)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30AA57-C62E-0C24-6028-F525C855D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636" y="1804901"/>
            <a:ext cx="6858000" cy="43936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00242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Cash Receipts Monthly Summary (KF3129)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76096B-B0E1-D934-6290-C66C550A3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812" y="1752600"/>
            <a:ext cx="6858000" cy="439527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58540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Cash Receipts Inquiry (KF9111)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454C47-B8FC-50B6-DFA9-848D3C9A9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412" y="1743170"/>
            <a:ext cx="6858000" cy="440830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346D3C-DBE3-6531-4F51-120A7234FF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2544" y="2118523"/>
            <a:ext cx="406124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352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Budget Supplement Register (BC1139)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709AD5-81E1-28C6-21ED-73358CB67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212" y="1820000"/>
            <a:ext cx="6858000" cy="438229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46303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Keystone Standard Reports and Inquiries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Financial Report Runner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Meta Queries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i="1" dirty="0"/>
              <a:t>General Ledger Detail Table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i="1" dirty="0"/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B2D1F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855D5D">
                    <a:lumMod val="75000"/>
                  </a:srgbClr>
                </a:solidFill>
                <a:effectLst/>
                <a:uLnTx/>
                <a:uFillTx/>
                <a:latin typeface="Calibri"/>
              </a:rPr>
              <a:t>KeyNet Financials</a:t>
            </a:r>
          </a:p>
          <a:p>
            <a:pPr marL="914400" lvl="2" indent="0">
              <a:buNone/>
            </a:pPr>
            <a:endParaRPr lang="en-US" i="1" dirty="0"/>
          </a:p>
          <a:p>
            <a:pPr marL="914400" lvl="2" indent="0">
              <a:buNone/>
            </a:pPr>
            <a:endParaRPr lang="en-US" i="1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</p:spTree>
    <p:extLst>
      <p:ext uri="{BB962C8B-B14F-4D97-AF65-F5344CB8AC3E}">
        <p14:creationId xmlns:p14="http://schemas.microsoft.com/office/powerpoint/2010/main" val="3917990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Budget Supplement Inquiry (BC9130)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2594EF-0CD0-A740-08D2-FED85EF81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1273" y="1847600"/>
            <a:ext cx="6858000" cy="438071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340092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Budget Transfer Register (LG0435)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0F7640-6711-DD03-3B40-2CE5A9F52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212" y="1807507"/>
            <a:ext cx="6858000" cy="440140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385592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Budget Transfer Inquiry (LG9421)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4AB5DC-7B91-6B8A-B701-70CFB7AE8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212" y="1802696"/>
            <a:ext cx="6858000" cy="441074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68742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Budget Group Listing (BP0004)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F5288B-6F57-6B31-D61A-2B1DC1BED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612" y="1987256"/>
            <a:ext cx="6400800" cy="122477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281137-2B51-D8D3-A60E-64FF69CFC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1212" y="4228780"/>
            <a:ext cx="6858000" cy="83989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1609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Budget Preparation Inquiry (BP0030)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DD1ED1-2AA1-CFE9-49EF-8BDB3ADC8E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012" y="1843966"/>
            <a:ext cx="6858000" cy="438434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516341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Monthly Budgeting Report (KF0288)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11DE7E-8381-6567-F6ED-B631AA4E2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7758" y="1812041"/>
            <a:ext cx="6858000" cy="441441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01437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412" y="970447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Financial Report Runner (KF4021)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EACAE9-6C05-B8BF-DE43-9981DCCB5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873" y="1785232"/>
            <a:ext cx="6400800" cy="410225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082850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013" y="958068"/>
            <a:ext cx="10210799" cy="5595133"/>
          </a:xfrm>
        </p:spPr>
        <p:txBody>
          <a:bodyPr/>
          <a:lstStyle/>
          <a:p>
            <a:pPr lvl="1"/>
            <a:r>
              <a:rPr lang="en-US" dirty="0"/>
              <a:t>Meta Query – Tables</a:t>
            </a:r>
          </a:p>
          <a:p>
            <a:pPr lvl="2"/>
            <a:r>
              <a:rPr lang="en-US" sz="2200" dirty="0"/>
              <a:t>General Ledger Details</a:t>
            </a:r>
          </a:p>
          <a:p>
            <a:pPr lvl="2"/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726D877-CA59-F169-EDDC-8714F98592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502456"/>
              </p:ext>
            </p:extLst>
          </p:nvPr>
        </p:nvGraphicFramePr>
        <p:xfrm>
          <a:off x="2894012" y="1822451"/>
          <a:ext cx="8355012" cy="474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147631" imgH="4053714" progId="Excel.Sheet.12">
                  <p:embed/>
                </p:oleObj>
              </mc:Choice>
              <mc:Fallback>
                <p:oleObj name="Worksheet" r:id="rId3" imgW="7147631" imgH="4053714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726D877-CA59-F169-EDDC-8714F98592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4012" y="1822451"/>
                        <a:ext cx="8355012" cy="4740275"/>
                      </a:xfrm>
                      <a:prstGeom prst="rect">
                        <a:avLst/>
                      </a:prstGeom>
                      <a:ln w="127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89593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6212" y="972506"/>
            <a:ext cx="10515600" cy="5257800"/>
          </a:xfrm>
        </p:spPr>
        <p:txBody>
          <a:bodyPr/>
          <a:lstStyle/>
          <a:p>
            <a:r>
              <a:rPr lang="en-US" sz="3000" dirty="0"/>
              <a:t>KeyNet Financials – Account Inquiry</a:t>
            </a:r>
          </a:p>
          <a:p>
            <a:endParaRPr lang="en-US" sz="3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1ABE7C-D557-4CAA-AC9E-0A55A9FE9F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F82318-9697-ADFC-09C2-FF24915070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2"/>
          <a:stretch>
            <a:fillRect/>
          </a:stretch>
        </p:blipFill>
        <p:spPr>
          <a:xfrm>
            <a:off x="74612" y="1905000"/>
            <a:ext cx="12114212" cy="410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7959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06359-97A7-93F8-3112-22C849B08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A54993F-58EF-4574-225E-75C856A24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6212" y="972506"/>
            <a:ext cx="10515600" cy="5257800"/>
          </a:xfrm>
        </p:spPr>
        <p:txBody>
          <a:bodyPr/>
          <a:lstStyle/>
          <a:p>
            <a:r>
              <a:rPr lang="en-US" sz="3000" dirty="0"/>
              <a:t>KeyNet Financials – Account Inquiry</a:t>
            </a:r>
          </a:p>
          <a:p>
            <a:endParaRPr lang="en-US" sz="3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291AD2-71D1-F759-799A-50E3172084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1ABE7C-D557-4CAA-AC9E-0A55A9FE9F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4FEC32-AF81-85C2-CFCC-5F20D3561D9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1313DB-2F18-5AC5-F5DA-2968006367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62"/>
          <a:stretch>
            <a:fillRect/>
          </a:stretch>
        </p:blipFill>
        <p:spPr>
          <a:xfrm>
            <a:off x="1773750" y="1600200"/>
            <a:ext cx="9355465" cy="51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7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6212" y="970447"/>
            <a:ext cx="10641040" cy="5257800"/>
          </a:xfrm>
        </p:spPr>
        <p:txBody>
          <a:bodyPr/>
          <a:lstStyle/>
          <a:p>
            <a:pPr algn="ctr"/>
            <a:r>
              <a:rPr lang="en-US" sz="3000" dirty="0"/>
              <a:t>Wildcard Account Summary/Detail Transaction Report (BC1753)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A386BD-979C-D8C6-62B1-8B2CC870A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7412" y="2170911"/>
            <a:ext cx="6858000" cy="437611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51715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D07986-EBFB-9339-EAC8-C5BFA4525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KeyNet Financials – Financial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48727F-3AE9-4AD7-A89B-A4BE57FC8D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80FD42-7C47-D6CA-8A63-D244743838A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1486AA-6284-719C-DCE3-2F49242EC6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523" r="416"/>
          <a:stretch>
            <a:fillRect/>
          </a:stretch>
        </p:blipFill>
        <p:spPr>
          <a:xfrm>
            <a:off x="2848161" y="2209800"/>
            <a:ext cx="7513451" cy="431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537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4B238-46EC-FADA-C37F-B09723F2B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7848EF2-F0DB-8230-AB0E-81EB2082D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KeyNet Financials – Vendor Inquiry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5F99CE-29F5-5EC1-8F1E-638733DBE3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FB72D6-5B9F-10E7-C254-36F08D528FB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9C6C3C-BE30-FA29-207E-52150D27C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165" y="2057400"/>
            <a:ext cx="3442494" cy="423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874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1BA82-6B0A-0B3C-C458-7F108574F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7E91712-FB9F-E322-8FEA-E012A91BF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KeyNet Financials – Vendor Profile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90CA29-62DA-5630-2019-A4AD0476F1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D9E0AF-C1BA-8EFE-A360-688E1F18F2F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0A4121-4893-8E60-0B5B-B9D1DF867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834" y="2017683"/>
            <a:ext cx="9858467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8065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4B684B-D7EF-E880-4259-D71DD66350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1ABE7C-D557-4CAA-AC9E-0A55A9FE9F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D0EA7E-8346-D0DD-C181-8C3F41658E7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Finding Financial Transactions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E9DF23-02DE-9FA6-FDA9-37A87225CC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579812" y="1524000"/>
            <a:ext cx="5943600" cy="449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662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412" y="970447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Wildcard Account Analysis Report (BC2011)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FF1647-A87F-59DB-B872-B850D98B3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7412" y="1864489"/>
            <a:ext cx="6858000" cy="438023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74360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Wildcard Account Inquiry (LG0473)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9229DF-4604-EEE8-5852-E8820BEB33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5570" y="1754318"/>
            <a:ext cx="6858000" cy="43936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97314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8612" y="970510"/>
            <a:ext cx="10488640" cy="5257800"/>
          </a:xfrm>
        </p:spPr>
        <p:txBody>
          <a:bodyPr/>
          <a:lstStyle/>
          <a:p>
            <a:pPr algn="ctr"/>
            <a:r>
              <a:rPr lang="en-US" sz="3000" dirty="0"/>
              <a:t> Account Analysis Summary Report (BC3000)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636B72-AE4B-779C-1162-25FC54141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932" y="1802874"/>
            <a:ext cx="6858000" cy="442543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63704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1" y="979841"/>
            <a:ext cx="10666413" cy="5257800"/>
          </a:xfrm>
        </p:spPr>
        <p:txBody>
          <a:bodyPr/>
          <a:lstStyle/>
          <a:p>
            <a:pPr algn="ctr"/>
            <a:r>
              <a:rPr lang="en-US" sz="3000" dirty="0"/>
              <a:t>General Ledger Transaction Report (BC2012)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5523BF-E362-D0F0-2451-0C7CC27E6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212" y="1865690"/>
            <a:ext cx="6858000" cy="438752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2487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970510"/>
            <a:ext cx="10564840" cy="5257800"/>
          </a:xfrm>
        </p:spPr>
        <p:txBody>
          <a:bodyPr/>
          <a:lstStyle/>
          <a:p>
            <a:pPr algn="ctr"/>
            <a:r>
              <a:rPr lang="en-US" sz="3000" dirty="0"/>
              <a:t>Account Balance Inquiry (KF1298)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DE574A-FC86-2D7E-2BA3-798806751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012" y="1676400"/>
            <a:ext cx="6858000" cy="44091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46E997-D625-0621-B48E-E98C2DF1D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6449" y="2819400"/>
            <a:ext cx="6629400" cy="2684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890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BFD333-8905-913B-0838-E5DBB446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073" y="970510"/>
            <a:ext cx="7772400" cy="5257800"/>
          </a:xfrm>
        </p:spPr>
        <p:txBody>
          <a:bodyPr/>
          <a:lstStyle/>
          <a:p>
            <a:pPr algn="ctr"/>
            <a:r>
              <a:rPr lang="en-US" sz="3000" dirty="0"/>
              <a:t> Journal Entry Report (GL1033)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53C8DA-38FE-BB50-0164-0800BC7202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26004-FD3D-77E0-D97D-2B2D8362BC9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-149227"/>
            <a:ext cx="7772400" cy="1119674"/>
          </a:xfrm>
        </p:spPr>
        <p:txBody>
          <a:bodyPr>
            <a:normAutofit/>
          </a:bodyPr>
          <a:lstStyle/>
          <a:p>
            <a:r>
              <a:rPr lang="en-US" sz="3200" dirty="0"/>
              <a:t>Finding Financial Transactions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2027B9-6B53-2762-9EA0-2CA23E66B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812" y="1793697"/>
            <a:ext cx="6858000" cy="440301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6313644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D61EE3-95FD-4891-BBDC-D8126F102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25F8734-FC53-4E41-A2D9-59E5B2971B15}">
  <ds:schemaRefs>
    <ds:schemaRef ds:uri="http://schemas.microsoft.com/office/2006/metadata/properties"/>
    <ds:schemaRef ds:uri="http://schemas.microsoft.com/office/infopath/2007/PartnerControls"/>
    <ds:schemaRef ds:uri="781812da-d73b-4284-b311-b75665a9727e"/>
    <ds:schemaRef ds:uri="5e0b9a0b-fe70-4913-b410-e68a4fc5ed5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21152</TotalTime>
  <Words>616</Words>
  <Application>Microsoft Office PowerPoint</Application>
  <PresentationFormat>Custom</PresentationFormat>
  <Paragraphs>191</Paragraphs>
  <Slides>34</Slides>
  <Notes>30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Aptos</vt:lpstr>
      <vt:lpstr>Calibri</vt:lpstr>
      <vt:lpstr>Times New Roman</vt:lpstr>
      <vt:lpstr>Wingdings</vt:lpstr>
      <vt:lpstr>Keystone - NASU</vt:lpstr>
      <vt:lpstr>Worksheet</vt:lpstr>
      <vt:lpstr>Finding and Reporting on Financial Transactions</vt:lpstr>
      <vt:lpstr>Finding Financial Transactions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Janette Raab</cp:lastModifiedBy>
  <cp:revision>165</cp:revision>
  <cp:lastPrinted>2016-09-16T15:22:39Z</cp:lastPrinted>
  <dcterms:created xsi:type="dcterms:W3CDTF">2009-02-19T19:39:49Z</dcterms:created>
  <dcterms:modified xsi:type="dcterms:W3CDTF">2025-09-30T18:10:53Z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