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3651" r:id="rId5"/>
    <p:sldMasterId id="2147483812" r:id="rId6"/>
  </p:sldMasterIdLst>
  <p:notesMasterIdLst>
    <p:notesMasterId r:id="rId51"/>
  </p:notesMasterIdLst>
  <p:handoutMasterIdLst>
    <p:handoutMasterId r:id="rId52"/>
  </p:handoutMasterIdLst>
  <p:sldIdLst>
    <p:sldId id="321" r:id="rId7"/>
    <p:sldId id="423" r:id="rId8"/>
    <p:sldId id="424" r:id="rId9"/>
    <p:sldId id="269" r:id="rId10"/>
    <p:sldId id="413" r:id="rId11"/>
    <p:sldId id="414" r:id="rId12"/>
    <p:sldId id="415" r:id="rId13"/>
    <p:sldId id="416" r:id="rId14"/>
    <p:sldId id="417" r:id="rId15"/>
    <p:sldId id="418" r:id="rId16"/>
    <p:sldId id="419" r:id="rId17"/>
    <p:sldId id="420" r:id="rId18"/>
    <p:sldId id="421" r:id="rId19"/>
    <p:sldId id="307" r:id="rId20"/>
    <p:sldId id="422" r:id="rId21"/>
    <p:sldId id="290" r:id="rId22"/>
    <p:sldId id="288" r:id="rId23"/>
    <p:sldId id="291" r:id="rId24"/>
    <p:sldId id="268" r:id="rId25"/>
    <p:sldId id="289" r:id="rId26"/>
    <p:sldId id="272" r:id="rId27"/>
    <p:sldId id="273" r:id="rId28"/>
    <p:sldId id="270" r:id="rId29"/>
    <p:sldId id="277" r:id="rId30"/>
    <p:sldId id="280" r:id="rId31"/>
    <p:sldId id="282" r:id="rId32"/>
    <p:sldId id="283" r:id="rId33"/>
    <p:sldId id="404" r:id="rId34"/>
    <p:sldId id="285" r:id="rId35"/>
    <p:sldId id="287" r:id="rId36"/>
    <p:sldId id="286" r:id="rId37"/>
    <p:sldId id="278" r:id="rId38"/>
    <p:sldId id="281" r:id="rId39"/>
    <p:sldId id="319" r:id="rId40"/>
    <p:sldId id="304" r:id="rId41"/>
    <p:sldId id="305" r:id="rId42"/>
    <p:sldId id="257" r:id="rId43"/>
    <p:sldId id="344" r:id="rId44"/>
    <p:sldId id="345" r:id="rId45"/>
    <p:sldId id="346" r:id="rId46"/>
    <p:sldId id="347" r:id="rId47"/>
    <p:sldId id="348" r:id="rId48"/>
    <p:sldId id="349" r:id="rId49"/>
    <p:sldId id="403" r:id="rId50"/>
  </p:sldIdLst>
  <p:sldSz cx="9144000" cy="6858000" type="screen4x3"/>
  <p:notesSz cx="6858000" cy="9296400"/>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0029"/>
    <a:srgbClr val="1C1C1C"/>
    <a:srgbClr val="D34817"/>
    <a:srgbClr val="000000"/>
    <a:srgbClr val="FFFFFF"/>
    <a:srgbClr val="99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0736AE-7697-48A1-BC26-C39C12C56BAD}" v="8" dt="2025-10-02T20:09:42.5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737" autoAdjust="0"/>
  </p:normalViewPr>
  <p:slideViewPr>
    <p:cSldViewPr>
      <p:cViewPr varScale="1">
        <p:scale>
          <a:sx n="78" d="100"/>
          <a:sy n="78" d="100"/>
        </p:scale>
        <p:origin x="1622"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3" d="100"/>
          <a:sy n="83" d="100"/>
        </p:scale>
        <p:origin x="391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Master" Target="slideMasters/slideMaster2.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microsoft.com/office/2016/11/relationships/changesInfo" Target="changesInfos/changesInfo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Juliana" userId="334f9d8d-406d-4f36-addf-d2eabb269f89" providerId="ADAL" clId="{C140F888-2112-439A-9A78-10DF1CC5CE88}"/>
    <pc:docChg chg="custSel addSld delSld modSld sldOrd">
      <pc:chgData name="Nicole Juliana" userId="334f9d8d-406d-4f36-addf-d2eabb269f89" providerId="ADAL" clId="{C140F888-2112-439A-9A78-10DF1CC5CE88}" dt="2025-10-01T19:24:58.803" v="109" actId="478"/>
      <pc:docMkLst>
        <pc:docMk/>
      </pc:docMkLst>
      <pc:sldChg chg="add">
        <pc:chgData name="Nicole Juliana" userId="334f9d8d-406d-4f36-addf-d2eabb269f89" providerId="ADAL" clId="{C140F888-2112-439A-9A78-10DF1CC5CE88}" dt="2025-10-01T19:06:28.455" v="1"/>
        <pc:sldMkLst>
          <pc:docMk/>
          <pc:sldMk cId="0" sldId="257"/>
        </pc:sldMkLst>
      </pc:sldChg>
      <pc:sldChg chg="add">
        <pc:chgData name="Nicole Juliana" userId="334f9d8d-406d-4f36-addf-d2eabb269f89" providerId="ADAL" clId="{C140F888-2112-439A-9A78-10DF1CC5CE88}" dt="2025-10-01T19:06:28.455" v="1"/>
        <pc:sldMkLst>
          <pc:docMk/>
          <pc:sldMk cId="2605977852" sldId="259"/>
        </pc:sldMkLst>
      </pc:sldChg>
      <pc:sldChg chg="del">
        <pc:chgData name="Nicole Juliana" userId="334f9d8d-406d-4f36-addf-d2eabb269f89" providerId="ADAL" clId="{C140F888-2112-439A-9A78-10DF1CC5CE88}" dt="2025-10-01T19:14:45.800" v="32" actId="2696"/>
        <pc:sldMkLst>
          <pc:docMk/>
          <pc:sldMk cId="3859321141" sldId="260"/>
        </pc:sldMkLst>
      </pc:sldChg>
      <pc:sldChg chg="add">
        <pc:chgData name="Nicole Juliana" userId="334f9d8d-406d-4f36-addf-d2eabb269f89" providerId="ADAL" clId="{C140F888-2112-439A-9A78-10DF1CC5CE88}" dt="2025-10-01T19:06:28.455" v="1"/>
        <pc:sldMkLst>
          <pc:docMk/>
          <pc:sldMk cId="326876463" sldId="262"/>
        </pc:sldMkLst>
      </pc:sldChg>
      <pc:sldChg chg="del">
        <pc:chgData name="Nicole Juliana" userId="334f9d8d-406d-4f36-addf-d2eabb269f89" providerId="ADAL" clId="{C140F888-2112-439A-9A78-10DF1CC5CE88}" dt="2025-10-01T19:19:06.765" v="88" actId="2696"/>
        <pc:sldMkLst>
          <pc:docMk/>
          <pc:sldMk cId="4177982047" sldId="263"/>
        </pc:sldMkLst>
      </pc:sldChg>
      <pc:sldChg chg="del">
        <pc:chgData name="Nicole Juliana" userId="334f9d8d-406d-4f36-addf-d2eabb269f89" providerId="ADAL" clId="{C140F888-2112-439A-9A78-10DF1CC5CE88}" dt="2025-10-01T19:19:09.618" v="89" actId="2696"/>
        <pc:sldMkLst>
          <pc:docMk/>
          <pc:sldMk cId="270310298" sldId="264"/>
        </pc:sldMkLst>
      </pc:sldChg>
      <pc:sldChg chg="add">
        <pc:chgData name="Nicole Juliana" userId="334f9d8d-406d-4f36-addf-d2eabb269f89" providerId="ADAL" clId="{C140F888-2112-439A-9A78-10DF1CC5CE88}" dt="2025-10-01T19:06:28.455" v="1"/>
        <pc:sldMkLst>
          <pc:docMk/>
          <pc:sldMk cId="48793624" sldId="293"/>
        </pc:sldMkLst>
      </pc:sldChg>
      <pc:sldChg chg="add">
        <pc:chgData name="Nicole Juliana" userId="334f9d8d-406d-4f36-addf-d2eabb269f89" providerId="ADAL" clId="{C140F888-2112-439A-9A78-10DF1CC5CE88}" dt="2025-10-01T19:06:28.455" v="1"/>
        <pc:sldMkLst>
          <pc:docMk/>
          <pc:sldMk cId="3760645310" sldId="294"/>
        </pc:sldMkLst>
      </pc:sldChg>
      <pc:sldChg chg="delSp modSp add mod setBg">
        <pc:chgData name="Nicole Juliana" userId="334f9d8d-406d-4f36-addf-d2eabb269f89" providerId="ADAL" clId="{C140F888-2112-439A-9A78-10DF1CC5CE88}" dt="2025-10-01T19:24:58.803" v="109" actId="478"/>
        <pc:sldMkLst>
          <pc:docMk/>
          <pc:sldMk cId="3442912803" sldId="297"/>
        </pc:sldMkLst>
        <pc:spChg chg="del mod">
          <ac:chgData name="Nicole Juliana" userId="334f9d8d-406d-4f36-addf-d2eabb269f89" providerId="ADAL" clId="{C140F888-2112-439A-9A78-10DF1CC5CE88}" dt="2025-10-01T19:24:58.803" v="109" actId="478"/>
          <ac:spMkLst>
            <pc:docMk/>
            <pc:sldMk cId="3442912803" sldId="297"/>
            <ac:spMk id="4" creationId="{A7DDC270-7735-C1AA-E444-BD370990A3A3}"/>
          </ac:spMkLst>
        </pc:spChg>
      </pc:sldChg>
      <pc:sldChg chg="del">
        <pc:chgData name="Nicole Juliana" userId="334f9d8d-406d-4f36-addf-d2eabb269f89" providerId="ADAL" clId="{C140F888-2112-439A-9A78-10DF1CC5CE88}" dt="2025-10-01T19:19:21.776" v="93" actId="2696"/>
        <pc:sldMkLst>
          <pc:docMk/>
          <pc:sldMk cId="3133303878" sldId="298"/>
        </pc:sldMkLst>
      </pc:sldChg>
      <pc:sldChg chg="del">
        <pc:chgData name="Nicole Juliana" userId="334f9d8d-406d-4f36-addf-d2eabb269f89" providerId="ADAL" clId="{C140F888-2112-439A-9A78-10DF1CC5CE88}" dt="2025-10-01T19:19:12.607" v="90" actId="2696"/>
        <pc:sldMkLst>
          <pc:docMk/>
          <pc:sldMk cId="615889749" sldId="301"/>
        </pc:sldMkLst>
      </pc:sldChg>
      <pc:sldChg chg="del">
        <pc:chgData name="Nicole Juliana" userId="334f9d8d-406d-4f36-addf-d2eabb269f89" providerId="ADAL" clId="{C140F888-2112-439A-9A78-10DF1CC5CE88}" dt="2025-10-01T19:19:15.511" v="91" actId="2696"/>
        <pc:sldMkLst>
          <pc:docMk/>
          <pc:sldMk cId="3424850124" sldId="302"/>
        </pc:sldMkLst>
      </pc:sldChg>
      <pc:sldChg chg="del">
        <pc:chgData name="Nicole Juliana" userId="334f9d8d-406d-4f36-addf-d2eabb269f89" providerId="ADAL" clId="{C140F888-2112-439A-9A78-10DF1CC5CE88}" dt="2025-10-01T19:19:18.421" v="92" actId="2696"/>
        <pc:sldMkLst>
          <pc:docMk/>
          <pc:sldMk cId="460854659" sldId="303"/>
        </pc:sldMkLst>
      </pc:sldChg>
      <pc:sldChg chg="add">
        <pc:chgData name="Nicole Juliana" userId="334f9d8d-406d-4f36-addf-d2eabb269f89" providerId="ADAL" clId="{C140F888-2112-439A-9A78-10DF1CC5CE88}" dt="2025-10-01T19:21:12.287" v="95"/>
        <pc:sldMkLst>
          <pc:docMk/>
          <pc:sldMk cId="1179716344" sldId="304"/>
        </pc:sldMkLst>
      </pc:sldChg>
      <pc:sldChg chg="del">
        <pc:chgData name="Nicole Juliana" userId="334f9d8d-406d-4f36-addf-d2eabb269f89" providerId="ADAL" clId="{C140F888-2112-439A-9A78-10DF1CC5CE88}" dt="2025-10-01T19:20:55.848" v="94" actId="2696"/>
        <pc:sldMkLst>
          <pc:docMk/>
          <pc:sldMk cId="2111223293" sldId="304"/>
        </pc:sldMkLst>
      </pc:sldChg>
      <pc:sldChg chg="add">
        <pc:chgData name="Nicole Juliana" userId="334f9d8d-406d-4f36-addf-d2eabb269f89" providerId="ADAL" clId="{C140F888-2112-439A-9A78-10DF1CC5CE88}" dt="2025-10-01T19:21:12.287" v="95"/>
        <pc:sldMkLst>
          <pc:docMk/>
          <pc:sldMk cId="758154238" sldId="305"/>
        </pc:sldMkLst>
      </pc:sldChg>
      <pc:sldChg chg="del">
        <pc:chgData name="Nicole Juliana" userId="334f9d8d-406d-4f36-addf-d2eabb269f89" providerId="ADAL" clId="{C140F888-2112-439A-9A78-10DF1CC5CE88}" dt="2025-10-01T19:20:55.848" v="94" actId="2696"/>
        <pc:sldMkLst>
          <pc:docMk/>
          <pc:sldMk cId="2429710966" sldId="305"/>
        </pc:sldMkLst>
      </pc:sldChg>
      <pc:sldChg chg="add">
        <pc:chgData name="Nicole Juliana" userId="334f9d8d-406d-4f36-addf-d2eabb269f89" providerId="ADAL" clId="{C140F888-2112-439A-9A78-10DF1CC5CE88}" dt="2025-10-01T19:06:28.455" v="1"/>
        <pc:sldMkLst>
          <pc:docMk/>
          <pc:sldMk cId="1869470299" sldId="310"/>
        </pc:sldMkLst>
      </pc:sldChg>
      <pc:sldChg chg="add">
        <pc:chgData name="Nicole Juliana" userId="334f9d8d-406d-4f36-addf-d2eabb269f89" providerId="ADAL" clId="{C140F888-2112-439A-9A78-10DF1CC5CE88}" dt="2025-10-01T19:06:28.455" v="1"/>
        <pc:sldMkLst>
          <pc:docMk/>
          <pc:sldMk cId="2701715906" sldId="315"/>
        </pc:sldMkLst>
      </pc:sldChg>
      <pc:sldChg chg="add">
        <pc:chgData name="Nicole Juliana" userId="334f9d8d-406d-4f36-addf-d2eabb269f89" providerId="ADAL" clId="{C140F888-2112-439A-9A78-10DF1CC5CE88}" dt="2025-10-01T19:06:28.455" v="1"/>
        <pc:sldMkLst>
          <pc:docMk/>
          <pc:sldMk cId="2983578909" sldId="320"/>
        </pc:sldMkLst>
      </pc:sldChg>
      <pc:sldChg chg="modSp mod">
        <pc:chgData name="Nicole Juliana" userId="334f9d8d-406d-4f36-addf-d2eabb269f89" providerId="ADAL" clId="{C140F888-2112-439A-9A78-10DF1CC5CE88}" dt="2025-10-01T19:06:45.635" v="29" actId="20577"/>
        <pc:sldMkLst>
          <pc:docMk/>
          <pc:sldMk cId="3004252900" sldId="321"/>
        </pc:sldMkLst>
        <pc:spChg chg="mod">
          <ac:chgData name="Nicole Juliana" userId="334f9d8d-406d-4f36-addf-d2eabb269f89" providerId="ADAL" clId="{C140F888-2112-439A-9A78-10DF1CC5CE88}" dt="2025-10-01T19:06:45.635" v="29" actId="20577"/>
          <ac:spMkLst>
            <pc:docMk/>
            <pc:sldMk cId="3004252900" sldId="321"/>
            <ac:spMk id="2" creationId="{00000000-0000-0000-0000-000000000000}"/>
          </ac:spMkLst>
        </pc:spChg>
      </pc:sldChg>
      <pc:sldChg chg="add">
        <pc:chgData name="Nicole Juliana" userId="334f9d8d-406d-4f36-addf-d2eabb269f89" providerId="ADAL" clId="{C140F888-2112-439A-9A78-10DF1CC5CE88}" dt="2025-10-01T19:06:28.455" v="1"/>
        <pc:sldMkLst>
          <pc:docMk/>
          <pc:sldMk cId="4233237084" sldId="323"/>
        </pc:sldMkLst>
      </pc:sldChg>
      <pc:sldChg chg="add">
        <pc:chgData name="Nicole Juliana" userId="334f9d8d-406d-4f36-addf-d2eabb269f89" providerId="ADAL" clId="{C140F888-2112-439A-9A78-10DF1CC5CE88}" dt="2025-10-01T19:06:28.455" v="1"/>
        <pc:sldMkLst>
          <pc:docMk/>
          <pc:sldMk cId="906622280" sldId="324"/>
        </pc:sldMkLst>
      </pc:sldChg>
      <pc:sldChg chg="add">
        <pc:chgData name="Nicole Juliana" userId="334f9d8d-406d-4f36-addf-d2eabb269f89" providerId="ADAL" clId="{C140F888-2112-439A-9A78-10DF1CC5CE88}" dt="2025-10-01T19:06:28.455" v="1"/>
        <pc:sldMkLst>
          <pc:docMk/>
          <pc:sldMk cId="856480263" sldId="325"/>
        </pc:sldMkLst>
      </pc:sldChg>
      <pc:sldChg chg="ord">
        <pc:chgData name="Nicole Juliana" userId="334f9d8d-406d-4f36-addf-d2eabb269f89" providerId="ADAL" clId="{C140F888-2112-439A-9A78-10DF1CC5CE88}" dt="2025-10-01T19:08:17.465" v="31"/>
        <pc:sldMkLst>
          <pc:docMk/>
          <pc:sldMk cId="2137770802" sldId="326"/>
        </pc:sldMkLst>
      </pc:sldChg>
      <pc:sldChg chg="delSp modSp add mod setBg">
        <pc:chgData name="Nicole Juliana" userId="334f9d8d-406d-4f36-addf-d2eabb269f89" providerId="ADAL" clId="{C140F888-2112-439A-9A78-10DF1CC5CE88}" dt="2025-10-01T19:24:16.771" v="106" actId="255"/>
        <pc:sldMkLst>
          <pc:docMk/>
          <pc:sldMk cId="3776540323" sldId="405"/>
        </pc:sldMkLst>
        <pc:spChg chg="mod">
          <ac:chgData name="Nicole Juliana" userId="334f9d8d-406d-4f36-addf-d2eabb269f89" providerId="ADAL" clId="{C140F888-2112-439A-9A78-10DF1CC5CE88}" dt="2025-10-01T19:24:16.771" v="106" actId="255"/>
          <ac:spMkLst>
            <pc:docMk/>
            <pc:sldMk cId="3776540323" sldId="405"/>
            <ac:spMk id="3" creationId="{00000000-0000-0000-0000-000000000000}"/>
          </ac:spMkLst>
        </pc:spChg>
        <pc:spChg chg="del">
          <ac:chgData name="Nicole Juliana" userId="334f9d8d-406d-4f36-addf-d2eabb269f89" providerId="ADAL" clId="{C140F888-2112-439A-9A78-10DF1CC5CE88}" dt="2025-10-01T19:22:50.098" v="96" actId="478"/>
          <ac:spMkLst>
            <pc:docMk/>
            <pc:sldMk cId="3776540323" sldId="405"/>
            <ac:spMk id="4" creationId="{00000000-0000-0000-0000-000000000000}"/>
          </ac:spMkLst>
        </pc:spChg>
      </pc:sldChg>
      <pc:sldChg chg="add modNotesTx">
        <pc:chgData name="Nicole Juliana" userId="334f9d8d-406d-4f36-addf-d2eabb269f89" providerId="ADAL" clId="{C140F888-2112-439A-9A78-10DF1CC5CE88}" dt="2025-10-01T19:16:49.919" v="82" actId="20577"/>
        <pc:sldMkLst>
          <pc:docMk/>
          <pc:sldMk cId="2197556886" sldId="406"/>
        </pc:sldMkLst>
      </pc:sldChg>
      <pc:sldChg chg="add">
        <pc:chgData name="Nicole Juliana" userId="334f9d8d-406d-4f36-addf-d2eabb269f89" providerId="ADAL" clId="{C140F888-2112-439A-9A78-10DF1CC5CE88}" dt="2025-10-01T19:06:28.455" v="1"/>
        <pc:sldMkLst>
          <pc:docMk/>
          <pc:sldMk cId="1090576671" sldId="407"/>
        </pc:sldMkLst>
      </pc:sldChg>
      <pc:sldChg chg="add">
        <pc:chgData name="Nicole Juliana" userId="334f9d8d-406d-4f36-addf-d2eabb269f89" providerId="ADAL" clId="{C140F888-2112-439A-9A78-10DF1CC5CE88}" dt="2025-10-01T19:06:28.455" v="1"/>
        <pc:sldMkLst>
          <pc:docMk/>
          <pc:sldMk cId="563368154" sldId="408"/>
        </pc:sldMkLst>
      </pc:sldChg>
      <pc:sldChg chg="add">
        <pc:chgData name="Nicole Juliana" userId="334f9d8d-406d-4f36-addf-d2eabb269f89" providerId="ADAL" clId="{C140F888-2112-439A-9A78-10DF1CC5CE88}" dt="2025-10-01T19:06:28.455" v="1"/>
        <pc:sldMkLst>
          <pc:docMk/>
          <pc:sldMk cId="1949298919" sldId="409"/>
        </pc:sldMkLst>
      </pc:sldChg>
      <pc:sldChg chg="add">
        <pc:chgData name="Nicole Juliana" userId="334f9d8d-406d-4f36-addf-d2eabb269f89" providerId="ADAL" clId="{C140F888-2112-439A-9A78-10DF1CC5CE88}" dt="2025-10-01T19:06:28.455" v="1"/>
        <pc:sldMkLst>
          <pc:docMk/>
          <pc:sldMk cId="929074776" sldId="410"/>
        </pc:sldMkLst>
      </pc:sldChg>
      <pc:sldChg chg="add">
        <pc:chgData name="Nicole Juliana" userId="334f9d8d-406d-4f36-addf-d2eabb269f89" providerId="ADAL" clId="{C140F888-2112-439A-9A78-10DF1CC5CE88}" dt="2025-10-01T19:06:28.455" v="1"/>
        <pc:sldMkLst>
          <pc:docMk/>
          <pc:sldMk cId="1464049871" sldId="411"/>
        </pc:sldMkLst>
      </pc:sldChg>
      <pc:sldChg chg="add">
        <pc:chgData name="Nicole Juliana" userId="334f9d8d-406d-4f36-addf-d2eabb269f89" providerId="ADAL" clId="{C140F888-2112-439A-9A78-10DF1CC5CE88}" dt="2025-10-01T19:06:28.455" v="1"/>
        <pc:sldMkLst>
          <pc:docMk/>
          <pc:sldMk cId="364105617" sldId="412"/>
        </pc:sldMkLst>
      </pc:sldChg>
      <pc:sldChg chg="add">
        <pc:chgData name="Nicole Juliana" userId="334f9d8d-406d-4f36-addf-d2eabb269f89" providerId="ADAL" clId="{C140F888-2112-439A-9A78-10DF1CC5CE88}" dt="2025-10-01T19:18:16.989" v="83"/>
        <pc:sldMkLst>
          <pc:docMk/>
          <pc:sldMk cId="341441351" sldId="413"/>
        </pc:sldMkLst>
      </pc:sldChg>
      <pc:sldChg chg="add">
        <pc:chgData name="Nicole Juliana" userId="334f9d8d-406d-4f36-addf-d2eabb269f89" providerId="ADAL" clId="{C140F888-2112-439A-9A78-10DF1CC5CE88}" dt="2025-10-01T19:18:16.989" v="83"/>
        <pc:sldMkLst>
          <pc:docMk/>
          <pc:sldMk cId="476347620" sldId="414"/>
        </pc:sldMkLst>
      </pc:sldChg>
      <pc:sldChg chg="modSp add mod">
        <pc:chgData name="Nicole Juliana" userId="334f9d8d-406d-4f36-addf-d2eabb269f89" providerId="ADAL" clId="{C140F888-2112-439A-9A78-10DF1CC5CE88}" dt="2025-10-01T19:18:17.105" v="84" actId="27636"/>
        <pc:sldMkLst>
          <pc:docMk/>
          <pc:sldMk cId="3665288883" sldId="415"/>
        </pc:sldMkLst>
        <pc:spChg chg="mod">
          <ac:chgData name="Nicole Juliana" userId="334f9d8d-406d-4f36-addf-d2eabb269f89" providerId="ADAL" clId="{C140F888-2112-439A-9A78-10DF1CC5CE88}" dt="2025-10-01T19:18:17.105" v="84" actId="27636"/>
          <ac:spMkLst>
            <pc:docMk/>
            <pc:sldMk cId="3665288883" sldId="415"/>
            <ac:spMk id="4" creationId="{D65F1187-5FA4-38B0-83F5-5631CEAB341B}"/>
          </ac:spMkLst>
        </pc:spChg>
      </pc:sldChg>
      <pc:sldChg chg="modSp add mod">
        <pc:chgData name="Nicole Juliana" userId="334f9d8d-406d-4f36-addf-d2eabb269f89" providerId="ADAL" clId="{C140F888-2112-439A-9A78-10DF1CC5CE88}" dt="2025-10-01T19:18:17.112" v="85" actId="27636"/>
        <pc:sldMkLst>
          <pc:docMk/>
          <pc:sldMk cId="1921248352" sldId="416"/>
        </pc:sldMkLst>
        <pc:spChg chg="mod">
          <ac:chgData name="Nicole Juliana" userId="334f9d8d-406d-4f36-addf-d2eabb269f89" providerId="ADAL" clId="{C140F888-2112-439A-9A78-10DF1CC5CE88}" dt="2025-10-01T19:18:17.112" v="85" actId="27636"/>
          <ac:spMkLst>
            <pc:docMk/>
            <pc:sldMk cId="1921248352" sldId="416"/>
            <ac:spMk id="4" creationId="{22126471-7675-7A59-4F6D-FE7EDFC75B01}"/>
          </ac:spMkLst>
        </pc:spChg>
      </pc:sldChg>
      <pc:sldChg chg="modSp add mod">
        <pc:chgData name="Nicole Juliana" userId="334f9d8d-406d-4f36-addf-d2eabb269f89" providerId="ADAL" clId="{C140F888-2112-439A-9A78-10DF1CC5CE88}" dt="2025-10-01T19:18:17.117" v="86" actId="27636"/>
        <pc:sldMkLst>
          <pc:docMk/>
          <pc:sldMk cId="3862103404" sldId="417"/>
        </pc:sldMkLst>
        <pc:spChg chg="mod">
          <ac:chgData name="Nicole Juliana" userId="334f9d8d-406d-4f36-addf-d2eabb269f89" providerId="ADAL" clId="{C140F888-2112-439A-9A78-10DF1CC5CE88}" dt="2025-10-01T19:18:17.117" v="86" actId="27636"/>
          <ac:spMkLst>
            <pc:docMk/>
            <pc:sldMk cId="3862103404" sldId="417"/>
            <ac:spMk id="4" creationId="{F14CE880-FC44-31E5-0568-53BA7A80032B}"/>
          </ac:spMkLst>
        </pc:spChg>
      </pc:sldChg>
      <pc:sldChg chg="modSp add mod">
        <pc:chgData name="Nicole Juliana" userId="334f9d8d-406d-4f36-addf-d2eabb269f89" providerId="ADAL" clId="{C140F888-2112-439A-9A78-10DF1CC5CE88}" dt="2025-10-01T19:18:17.121" v="87" actId="27636"/>
        <pc:sldMkLst>
          <pc:docMk/>
          <pc:sldMk cId="2709361808" sldId="418"/>
        </pc:sldMkLst>
        <pc:spChg chg="mod">
          <ac:chgData name="Nicole Juliana" userId="334f9d8d-406d-4f36-addf-d2eabb269f89" providerId="ADAL" clId="{C140F888-2112-439A-9A78-10DF1CC5CE88}" dt="2025-10-01T19:18:17.121" v="87" actId="27636"/>
          <ac:spMkLst>
            <pc:docMk/>
            <pc:sldMk cId="2709361808" sldId="418"/>
            <ac:spMk id="4" creationId="{C84F5A5A-3FF1-F687-8B47-AF66DE3424DC}"/>
          </ac:spMkLst>
        </pc:spChg>
      </pc:sldChg>
    </pc:docChg>
  </pc:docChgLst>
  <pc:docChgLst>
    <pc:chgData name="Mike Liggera" userId="673ef6c4-6141-42dc-b882-875446eff3e9" providerId="ADAL" clId="{E7E437BD-BB32-4271-83BA-1CFC683FDF0C}"/>
    <pc:docChg chg="undo redo custSel addSld delSld modSld sldOrd">
      <pc:chgData name="Mike Liggera" userId="673ef6c4-6141-42dc-b882-875446eff3e9" providerId="ADAL" clId="{E7E437BD-BB32-4271-83BA-1CFC683FDF0C}" dt="2025-10-02T20:20:29.859" v="166" actId="47"/>
      <pc:docMkLst>
        <pc:docMk/>
      </pc:docMkLst>
      <pc:sldChg chg="del">
        <pc:chgData name="Mike Liggera" userId="673ef6c4-6141-42dc-b882-875446eff3e9" providerId="ADAL" clId="{E7E437BD-BB32-4271-83BA-1CFC683FDF0C}" dt="2025-10-02T20:07:04.380" v="146" actId="47"/>
        <pc:sldMkLst>
          <pc:docMk/>
          <pc:sldMk cId="2605977852" sldId="259"/>
        </pc:sldMkLst>
      </pc:sldChg>
      <pc:sldChg chg="del">
        <pc:chgData name="Mike Liggera" userId="673ef6c4-6141-42dc-b882-875446eff3e9" providerId="ADAL" clId="{E7E437BD-BB32-4271-83BA-1CFC683FDF0C}" dt="2025-10-02T20:07:04.380" v="146" actId="47"/>
        <pc:sldMkLst>
          <pc:docMk/>
          <pc:sldMk cId="326876463" sldId="262"/>
        </pc:sldMkLst>
      </pc:sldChg>
      <pc:sldChg chg="add del">
        <pc:chgData name="Mike Liggera" userId="673ef6c4-6141-42dc-b882-875446eff3e9" providerId="ADAL" clId="{E7E437BD-BB32-4271-83BA-1CFC683FDF0C}" dt="2025-10-02T04:48:39.277" v="65" actId="47"/>
        <pc:sldMkLst>
          <pc:docMk/>
          <pc:sldMk cId="357035112" sldId="269"/>
        </pc:sldMkLst>
      </pc:sldChg>
      <pc:sldChg chg="add del">
        <pc:chgData name="Mike Liggera" userId="673ef6c4-6141-42dc-b882-875446eff3e9" providerId="ADAL" clId="{E7E437BD-BB32-4271-83BA-1CFC683FDF0C}" dt="2025-10-02T20:09:50.603" v="150" actId="47"/>
        <pc:sldMkLst>
          <pc:docMk/>
          <pc:sldMk cId="1868817561" sldId="279"/>
        </pc:sldMkLst>
      </pc:sldChg>
      <pc:sldChg chg="ord">
        <pc:chgData name="Mike Liggera" userId="673ef6c4-6141-42dc-b882-875446eff3e9" providerId="ADAL" clId="{E7E437BD-BB32-4271-83BA-1CFC683FDF0C}" dt="2025-10-02T04:52:17.819" v="141"/>
        <pc:sldMkLst>
          <pc:docMk/>
          <pc:sldMk cId="311542193" sldId="290"/>
        </pc:sldMkLst>
      </pc:sldChg>
      <pc:sldChg chg="del">
        <pc:chgData name="Mike Liggera" userId="673ef6c4-6141-42dc-b882-875446eff3e9" providerId="ADAL" clId="{E7E437BD-BB32-4271-83BA-1CFC683FDF0C}" dt="2025-10-02T20:07:04.380" v="146" actId="47"/>
        <pc:sldMkLst>
          <pc:docMk/>
          <pc:sldMk cId="48793624" sldId="293"/>
        </pc:sldMkLst>
      </pc:sldChg>
      <pc:sldChg chg="del">
        <pc:chgData name="Mike Liggera" userId="673ef6c4-6141-42dc-b882-875446eff3e9" providerId="ADAL" clId="{E7E437BD-BB32-4271-83BA-1CFC683FDF0C}" dt="2025-10-02T20:07:04.380" v="146" actId="47"/>
        <pc:sldMkLst>
          <pc:docMk/>
          <pc:sldMk cId="3760645310" sldId="294"/>
        </pc:sldMkLst>
      </pc:sldChg>
      <pc:sldChg chg="del">
        <pc:chgData name="Mike Liggera" userId="673ef6c4-6141-42dc-b882-875446eff3e9" providerId="ADAL" clId="{E7E437BD-BB32-4271-83BA-1CFC683FDF0C}" dt="2025-10-02T04:52:06.518" v="138" actId="47"/>
        <pc:sldMkLst>
          <pc:docMk/>
          <pc:sldMk cId="1920746482" sldId="295"/>
        </pc:sldMkLst>
      </pc:sldChg>
      <pc:sldChg chg="del">
        <pc:chgData name="Mike Liggera" userId="673ef6c4-6141-42dc-b882-875446eff3e9" providerId="ADAL" clId="{E7E437BD-BB32-4271-83BA-1CFC683FDF0C}" dt="2025-10-02T04:50:07.102" v="74" actId="47"/>
        <pc:sldMkLst>
          <pc:docMk/>
          <pc:sldMk cId="3442912803" sldId="297"/>
        </pc:sldMkLst>
      </pc:sldChg>
      <pc:sldChg chg="modSp add mod">
        <pc:chgData name="Mike Liggera" userId="673ef6c4-6141-42dc-b882-875446eff3e9" providerId="ADAL" clId="{E7E437BD-BB32-4271-83BA-1CFC683FDF0C}" dt="2025-10-02T04:52:36.396" v="143" actId="1076"/>
        <pc:sldMkLst>
          <pc:docMk/>
          <pc:sldMk cId="2195390712" sldId="307"/>
        </pc:sldMkLst>
        <pc:picChg chg="mod">
          <ac:chgData name="Mike Liggera" userId="673ef6c4-6141-42dc-b882-875446eff3e9" providerId="ADAL" clId="{E7E437BD-BB32-4271-83BA-1CFC683FDF0C}" dt="2025-10-02T04:52:36.396" v="143" actId="1076"/>
          <ac:picMkLst>
            <pc:docMk/>
            <pc:sldMk cId="2195390712" sldId="307"/>
            <ac:picMk id="6" creationId="{C8086192-673A-BADC-44A2-190E4EED8581}"/>
          </ac:picMkLst>
        </pc:picChg>
      </pc:sldChg>
      <pc:sldChg chg="del">
        <pc:chgData name="Mike Liggera" userId="673ef6c4-6141-42dc-b882-875446eff3e9" providerId="ADAL" clId="{E7E437BD-BB32-4271-83BA-1CFC683FDF0C}" dt="2025-10-02T04:52:06.518" v="138" actId="47"/>
        <pc:sldMkLst>
          <pc:docMk/>
          <pc:sldMk cId="2865194313" sldId="307"/>
        </pc:sldMkLst>
      </pc:sldChg>
      <pc:sldChg chg="del">
        <pc:chgData name="Mike Liggera" userId="673ef6c4-6141-42dc-b882-875446eff3e9" providerId="ADAL" clId="{E7E437BD-BB32-4271-83BA-1CFC683FDF0C}" dt="2025-10-02T04:52:06.518" v="138" actId="47"/>
        <pc:sldMkLst>
          <pc:docMk/>
          <pc:sldMk cId="2935517031" sldId="308"/>
        </pc:sldMkLst>
      </pc:sldChg>
      <pc:sldChg chg="del">
        <pc:chgData name="Mike Liggera" userId="673ef6c4-6141-42dc-b882-875446eff3e9" providerId="ADAL" clId="{E7E437BD-BB32-4271-83BA-1CFC683FDF0C}" dt="2025-10-02T04:52:06.518" v="138" actId="47"/>
        <pc:sldMkLst>
          <pc:docMk/>
          <pc:sldMk cId="302801443" sldId="309"/>
        </pc:sldMkLst>
      </pc:sldChg>
      <pc:sldChg chg="del">
        <pc:chgData name="Mike Liggera" userId="673ef6c4-6141-42dc-b882-875446eff3e9" providerId="ADAL" clId="{E7E437BD-BB32-4271-83BA-1CFC683FDF0C}" dt="2025-10-02T20:07:04.380" v="146" actId="47"/>
        <pc:sldMkLst>
          <pc:docMk/>
          <pc:sldMk cId="1869470299" sldId="310"/>
        </pc:sldMkLst>
      </pc:sldChg>
      <pc:sldChg chg="del">
        <pc:chgData name="Mike Liggera" userId="673ef6c4-6141-42dc-b882-875446eff3e9" providerId="ADAL" clId="{E7E437BD-BB32-4271-83BA-1CFC683FDF0C}" dt="2025-10-02T04:52:06.518" v="138" actId="47"/>
        <pc:sldMkLst>
          <pc:docMk/>
          <pc:sldMk cId="2701315621" sldId="311"/>
        </pc:sldMkLst>
      </pc:sldChg>
      <pc:sldChg chg="del">
        <pc:chgData name="Mike Liggera" userId="673ef6c4-6141-42dc-b882-875446eff3e9" providerId="ADAL" clId="{E7E437BD-BB32-4271-83BA-1CFC683FDF0C}" dt="2025-10-02T04:52:06.518" v="138" actId="47"/>
        <pc:sldMkLst>
          <pc:docMk/>
          <pc:sldMk cId="1477038696" sldId="312"/>
        </pc:sldMkLst>
      </pc:sldChg>
      <pc:sldChg chg="del">
        <pc:chgData name="Mike Liggera" userId="673ef6c4-6141-42dc-b882-875446eff3e9" providerId="ADAL" clId="{E7E437BD-BB32-4271-83BA-1CFC683FDF0C}" dt="2025-10-02T04:52:06.518" v="138" actId="47"/>
        <pc:sldMkLst>
          <pc:docMk/>
          <pc:sldMk cId="3813534226" sldId="313"/>
        </pc:sldMkLst>
      </pc:sldChg>
      <pc:sldChg chg="del">
        <pc:chgData name="Mike Liggera" userId="673ef6c4-6141-42dc-b882-875446eff3e9" providerId="ADAL" clId="{E7E437BD-BB32-4271-83BA-1CFC683FDF0C}" dt="2025-10-02T04:52:06.518" v="138" actId="47"/>
        <pc:sldMkLst>
          <pc:docMk/>
          <pc:sldMk cId="822397532" sldId="314"/>
        </pc:sldMkLst>
      </pc:sldChg>
      <pc:sldChg chg="del">
        <pc:chgData name="Mike Liggera" userId="673ef6c4-6141-42dc-b882-875446eff3e9" providerId="ADAL" clId="{E7E437BD-BB32-4271-83BA-1CFC683FDF0C}" dt="2025-10-02T20:07:04.380" v="146" actId="47"/>
        <pc:sldMkLst>
          <pc:docMk/>
          <pc:sldMk cId="2701715906" sldId="315"/>
        </pc:sldMkLst>
      </pc:sldChg>
      <pc:sldChg chg="del">
        <pc:chgData name="Mike Liggera" userId="673ef6c4-6141-42dc-b882-875446eff3e9" providerId="ADAL" clId="{E7E437BD-BB32-4271-83BA-1CFC683FDF0C}" dt="2025-10-02T04:52:06.518" v="138" actId="47"/>
        <pc:sldMkLst>
          <pc:docMk/>
          <pc:sldMk cId="2148044426" sldId="317"/>
        </pc:sldMkLst>
      </pc:sldChg>
      <pc:sldChg chg="del">
        <pc:chgData name="Mike Liggera" userId="673ef6c4-6141-42dc-b882-875446eff3e9" providerId="ADAL" clId="{E7E437BD-BB32-4271-83BA-1CFC683FDF0C}" dt="2025-10-02T04:52:06.518" v="138" actId="47"/>
        <pc:sldMkLst>
          <pc:docMk/>
          <pc:sldMk cId="2602375665" sldId="318"/>
        </pc:sldMkLst>
      </pc:sldChg>
      <pc:sldChg chg="del">
        <pc:chgData name="Mike Liggera" userId="673ef6c4-6141-42dc-b882-875446eff3e9" providerId="ADAL" clId="{E7E437BD-BB32-4271-83BA-1CFC683FDF0C}" dt="2025-10-02T20:07:04.380" v="146" actId="47"/>
        <pc:sldMkLst>
          <pc:docMk/>
          <pc:sldMk cId="2983578909" sldId="320"/>
        </pc:sldMkLst>
      </pc:sldChg>
      <pc:sldChg chg="addSp delSp modSp mod">
        <pc:chgData name="Mike Liggera" userId="673ef6c4-6141-42dc-b882-875446eff3e9" providerId="ADAL" clId="{E7E437BD-BB32-4271-83BA-1CFC683FDF0C}" dt="2025-10-02T04:48:41.553" v="67" actId="1076"/>
        <pc:sldMkLst>
          <pc:docMk/>
          <pc:sldMk cId="3004252900" sldId="321"/>
        </pc:sldMkLst>
        <pc:spChg chg="mod">
          <ac:chgData name="Mike Liggera" userId="673ef6c4-6141-42dc-b882-875446eff3e9" providerId="ADAL" clId="{E7E437BD-BB32-4271-83BA-1CFC683FDF0C}" dt="2025-10-02T04:46:33.535" v="35" actId="20577"/>
          <ac:spMkLst>
            <pc:docMk/>
            <pc:sldMk cId="3004252900" sldId="321"/>
            <ac:spMk id="2" creationId="{00000000-0000-0000-0000-000000000000}"/>
          </ac:spMkLst>
        </pc:spChg>
        <pc:spChg chg="add mod">
          <ac:chgData name="Mike Liggera" userId="673ef6c4-6141-42dc-b882-875446eff3e9" providerId="ADAL" clId="{E7E437BD-BB32-4271-83BA-1CFC683FDF0C}" dt="2025-10-02T04:48:41.553" v="67" actId="1076"/>
          <ac:spMkLst>
            <pc:docMk/>
            <pc:sldMk cId="3004252900" sldId="321"/>
            <ac:spMk id="3" creationId="{AD3466DB-6D49-841D-2F71-74EBDF833EC6}"/>
          </ac:spMkLst>
        </pc:spChg>
        <pc:spChg chg="mod">
          <ac:chgData name="Mike Liggera" userId="673ef6c4-6141-42dc-b882-875446eff3e9" providerId="ADAL" clId="{E7E437BD-BB32-4271-83BA-1CFC683FDF0C}" dt="2025-10-02T04:46:44.510" v="53" actId="20577"/>
          <ac:spMkLst>
            <pc:docMk/>
            <pc:sldMk cId="3004252900" sldId="321"/>
            <ac:spMk id="5" creationId="{048B246D-968B-1076-365A-F9C90A27D659}"/>
          </ac:spMkLst>
        </pc:spChg>
        <pc:spChg chg="del">
          <ac:chgData name="Mike Liggera" userId="673ef6c4-6141-42dc-b882-875446eff3e9" providerId="ADAL" clId="{E7E437BD-BB32-4271-83BA-1CFC683FDF0C}" dt="2025-10-02T04:47:09.099" v="54" actId="478"/>
          <ac:spMkLst>
            <pc:docMk/>
            <pc:sldMk cId="3004252900" sldId="321"/>
            <ac:spMk id="6" creationId="{7436CC67-F70D-3153-1B17-FFD5C2FB1AFC}"/>
          </ac:spMkLst>
        </pc:spChg>
        <pc:picChg chg="add mod">
          <ac:chgData name="Mike Liggera" userId="673ef6c4-6141-42dc-b882-875446eff3e9" providerId="ADAL" clId="{E7E437BD-BB32-4271-83BA-1CFC683FDF0C}" dt="2025-10-02T04:48:41.553" v="67" actId="1076"/>
          <ac:picMkLst>
            <pc:docMk/>
            <pc:sldMk cId="3004252900" sldId="321"/>
            <ac:picMk id="4" creationId="{166E6AF2-E68E-04EE-2961-37AD1AF6CDA4}"/>
          </ac:picMkLst>
        </pc:picChg>
        <pc:picChg chg="del">
          <ac:chgData name="Mike Liggera" userId="673ef6c4-6141-42dc-b882-875446eff3e9" providerId="ADAL" clId="{E7E437BD-BB32-4271-83BA-1CFC683FDF0C}" dt="2025-10-02T04:47:09.099" v="54" actId="478"/>
          <ac:picMkLst>
            <pc:docMk/>
            <pc:sldMk cId="3004252900" sldId="321"/>
            <ac:picMk id="9" creationId="{1E39CF13-9B43-F627-F5C2-26C218F3EF9E}"/>
          </ac:picMkLst>
        </pc:picChg>
      </pc:sldChg>
      <pc:sldChg chg="del">
        <pc:chgData name="Mike Liggera" userId="673ef6c4-6141-42dc-b882-875446eff3e9" providerId="ADAL" clId="{E7E437BD-BB32-4271-83BA-1CFC683FDF0C}" dt="2025-10-02T20:07:04.380" v="146" actId="47"/>
        <pc:sldMkLst>
          <pc:docMk/>
          <pc:sldMk cId="4233237084" sldId="323"/>
        </pc:sldMkLst>
      </pc:sldChg>
      <pc:sldChg chg="del">
        <pc:chgData name="Mike Liggera" userId="673ef6c4-6141-42dc-b882-875446eff3e9" providerId="ADAL" clId="{E7E437BD-BB32-4271-83BA-1CFC683FDF0C}" dt="2025-10-02T20:07:04.380" v="146" actId="47"/>
        <pc:sldMkLst>
          <pc:docMk/>
          <pc:sldMk cId="906622280" sldId="324"/>
        </pc:sldMkLst>
      </pc:sldChg>
      <pc:sldChg chg="del">
        <pc:chgData name="Mike Liggera" userId="673ef6c4-6141-42dc-b882-875446eff3e9" providerId="ADAL" clId="{E7E437BD-BB32-4271-83BA-1CFC683FDF0C}" dt="2025-10-02T20:07:04.380" v="146" actId="47"/>
        <pc:sldMkLst>
          <pc:docMk/>
          <pc:sldMk cId="856480263" sldId="325"/>
        </pc:sldMkLst>
      </pc:sldChg>
      <pc:sldChg chg="modSp del mod">
        <pc:chgData name="Mike Liggera" userId="673ef6c4-6141-42dc-b882-875446eff3e9" providerId="ADAL" clId="{E7E437BD-BB32-4271-83BA-1CFC683FDF0C}" dt="2025-10-02T20:19:25.280" v="159" actId="47"/>
        <pc:sldMkLst>
          <pc:docMk/>
          <pc:sldMk cId="2137770802" sldId="326"/>
        </pc:sldMkLst>
        <pc:spChg chg="mod">
          <ac:chgData name="Mike Liggera" userId="673ef6c4-6141-42dc-b882-875446eff3e9" providerId="ADAL" clId="{E7E437BD-BB32-4271-83BA-1CFC683FDF0C}" dt="2025-10-02T04:42:14.373" v="10" actId="20577"/>
          <ac:spMkLst>
            <pc:docMk/>
            <pc:sldMk cId="2137770802" sldId="326"/>
            <ac:spMk id="5" creationId="{6D576A66-FFAF-14F3-8E88-388A93557F61}"/>
          </ac:spMkLst>
        </pc:spChg>
      </pc:sldChg>
      <pc:sldChg chg="del">
        <pc:chgData name="Mike Liggera" userId="673ef6c4-6141-42dc-b882-875446eff3e9" providerId="ADAL" clId="{E7E437BD-BB32-4271-83BA-1CFC683FDF0C}" dt="2025-10-02T04:52:06.518" v="138" actId="47"/>
        <pc:sldMkLst>
          <pc:docMk/>
          <pc:sldMk cId="1509351159" sldId="327"/>
        </pc:sldMkLst>
      </pc:sldChg>
      <pc:sldChg chg="del">
        <pc:chgData name="Mike Liggera" userId="673ef6c4-6141-42dc-b882-875446eff3e9" providerId="ADAL" clId="{E7E437BD-BB32-4271-83BA-1CFC683FDF0C}" dt="2025-10-02T04:52:06.518" v="138" actId="47"/>
        <pc:sldMkLst>
          <pc:docMk/>
          <pc:sldMk cId="1941395902" sldId="328"/>
        </pc:sldMkLst>
      </pc:sldChg>
      <pc:sldChg chg="del">
        <pc:chgData name="Mike Liggera" userId="673ef6c4-6141-42dc-b882-875446eff3e9" providerId="ADAL" clId="{E7E437BD-BB32-4271-83BA-1CFC683FDF0C}" dt="2025-10-02T04:52:06.518" v="138" actId="47"/>
        <pc:sldMkLst>
          <pc:docMk/>
          <pc:sldMk cId="2057948212" sldId="329"/>
        </pc:sldMkLst>
      </pc:sldChg>
      <pc:sldChg chg="add">
        <pc:chgData name="Mike Liggera" userId="673ef6c4-6141-42dc-b882-875446eff3e9" providerId="ADAL" clId="{E7E437BD-BB32-4271-83BA-1CFC683FDF0C}" dt="2025-10-02T20:07:10.207" v="147"/>
        <pc:sldMkLst>
          <pc:docMk/>
          <pc:sldMk cId="2902145826" sldId="344"/>
        </pc:sldMkLst>
      </pc:sldChg>
      <pc:sldChg chg="add">
        <pc:chgData name="Mike Liggera" userId="673ef6c4-6141-42dc-b882-875446eff3e9" providerId="ADAL" clId="{E7E437BD-BB32-4271-83BA-1CFC683FDF0C}" dt="2025-10-02T20:07:10.207" v="147"/>
        <pc:sldMkLst>
          <pc:docMk/>
          <pc:sldMk cId="1930677713" sldId="345"/>
        </pc:sldMkLst>
      </pc:sldChg>
      <pc:sldChg chg="add">
        <pc:chgData name="Mike Liggera" userId="673ef6c4-6141-42dc-b882-875446eff3e9" providerId="ADAL" clId="{E7E437BD-BB32-4271-83BA-1CFC683FDF0C}" dt="2025-10-02T20:07:10.207" v="147"/>
        <pc:sldMkLst>
          <pc:docMk/>
          <pc:sldMk cId="2787685034" sldId="346"/>
        </pc:sldMkLst>
      </pc:sldChg>
      <pc:sldChg chg="add">
        <pc:chgData name="Mike Liggera" userId="673ef6c4-6141-42dc-b882-875446eff3e9" providerId="ADAL" clId="{E7E437BD-BB32-4271-83BA-1CFC683FDF0C}" dt="2025-10-02T20:07:10.207" v="147"/>
        <pc:sldMkLst>
          <pc:docMk/>
          <pc:sldMk cId="148385892" sldId="347"/>
        </pc:sldMkLst>
      </pc:sldChg>
      <pc:sldChg chg="add">
        <pc:chgData name="Mike Liggera" userId="673ef6c4-6141-42dc-b882-875446eff3e9" providerId="ADAL" clId="{E7E437BD-BB32-4271-83BA-1CFC683FDF0C}" dt="2025-10-02T20:07:10.207" v="147"/>
        <pc:sldMkLst>
          <pc:docMk/>
          <pc:sldMk cId="1362042678" sldId="348"/>
        </pc:sldMkLst>
      </pc:sldChg>
      <pc:sldChg chg="add">
        <pc:chgData name="Mike Liggera" userId="673ef6c4-6141-42dc-b882-875446eff3e9" providerId="ADAL" clId="{E7E437BD-BB32-4271-83BA-1CFC683FDF0C}" dt="2025-10-02T20:07:10.207" v="147"/>
        <pc:sldMkLst>
          <pc:docMk/>
          <pc:sldMk cId="31238414" sldId="349"/>
        </pc:sldMkLst>
      </pc:sldChg>
      <pc:sldChg chg="modSp mod">
        <pc:chgData name="Mike Liggera" userId="673ef6c4-6141-42dc-b882-875446eff3e9" providerId="ADAL" clId="{E7E437BD-BB32-4271-83BA-1CFC683FDF0C}" dt="2025-10-02T04:53:49.081" v="145" actId="1076"/>
        <pc:sldMkLst>
          <pc:docMk/>
          <pc:sldMk cId="450344466" sldId="403"/>
        </pc:sldMkLst>
        <pc:spChg chg="mod">
          <ac:chgData name="Mike Liggera" userId="673ef6c4-6141-42dc-b882-875446eff3e9" providerId="ADAL" clId="{E7E437BD-BB32-4271-83BA-1CFC683FDF0C}" dt="2025-10-02T04:53:49.081" v="145" actId="1076"/>
          <ac:spMkLst>
            <pc:docMk/>
            <pc:sldMk cId="450344466" sldId="403"/>
            <ac:spMk id="2" creationId="{00000000-0000-0000-0000-000000000000}"/>
          </ac:spMkLst>
        </pc:spChg>
      </pc:sldChg>
      <pc:sldChg chg="modSp del mod">
        <pc:chgData name="Mike Liggera" userId="673ef6c4-6141-42dc-b882-875446eff3e9" providerId="ADAL" clId="{E7E437BD-BB32-4271-83BA-1CFC683FDF0C}" dt="2025-10-02T04:50:07.102" v="74" actId="47"/>
        <pc:sldMkLst>
          <pc:docMk/>
          <pc:sldMk cId="3776540323" sldId="405"/>
        </pc:sldMkLst>
        <pc:spChg chg="mod">
          <ac:chgData name="Mike Liggera" userId="673ef6c4-6141-42dc-b882-875446eff3e9" providerId="ADAL" clId="{E7E437BD-BB32-4271-83BA-1CFC683FDF0C}" dt="2025-10-02T04:48:55.590" v="71" actId="20577"/>
          <ac:spMkLst>
            <pc:docMk/>
            <pc:sldMk cId="3776540323" sldId="405"/>
            <ac:spMk id="2" creationId="{00000000-0000-0000-0000-000000000000}"/>
          </ac:spMkLst>
        </pc:spChg>
        <pc:spChg chg="mod">
          <ac:chgData name="Mike Liggera" userId="673ef6c4-6141-42dc-b882-875446eff3e9" providerId="ADAL" clId="{E7E437BD-BB32-4271-83BA-1CFC683FDF0C}" dt="2025-10-02T04:49:12.137" v="73" actId="14"/>
          <ac:spMkLst>
            <pc:docMk/>
            <pc:sldMk cId="3776540323" sldId="405"/>
            <ac:spMk id="3" creationId="{00000000-0000-0000-0000-000000000000}"/>
          </ac:spMkLst>
        </pc:spChg>
      </pc:sldChg>
      <pc:sldChg chg="del">
        <pc:chgData name="Mike Liggera" userId="673ef6c4-6141-42dc-b882-875446eff3e9" providerId="ADAL" clId="{E7E437BD-BB32-4271-83BA-1CFC683FDF0C}" dt="2025-10-02T20:20:29.859" v="166" actId="47"/>
        <pc:sldMkLst>
          <pc:docMk/>
          <pc:sldMk cId="2197556886" sldId="406"/>
        </pc:sldMkLst>
      </pc:sldChg>
      <pc:sldChg chg="del">
        <pc:chgData name="Mike Liggera" userId="673ef6c4-6141-42dc-b882-875446eff3e9" providerId="ADAL" clId="{E7E437BD-BB32-4271-83BA-1CFC683FDF0C}" dt="2025-10-02T20:07:04.380" v="146" actId="47"/>
        <pc:sldMkLst>
          <pc:docMk/>
          <pc:sldMk cId="1090576671" sldId="407"/>
        </pc:sldMkLst>
      </pc:sldChg>
      <pc:sldChg chg="del">
        <pc:chgData name="Mike Liggera" userId="673ef6c4-6141-42dc-b882-875446eff3e9" providerId="ADAL" clId="{E7E437BD-BB32-4271-83BA-1CFC683FDF0C}" dt="2025-10-02T20:07:04.380" v="146" actId="47"/>
        <pc:sldMkLst>
          <pc:docMk/>
          <pc:sldMk cId="563368154" sldId="408"/>
        </pc:sldMkLst>
      </pc:sldChg>
      <pc:sldChg chg="del">
        <pc:chgData name="Mike Liggera" userId="673ef6c4-6141-42dc-b882-875446eff3e9" providerId="ADAL" clId="{E7E437BD-BB32-4271-83BA-1CFC683FDF0C}" dt="2025-10-02T20:07:04.380" v="146" actId="47"/>
        <pc:sldMkLst>
          <pc:docMk/>
          <pc:sldMk cId="1949298919" sldId="409"/>
        </pc:sldMkLst>
      </pc:sldChg>
      <pc:sldChg chg="del">
        <pc:chgData name="Mike Liggera" userId="673ef6c4-6141-42dc-b882-875446eff3e9" providerId="ADAL" clId="{E7E437BD-BB32-4271-83BA-1CFC683FDF0C}" dt="2025-10-02T20:07:04.380" v="146" actId="47"/>
        <pc:sldMkLst>
          <pc:docMk/>
          <pc:sldMk cId="929074776" sldId="410"/>
        </pc:sldMkLst>
      </pc:sldChg>
      <pc:sldChg chg="del">
        <pc:chgData name="Mike Liggera" userId="673ef6c4-6141-42dc-b882-875446eff3e9" providerId="ADAL" clId="{E7E437BD-BB32-4271-83BA-1CFC683FDF0C}" dt="2025-10-02T20:07:04.380" v="146" actId="47"/>
        <pc:sldMkLst>
          <pc:docMk/>
          <pc:sldMk cId="1464049871" sldId="411"/>
        </pc:sldMkLst>
      </pc:sldChg>
      <pc:sldChg chg="del">
        <pc:chgData name="Mike Liggera" userId="673ef6c4-6141-42dc-b882-875446eff3e9" providerId="ADAL" clId="{E7E437BD-BB32-4271-83BA-1CFC683FDF0C}" dt="2025-10-02T20:07:04.380" v="146" actId="47"/>
        <pc:sldMkLst>
          <pc:docMk/>
          <pc:sldMk cId="364105617" sldId="412"/>
        </pc:sldMkLst>
      </pc:sldChg>
      <pc:sldChg chg="add del ord">
        <pc:chgData name="Mike Liggera" userId="673ef6c4-6141-42dc-b882-875446eff3e9" providerId="ADAL" clId="{E7E437BD-BB32-4271-83BA-1CFC683FDF0C}" dt="2025-10-02T04:48:35.522" v="63" actId="20578"/>
        <pc:sldMkLst>
          <pc:docMk/>
          <pc:sldMk cId="341441351" sldId="413"/>
        </pc:sldMkLst>
      </pc:sldChg>
      <pc:sldChg chg="add del">
        <pc:chgData name="Mike Liggera" userId="673ef6c4-6141-42dc-b882-875446eff3e9" providerId="ADAL" clId="{E7E437BD-BB32-4271-83BA-1CFC683FDF0C}" dt="2025-10-02T04:48:38.683" v="64"/>
        <pc:sldMkLst>
          <pc:docMk/>
          <pc:sldMk cId="324631951" sldId="419"/>
        </pc:sldMkLst>
      </pc:sldChg>
      <pc:sldChg chg="modSp add mod">
        <pc:chgData name="Mike Liggera" userId="673ef6c4-6141-42dc-b882-875446eff3e9" providerId="ADAL" clId="{E7E437BD-BB32-4271-83BA-1CFC683FDF0C}" dt="2025-10-02T20:19:46.850" v="165" actId="14100"/>
        <pc:sldMkLst>
          <pc:docMk/>
          <pc:sldMk cId="4036481333" sldId="419"/>
        </pc:sldMkLst>
        <pc:spChg chg="mod">
          <ac:chgData name="Mike Liggera" userId="673ef6c4-6141-42dc-b882-875446eff3e9" providerId="ADAL" clId="{E7E437BD-BB32-4271-83BA-1CFC683FDF0C}" dt="2025-10-02T04:50:17.195" v="78" actId="1076"/>
          <ac:spMkLst>
            <pc:docMk/>
            <pc:sldMk cId="4036481333" sldId="419"/>
            <ac:spMk id="6" creationId="{A17257D6-7A68-CD18-C090-8E4DDCDBB53D}"/>
          </ac:spMkLst>
        </pc:spChg>
        <pc:picChg chg="mod">
          <ac:chgData name="Mike Liggera" userId="673ef6c4-6141-42dc-b882-875446eff3e9" providerId="ADAL" clId="{E7E437BD-BB32-4271-83BA-1CFC683FDF0C}" dt="2025-10-02T20:19:46.850" v="165" actId="14100"/>
          <ac:picMkLst>
            <pc:docMk/>
            <pc:sldMk cId="4036481333" sldId="419"/>
            <ac:picMk id="3" creationId="{1BAE45ED-3789-89D3-DA17-2276C8AC39F2}"/>
          </ac:picMkLst>
        </pc:picChg>
      </pc:sldChg>
      <pc:sldChg chg="modSp add mod">
        <pc:chgData name="Mike Liggera" userId="673ef6c4-6141-42dc-b882-875446eff3e9" providerId="ADAL" clId="{E7E437BD-BB32-4271-83BA-1CFC683FDF0C}" dt="2025-10-02T04:51:03.890" v="98" actId="27636"/>
        <pc:sldMkLst>
          <pc:docMk/>
          <pc:sldMk cId="3066277819" sldId="420"/>
        </pc:sldMkLst>
        <pc:spChg chg="mod">
          <ac:chgData name="Mike Liggera" userId="673ef6c4-6141-42dc-b882-875446eff3e9" providerId="ADAL" clId="{E7E437BD-BB32-4271-83BA-1CFC683FDF0C}" dt="2025-10-02T04:51:03.890" v="98" actId="27636"/>
          <ac:spMkLst>
            <pc:docMk/>
            <pc:sldMk cId="3066277819" sldId="420"/>
            <ac:spMk id="2" creationId="{68652F5D-D8A4-4656-AC65-28FF302D8FAA}"/>
          </ac:spMkLst>
        </pc:spChg>
      </pc:sldChg>
      <pc:sldChg chg="add del">
        <pc:chgData name="Mike Liggera" userId="673ef6c4-6141-42dc-b882-875446eff3e9" providerId="ADAL" clId="{E7E437BD-BB32-4271-83BA-1CFC683FDF0C}" dt="2025-10-02T04:48:38.683" v="64"/>
        <pc:sldMkLst>
          <pc:docMk/>
          <pc:sldMk cId="3442888221" sldId="420"/>
        </pc:sldMkLst>
      </pc:sldChg>
      <pc:sldChg chg="modSp add mod">
        <pc:chgData name="Mike Liggera" userId="673ef6c4-6141-42dc-b882-875446eff3e9" providerId="ADAL" clId="{E7E437BD-BB32-4271-83BA-1CFC683FDF0C}" dt="2025-10-02T04:51:41.672" v="137" actId="20577"/>
        <pc:sldMkLst>
          <pc:docMk/>
          <pc:sldMk cId="3609240318" sldId="421"/>
        </pc:sldMkLst>
        <pc:spChg chg="mod">
          <ac:chgData name="Mike Liggera" userId="673ef6c4-6141-42dc-b882-875446eff3e9" providerId="ADAL" clId="{E7E437BD-BB32-4271-83BA-1CFC683FDF0C}" dt="2025-10-02T04:51:41.672" v="137" actId="20577"/>
          <ac:spMkLst>
            <pc:docMk/>
            <pc:sldMk cId="3609240318" sldId="421"/>
            <ac:spMk id="2" creationId="{68652F5D-D8A4-4656-AC65-28FF302D8FAA}"/>
          </ac:spMkLst>
        </pc:spChg>
        <pc:spChg chg="mod">
          <ac:chgData name="Mike Liggera" userId="673ef6c4-6141-42dc-b882-875446eff3e9" providerId="ADAL" clId="{E7E437BD-BB32-4271-83BA-1CFC683FDF0C}" dt="2025-10-02T04:50:07.658" v="76" actId="27636"/>
          <ac:spMkLst>
            <pc:docMk/>
            <pc:sldMk cId="3609240318" sldId="421"/>
            <ac:spMk id="4" creationId="{BE2982C2-CA6E-424A-B955-C23254D434EE}"/>
          </ac:spMkLst>
        </pc:spChg>
      </pc:sldChg>
      <pc:sldChg chg="add">
        <pc:chgData name="Mike Liggera" userId="673ef6c4-6141-42dc-b882-875446eff3e9" providerId="ADAL" clId="{E7E437BD-BB32-4271-83BA-1CFC683FDF0C}" dt="2025-10-02T04:52:14.221" v="139"/>
        <pc:sldMkLst>
          <pc:docMk/>
          <pc:sldMk cId="575469705" sldId="422"/>
        </pc:sldMkLst>
      </pc:sldChg>
      <pc:sldChg chg="add">
        <pc:chgData name="Mike Liggera" userId="673ef6c4-6141-42dc-b882-875446eff3e9" providerId="ADAL" clId="{E7E437BD-BB32-4271-83BA-1CFC683FDF0C}" dt="2025-10-02T20:07:23.003" v="148"/>
        <pc:sldMkLst>
          <pc:docMk/>
          <pc:sldMk cId="1062152016" sldId="423"/>
        </pc:sldMkLst>
      </pc:sldChg>
      <pc:sldChg chg="modSp add mod">
        <pc:chgData name="Mike Liggera" userId="673ef6c4-6141-42dc-b882-875446eff3e9" providerId="ADAL" clId="{E7E437BD-BB32-4271-83BA-1CFC683FDF0C}" dt="2025-10-02T20:13:35.985" v="158" actId="1076"/>
        <pc:sldMkLst>
          <pc:docMk/>
          <pc:sldMk cId="3728592265" sldId="424"/>
        </pc:sldMkLst>
        <pc:picChg chg="mod">
          <ac:chgData name="Mike Liggera" userId="673ef6c4-6141-42dc-b882-875446eff3e9" providerId="ADAL" clId="{E7E437BD-BB32-4271-83BA-1CFC683FDF0C}" dt="2025-10-02T20:10:03.931" v="153" actId="1076"/>
          <ac:picMkLst>
            <pc:docMk/>
            <pc:sldMk cId="3728592265" sldId="424"/>
            <ac:picMk id="5" creationId="{64AF4AA4-76CA-42ED-9A80-E63823266013}"/>
          </ac:picMkLst>
        </pc:picChg>
        <pc:picChg chg="mod">
          <ac:chgData name="Mike Liggera" userId="673ef6c4-6141-42dc-b882-875446eff3e9" providerId="ADAL" clId="{E7E437BD-BB32-4271-83BA-1CFC683FDF0C}" dt="2025-10-02T20:10:06.920" v="154" actId="1076"/>
          <ac:picMkLst>
            <pc:docMk/>
            <pc:sldMk cId="3728592265" sldId="424"/>
            <ac:picMk id="6" creationId="{496BBD10-B8B4-4834-BB43-261F059E87BB}"/>
          </ac:picMkLst>
        </pc:picChg>
        <pc:picChg chg="mod">
          <ac:chgData name="Mike Liggera" userId="673ef6c4-6141-42dc-b882-875446eff3e9" providerId="ADAL" clId="{E7E437BD-BB32-4271-83BA-1CFC683FDF0C}" dt="2025-10-02T20:10:14.165" v="157" actId="1076"/>
          <ac:picMkLst>
            <pc:docMk/>
            <pc:sldMk cId="3728592265" sldId="424"/>
            <ac:picMk id="7" creationId="{A06E2A3F-48F7-4D0C-BF9B-2A21F2DCE852}"/>
          </ac:picMkLst>
        </pc:picChg>
        <pc:picChg chg="mod">
          <ac:chgData name="Mike Liggera" userId="673ef6c4-6141-42dc-b882-875446eff3e9" providerId="ADAL" clId="{E7E437BD-BB32-4271-83BA-1CFC683FDF0C}" dt="2025-10-02T20:10:09.435" v="155" actId="1076"/>
          <ac:picMkLst>
            <pc:docMk/>
            <pc:sldMk cId="3728592265" sldId="424"/>
            <ac:picMk id="8" creationId="{7037D7D9-BEE6-4ACD-830D-AC52C0370491}"/>
          </ac:picMkLst>
        </pc:picChg>
        <pc:picChg chg="mod">
          <ac:chgData name="Mike Liggera" userId="673ef6c4-6141-42dc-b882-875446eff3e9" providerId="ADAL" clId="{E7E437BD-BB32-4271-83BA-1CFC683FDF0C}" dt="2025-10-02T20:13:35.985" v="158" actId="1076"/>
          <ac:picMkLst>
            <pc:docMk/>
            <pc:sldMk cId="3728592265" sldId="424"/>
            <ac:picMk id="9" creationId="{C370DEA1-3DC3-4206-8229-E364D1FCF6CD}"/>
          </ac:picMkLst>
        </pc:picChg>
      </pc:sldChg>
      <pc:sldMasterChg chg="delSldLayout">
        <pc:chgData name="Mike Liggera" userId="673ef6c4-6141-42dc-b882-875446eff3e9" providerId="ADAL" clId="{E7E437BD-BB32-4271-83BA-1CFC683FDF0C}" dt="2025-10-02T20:07:04.380" v="146" actId="47"/>
        <pc:sldMasterMkLst>
          <pc:docMk/>
          <pc:sldMasterMk cId="0" sldId="2147483649"/>
        </pc:sldMasterMkLst>
        <pc:sldLayoutChg chg="del">
          <pc:chgData name="Mike Liggera" userId="673ef6c4-6141-42dc-b882-875446eff3e9" providerId="ADAL" clId="{E7E437BD-BB32-4271-83BA-1CFC683FDF0C}" dt="2025-10-02T20:07:04.380" v="146" actId="47"/>
          <pc:sldLayoutMkLst>
            <pc:docMk/>
            <pc:sldMasterMk cId="0" sldId="2147483649"/>
            <pc:sldLayoutMk cId="4028436205" sldId="2147483818"/>
          </pc:sldLayoutMkLst>
        </pc:sldLayoutChg>
      </pc:sldMasterChg>
      <pc:sldMasterChg chg="delSldLayout">
        <pc:chgData name="Mike Liggera" userId="673ef6c4-6141-42dc-b882-875446eff3e9" providerId="ADAL" clId="{E7E437BD-BB32-4271-83BA-1CFC683FDF0C}" dt="2025-10-02T20:20:29.859" v="166" actId="47"/>
        <pc:sldMasterMkLst>
          <pc:docMk/>
          <pc:sldMasterMk cId="0" sldId="2147483812"/>
        </pc:sldMasterMkLst>
        <pc:sldLayoutChg chg="del">
          <pc:chgData name="Mike Liggera" userId="673ef6c4-6141-42dc-b882-875446eff3e9" providerId="ADAL" clId="{E7E437BD-BB32-4271-83BA-1CFC683FDF0C}" dt="2025-10-02T04:50:07.102" v="74" actId="47"/>
          <pc:sldLayoutMkLst>
            <pc:docMk/>
            <pc:sldMasterMk cId="0" sldId="2147483812"/>
            <pc:sldLayoutMk cId="1899827652" sldId="2147483815"/>
          </pc:sldLayoutMkLst>
        </pc:sldLayoutChg>
        <pc:sldLayoutChg chg="del">
          <pc:chgData name="Mike Liggera" userId="673ef6c4-6141-42dc-b882-875446eff3e9" providerId="ADAL" clId="{E7E437BD-BB32-4271-83BA-1CFC683FDF0C}" dt="2025-10-02T04:50:07.102" v="74" actId="47"/>
          <pc:sldLayoutMkLst>
            <pc:docMk/>
            <pc:sldMasterMk cId="0" sldId="2147483812"/>
            <pc:sldLayoutMk cId="717254254" sldId="2147483816"/>
          </pc:sldLayoutMkLst>
        </pc:sldLayoutChg>
        <pc:sldLayoutChg chg="del">
          <pc:chgData name="Mike Liggera" userId="673ef6c4-6141-42dc-b882-875446eff3e9" providerId="ADAL" clId="{E7E437BD-BB32-4271-83BA-1CFC683FDF0C}" dt="2025-10-02T20:20:29.859" v="166" actId="47"/>
          <pc:sldLayoutMkLst>
            <pc:docMk/>
            <pc:sldMasterMk cId="0" sldId="2147483812"/>
            <pc:sldLayoutMk cId="291966078" sldId="214748381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5"/>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884614" y="0"/>
            <a:ext cx="2971800" cy="466435"/>
          </a:xfrm>
          <a:prstGeom prst="rect">
            <a:avLst/>
          </a:prstGeom>
        </p:spPr>
        <p:txBody>
          <a:bodyPr vert="horz" lIns="92492" tIns="46246" rIns="92492" bIns="46246" rtlCol="0"/>
          <a:lstStyle>
            <a:lvl1pPr algn="r">
              <a:defRPr sz="1200"/>
            </a:lvl1pPr>
          </a:lstStyle>
          <a:p>
            <a:fld id="{946E949C-7B33-417D-917F-DC9921D88059}" type="datetimeFigureOut">
              <a:rPr lang="en-US" smtClean="0"/>
              <a:t>10/2/2025</a:t>
            </a:fld>
            <a:endParaRPr lang="en-US"/>
          </a:p>
        </p:txBody>
      </p:sp>
      <p:sp>
        <p:nvSpPr>
          <p:cNvPr id="4" name="Footer Placeholder 3"/>
          <p:cNvSpPr>
            <a:spLocks noGrp="1"/>
          </p:cNvSpPr>
          <p:nvPr>
            <p:ph type="ftr" sz="quarter" idx="2"/>
          </p:nvPr>
        </p:nvSpPr>
        <p:spPr>
          <a:xfrm>
            <a:off x="0" y="8829968"/>
            <a:ext cx="2971800" cy="466434"/>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884614" y="8829968"/>
            <a:ext cx="2971800" cy="466434"/>
          </a:xfrm>
          <a:prstGeom prst="rect">
            <a:avLst/>
          </a:prstGeom>
        </p:spPr>
        <p:txBody>
          <a:bodyPr vert="horz" lIns="92492" tIns="46246" rIns="92492" bIns="46246" rtlCol="0" anchor="b"/>
          <a:lstStyle>
            <a:lvl1pPr algn="r">
              <a:defRPr sz="1200"/>
            </a:lvl1pPr>
          </a:lstStyle>
          <a:p>
            <a:fld id="{B284A0AB-8677-4809-B112-219226DF6BF7}" type="slidenum">
              <a:rPr lang="en-US" smtClean="0"/>
              <a:t>‹#›</a:t>
            </a:fld>
            <a:endParaRPr lang="en-US"/>
          </a:p>
        </p:txBody>
      </p:sp>
    </p:spTree>
    <p:extLst>
      <p:ext uri="{BB962C8B-B14F-4D97-AF65-F5344CB8AC3E}">
        <p14:creationId xmlns:p14="http://schemas.microsoft.com/office/powerpoint/2010/main" val="3839182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64820"/>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884614" y="0"/>
            <a:ext cx="2971800" cy="464820"/>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85800" y="4415791"/>
            <a:ext cx="5486400" cy="4183380"/>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829966"/>
            <a:ext cx="2971800" cy="464820"/>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884614" y="8829966"/>
            <a:ext cx="2971800" cy="464820"/>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0562F11B-B7F0-438F-98B2-65DBD36AD3AD}" type="slidenum">
              <a:rPr lang="en-US"/>
              <a:pPr/>
              <a:t>‹#›</a:t>
            </a:fld>
            <a:endParaRPr lang="en-US"/>
          </a:p>
        </p:txBody>
      </p:sp>
    </p:spTree>
    <p:extLst>
      <p:ext uri="{BB962C8B-B14F-4D97-AF65-F5344CB8AC3E}">
        <p14:creationId xmlns:p14="http://schemas.microsoft.com/office/powerpoint/2010/main" val="306145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1165225" y="692150"/>
            <a:ext cx="4619625" cy="3463925"/>
          </a:xfrm>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1</a:t>
            </a:fld>
            <a:endParaRPr lang="en-US"/>
          </a:p>
        </p:txBody>
      </p:sp>
    </p:spTree>
    <p:extLst>
      <p:ext uri="{BB962C8B-B14F-4D97-AF65-F5344CB8AC3E}">
        <p14:creationId xmlns:p14="http://schemas.microsoft.com/office/powerpoint/2010/main" val="292758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51494" indent="-289036">
              <a:defRPr>
                <a:solidFill>
                  <a:schemeClr val="tx1"/>
                </a:solidFill>
                <a:latin typeface="Times New Roman" panose="02020603050405020304" pitchFamily="18" charset="0"/>
              </a:defRPr>
            </a:lvl2pPr>
            <a:lvl3pPr marL="1156145" indent="-231229">
              <a:defRPr>
                <a:solidFill>
                  <a:schemeClr val="tx1"/>
                </a:solidFill>
                <a:latin typeface="Times New Roman" panose="02020603050405020304" pitchFamily="18" charset="0"/>
              </a:defRPr>
            </a:lvl3pPr>
            <a:lvl4pPr marL="1618602" indent="-231229">
              <a:defRPr>
                <a:solidFill>
                  <a:schemeClr val="tx1"/>
                </a:solidFill>
                <a:latin typeface="Times New Roman" panose="02020603050405020304" pitchFamily="18" charset="0"/>
              </a:defRPr>
            </a:lvl4pPr>
            <a:lvl5pPr marL="2081060" indent="-231229">
              <a:defRPr>
                <a:solidFill>
                  <a:schemeClr val="tx1"/>
                </a:solidFill>
                <a:latin typeface="Times New Roman" panose="02020603050405020304" pitchFamily="18" charset="0"/>
              </a:defRPr>
            </a:lvl5pPr>
            <a:lvl6pPr marL="2543518" indent="-231229" eaLnBrk="0" fontAlgn="base" hangingPunct="0">
              <a:spcBef>
                <a:spcPct val="0"/>
              </a:spcBef>
              <a:spcAft>
                <a:spcPct val="0"/>
              </a:spcAft>
              <a:defRPr>
                <a:solidFill>
                  <a:schemeClr val="tx1"/>
                </a:solidFill>
                <a:latin typeface="Times New Roman" panose="02020603050405020304" pitchFamily="18" charset="0"/>
              </a:defRPr>
            </a:lvl6pPr>
            <a:lvl7pPr marL="3005976" indent="-231229" eaLnBrk="0" fontAlgn="base" hangingPunct="0">
              <a:spcBef>
                <a:spcPct val="0"/>
              </a:spcBef>
              <a:spcAft>
                <a:spcPct val="0"/>
              </a:spcAft>
              <a:defRPr>
                <a:solidFill>
                  <a:schemeClr val="tx1"/>
                </a:solidFill>
                <a:latin typeface="Times New Roman" panose="02020603050405020304" pitchFamily="18" charset="0"/>
              </a:defRPr>
            </a:lvl7pPr>
            <a:lvl8pPr marL="3468434" indent="-231229" eaLnBrk="0" fontAlgn="base" hangingPunct="0">
              <a:spcBef>
                <a:spcPct val="0"/>
              </a:spcBef>
              <a:spcAft>
                <a:spcPct val="0"/>
              </a:spcAft>
              <a:defRPr>
                <a:solidFill>
                  <a:schemeClr val="tx1"/>
                </a:solidFill>
                <a:latin typeface="Times New Roman" panose="02020603050405020304" pitchFamily="18" charset="0"/>
              </a:defRPr>
            </a:lvl8pPr>
            <a:lvl9pPr marL="3930891" indent="-231229" eaLnBrk="0" fontAlgn="base" hangingPunct="0">
              <a:spcBef>
                <a:spcPct val="0"/>
              </a:spcBef>
              <a:spcAft>
                <a:spcPct val="0"/>
              </a:spcAft>
              <a:defRPr>
                <a:solidFill>
                  <a:schemeClr val="tx1"/>
                </a:solidFill>
                <a:latin typeface="Times New Roman" panose="02020603050405020304" pitchFamily="18" charset="0"/>
              </a:defRPr>
            </a:lvl9pPr>
          </a:lstStyle>
          <a:p>
            <a:fld id="{BBE6B323-3CE7-4CF4-9DDD-A5AD9E91E7D1}" type="slidenum">
              <a:rPr lang="en-US"/>
              <a:pPr/>
              <a:t>11</a:t>
            </a:fld>
            <a:endParaRPr lang="en-US"/>
          </a:p>
        </p:txBody>
      </p:sp>
    </p:spTree>
    <p:extLst>
      <p:ext uri="{BB962C8B-B14F-4D97-AF65-F5344CB8AC3E}">
        <p14:creationId xmlns:p14="http://schemas.microsoft.com/office/powerpoint/2010/main" val="2966371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51453" indent="-289020">
              <a:defRPr>
                <a:solidFill>
                  <a:schemeClr val="tx1"/>
                </a:solidFill>
                <a:latin typeface="Times New Roman" panose="02020603050405020304" pitchFamily="18" charset="0"/>
              </a:defRPr>
            </a:lvl2pPr>
            <a:lvl3pPr marL="1156081" indent="-231216">
              <a:defRPr>
                <a:solidFill>
                  <a:schemeClr val="tx1"/>
                </a:solidFill>
                <a:latin typeface="Times New Roman" panose="02020603050405020304" pitchFamily="18" charset="0"/>
              </a:defRPr>
            </a:lvl3pPr>
            <a:lvl4pPr marL="1618514" indent="-231216">
              <a:defRPr>
                <a:solidFill>
                  <a:schemeClr val="tx1"/>
                </a:solidFill>
                <a:latin typeface="Times New Roman" panose="02020603050405020304" pitchFamily="18" charset="0"/>
              </a:defRPr>
            </a:lvl4pPr>
            <a:lvl5pPr marL="2080946" indent="-231216">
              <a:defRPr>
                <a:solidFill>
                  <a:schemeClr val="tx1"/>
                </a:solidFill>
                <a:latin typeface="Times New Roman" panose="02020603050405020304" pitchFamily="18" charset="0"/>
              </a:defRPr>
            </a:lvl5pPr>
            <a:lvl6pPr marL="2543379" indent="-231216" eaLnBrk="0" fontAlgn="base" hangingPunct="0">
              <a:spcBef>
                <a:spcPct val="0"/>
              </a:spcBef>
              <a:spcAft>
                <a:spcPct val="0"/>
              </a:spcAft>
              <a:defRPr>
                <a:solidFill>
                  <a:schemeClr val="tx1"/>
                </a:solidFill>
                <a:latin typeface="Times New Roman" panose="02020603050405020304" pitchFamily="18" charset="0"/>
              </a:defRPr>
            </a:lvl6pPr>
            <a:lvl7pPr marL="3005811" indent="-231216" eaLnBrk="0" fontAlgn="base" hangingPunct="0">
              <a:spcBef>
                <a:spcPct val="0"/>
              </a:spcBef>
              <a:spcAft>
                <a:spcPct val="0"/>
              </a:spcAft>
              <a:defRPr>
                <a:solidFill>
                  <a:schemeClr val="tx1"/>
                </a:solidFill>
                <a:latin typeface="Times New Roman" panose="02020603050405020304" pitchFamily="18" charset="0"/>
              </a:defRPr>
            </a:lvl7pPr>
            <a:lvl8pPr marL="3468244" indent="-231216" eaLnBrk="0" fontAlgn="base" hangingPunct="0">
              <a:spcBef>
                <a:spcPct val="0"/>
              </a:spcBef>
              <a:spcAft>
                <a:spcPct val="0"/>
              </a:spcAft>
              <a:defRPr>
                <a:solidFill>
                  <a:schemeClr val="tx1"/>
                </a:solidFill>
                <a:latin typeface="Times New Roman" panose="02020603050405020304" pitchFamily="18" charset="0"/>
              </a:defRPr>
            </a:lvl8pPr>
            <a:lvl9pPr marL="3930676" indent="-231216" eaLnBrk="0" fontAlgn="base" hangingPunct="0">
              <a:spcBef>
                <a:spcPct val="0"/>
              </a:spcBef>
              <a:spcAft>
                <a:spcPct val="0"/>
              </a:spcAft>
              <a:defRPr>
                <a:solidFill>
                  <a:schemeClr val="tx1"/>
                </a:solidFill>
                <a:latin typeface="Times New Roman" panose="02020603050405020304" pitchFamily="18" charset="0"/>
              </a:defRPr>
            </a:lvl9pPr>
          </a:lstStyle>
          <a:p>
            <a:fld id="{A9398949-13CD-4186-BD9D-A519FFEF0DED}" type="slidenum">
              <a:rPr lang="en-US"/>
              <a:pPr/>
              <a:t>37</a:t>
            </a:fld>
            <a:endParaRPr lang="en-US" dirty="0"/>
          </a:p>
        </p:txBody>
      </p:sp>
    </p:spTree>
    <p:extLst>
      <p:ext uri="{BB962C8B-B14F-4D97-AF65-F5344CB8AC3E}">
        <p14:creationId xmlns:p14="http://schemas.microsoft.com/office/powerpoint/2010/main" val="3539843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145587" y="2209800"/>
            <a:ext cx="6934200" cy="1676400"/>
          </a:xfrm>
          <a:prstGeom prst="rect">
            <a:avLst/>
          </a:prstGeom>
        </p:spPr>
        <p:txBody>
          <a:bodyPr anchor="ctr" anchorCtr="1">
            <a:normAutofit/>
          </a:bodyPr>
          <a:lstStyle>
            <a:lvl1pPr>
              <a:defRPr>
                <a:solidFill>
                  <a:schemeClr val="accent2"/>
                </a:solidFill>
              </a:defRPr>
            </a:lvl1pPr>
          </a:lstStyle>
          <a:p>
            <a:r>
              <a:rPr lang="en-US" dirty="0"/>
              <a:t>Enter Session Title</a:t>
            </a:r>
          </a:p>
        </p:txBody>
      </p:sp>
      <p:sp>
        <p:nvSpPr>
          <p:cNvPr id="3079" name="Rectangle 7"/>
          <p:cNvSpPr>
            <a:spLocks noGrp="1" noChangeArrowheads="1"/>
          </p:cNvSpPr>
          <p:nvPr>
            <p:ph type="subTitle" sz="quarter" idx="1"/>
          </p:nvPr>
        </p:nvSpPr>
        <p:spPr>
          <a:xfrm>
            <a:off x="2711134" y="4191000"/>
            <a:ext cx="5803107"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dirty="0"/>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grpSp>
        <p:nvGrpSpPr>
          <p:cNvPr id="12" name="Group 11"/>
          <p:cNvGrpSpPr/>
          <p:nvPr userDrawn="1"/>
        </p:nvGrpSpPr>
        <p:grpSpPr>
          <a:xfrm>
            <a:off x="3258168" y="5486400"/>
            <a:ext cx="4709038" cy="1143000"/>
            <a:chOff x="2682362" y="2362201"/>
            <a:chExt cx="4709038" cy="1143000"/>
          </a:xfrm>
        </p:grpSpPr>
        <p:sp>
          <p:nvSpPr>
            <p:cNvPr id="11" name="Rectangle 1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9" name="Picture 8"/>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3" name="Picture 2">
            <a:extLst>
              <a:ext uri="{FF2B5EF4-FFF2-40B4-BE49-F238E27FC236}">
                <a16:creationId xmlns:a16="http://schemas.microsoft.com/office/drawing/2014/main" id="{A00BCF63-0090-6667-5812-2236736F7983}"/>
              </a:ext>
            </a:extLst>
          </p:cNvPr>
          <p:cNvPicPr>
            <a:picLocks noChangeAspect="1"/>
          </p:cNvPicPr>
          <p:nvPr userDrawn="1"/>
        </p:nvPicPr>
        <p:blipFill>
          <a:blip r:embed="rId4"/>
          <a:stretch>
            <a:fillRect/>
          </a:stretch>
        </p:blipFill>
        <p:spPr>
          <a:xfrm>
            <a:off x="3345420" y="34506"/>
            <a:ext cx="4534533" cy="2524477"/>
          </a:xfrm>
          <a:prstGeom prst="rect">
            <a:avLst/>
          </a:prstGeom>
        </p:spPr>
      </p:pic>
    </p:spTree>
    <p:extLst>
      <p:ext uri="{BB962C8B-B14F-4D97-AF65-F5344CB8AC3E}">
        <p14:creationId xmlns:p14="http://schemas.microsoft.com/office/powerpoint/2010/main" val="311484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fld id="{8A46F329-21CC-4B73-80F0-3547E14D6F6E}" type="slidenum">
              <a:rPr lang="en-US"/>
              <a:pPr/>
              <a:t>‹#›</a:t>
            </a:fld>
            <a:endParaRPr lang="en-US"/>
          </a:p>
        </p:txBody>
      </p:sp>
    </p:spTree>
    <p:extLst>
      <p:ext uri="{BB962C8B-B14F-4D97-AF65-F5344CB8AC3E}">
        <p14:creationId xmlns:p14="http://schemas.microsoft.com/office/powerpoint/2010/main" val="2857680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fld id="{95792369-ACA3-48BB-AF58-BEEA0368F8F4}" type="slidenum">
              <a:rPr lang="en-US"/>
              <a:pPr/>
              <a:t>‹#›</a:t>
            </a:fld>
            <a:endParaRPr lang="en-US"/>
          </a:p>
        </p:txBody>
      </p:sp>
    </p:spTree>
    <p:extLst>
      <p:ext uri="{BB962C8B-B14F-4D97-AF65-F5344CB8AC3E}">
        <p14:creationId xmlns:p14="http://schemas.microsoft.com/office/powerpoint/2010/main" val="21871674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fld id="{8FE1FA52-C01A-4A81-8A6A-F11344ED2E2D}" type="slidenum">
              <a:rPr lang="en-US"/>
              <a:pPr/>
              <a:t>‹#›</a:t>
            </a:fld>
            <a:endParaRPr lang="en-US"/>
          </a:p>
        </p:txBody>
      </p:sp>
    </p:spTree>
    <p:extLst>
      <p:ext uri="{BB962C8B-B14F-4D97-AF65-F5344CB8AC3E}">
        <p14:creationId xmlns:p14="http://schemas.microsoft.com/office/powerpoint/2010/main" val="102924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606AFB3E-3F06-4BEF-9A5A-0ED8484148D8}" type="slidenum">
              <a:rPr lang="en-US"/>
              <a:pPr/>
              <a:t>‹#›</a:t>
            </a:fld>
            <a:endParaRPr lang="en-US"/>
          </a:p>
        </p:txBody>
      </p:sp>
    </p:spTree>
    <p:extLst>
      <p:ext uri="{BB962C8B-B14F-4D97-AF65-F5344CB8AC3E}">
        <p14:creationId xmlns:p14="http://schemas.microsoft.com/office/powerpoint/2010/main" val="103623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6880B993-7DB2-4647-B338-E48F5FE40BF8}" type="slidenum">
              <a:rPr lang="en-US"/>
              <a:pPr/>
              <a:t>‹#›</a:t>
            </a:fld>
            <a:endParaRPr lang="en-US"/>
          </a:p>
        </p:txBody>
      </p:sp>
    </p:spTree>
    <p:extLst>
      <p:ext uri="{BB962C8B-B14F-4D97-AF65-F5344CB8AC3E}">
        <p14:creationId xmlns:p14="http://schemas.microsoft.com/office/powerpoint/2010/main" val="3889446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fld id="{F7C043FA-A61C-4588-9C4E-09D01AE9D9DF}" type="slidenum">
              <a:rPr lang="en-US"/>
              <a:pPr/>
              <a:t>‹#›</a:t>
            </a:fld>
            <a:endParaRPr lang="en-US"/>
          </a:p>
        </p:txBody>
      </p:sp>
    </p:spTree>
    <p:extLst>
      <p:ext uri="{BB962C8B-B14F-4D97-AF65-F5344CB8AC3E}">
        <p14:creationId xmlns:p14="http://schemas.microsoft.com/office/powerpoint/2010/main" val="5046833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fld id="{FAD3BF27-53C1-48F7-BD22-848AC9E59342}" type="slidenum">
              <a:rPr lang="en-US"/>
              <a:pPr/>
              <a:t>‹#›</a:t>
            </a:fld>
            <a:endParaRPr lang="en-US"/>
          </a:p>
        </p:txBody>
      </p:sp>
    </p:spTree>
    <p:extLst>
      <p:ext uri="{BB962C8B-B14F-4D97-AF65-F5344CB8AC3E}">
        <p14:creationId xmlns:p14="http://schemas.microsoft.com/office/powerpoint/2010/main" val="26045845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171074" y="2209800"/>
            <a:ext cx="6344111" cy="1676400"/>
          </a:xfrm>
          <a:prstGeom prst="rect">
            <a:avLst/>
          </a:prstGeom>
        </p:spPr>
        <p:txBody>
          <a:bodyPr anchor="ctr" anchorCtr="1">
            <a:normAutofit/>
          </a:bodyPr>
          <a:lstStyle>
            <a:lvl1pPr>
              <a:defRPr>
                <a:solidFill>
                  <a:srgbClr val="912018"/>
                </a:solidFill>
              </a:defRPr>
            </a:lvl1pPr>
          </a:lstStyle>
          <a:p>
            <a:r>
              <a:rPr lang="en-US"/>
              <a:t>Enter Session Title</a:t>
            </a:r>
          </a:p>
        </p:txBody>
      </p:sp>
      <p:sp>
        <p:nvSpPr>
          <p:cNvPr id="3079" name="Rectangle 7"/>
          <p:cNvSpPr>
            <a:spLocks noGrp="1" noChangeArrowheads="1"/>
          </p:cNvSpPr>
          <p:nvPr>
            <p:ph type="subTitle" sz="quarter" idx="1"/>
          </p:nvPr>
        </p:nvSpPr>
        <p:spPr>
          <a:xfrm>
            <a:off x="2781644" y="4191000"/>
            <a:ext cx="5309272" cy="1219200"/>
          </a:xfrm>
          <a:prstGeom prst="rect">
            <a:avLst/>
          </a:prstGeom>
        </p:spPr>
        <p:txBody>
          <a:bodyPr anchor="ctr" anchorCtr="1">
            <a:normAutofit/>
          </a:bodyPr>
          <a:lstStyle>
            <a:lvl1pPr marL="0" indent="0" algn="ctr">
              <a:buFontTx/>
              <a:buNone/>
              <a:defRPr sz="2401" i="1">
                <a:solidFill>
                  <a:schemeClr val="accent5"/>
                </a:solidFill>
              </a:defRPr>
            </a:lvl1pPr>
          </a:lstStyle>
          <a:p>
            <a:r>
              <a:rPr lang="en-US"/>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1600617" cy="6858000"/>
          </a:xfrm>
          <a:prstGeom prst="rect">
            <a:avLst/>
          </a:prstGeom>
          <a:effectLst>
            <a:softEdge rad="63500"/>
          </a:effectLst>
        </p:spPr>
      </p:pic>
    </p:spTree>
    <p:extLst>
      <p:ext uri="{BB962C8B-B14F-4D97-AF65-F5344CB8AC3E}">
        <p14:creationId xmlns:p14="http://schemas.microsoft.com/office/powerpoint/2010/main" val="3114846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7772400"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8686800" y="6553200"/>
            <a:ext cx="381000"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143000"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295400" y="76200"/>
            <a:ext cx="7772400"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Tree>
    <p:extLst>
      <p:ext uri="{BB962C8B-B14F-4D97-AF65-F5344CB8AC3E}">
        <p14:creationId xmlns:p14="http://schemas.microsoft.com/office/powerpoint/2010/main" val="67718374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2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7772400"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8686800" y="6553200"/>
            <a:ext cx="381000"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143000"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pic>
        <p:nvPicPr>
          <p:cNvPr id="2" name="Picture 1">
            <a:extLst>
              <a:ext uri="{FF2B5EF4-FFF2-40B4-BE49-F238E27FC236}">
                <a16:creationId xmlns:a16="http://schemas.microsoft.com/office/drawing/2014/main" id="{2ED9CA85-5CD6-6F36-81A9-25518E53BC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Tree>
    <p:extLst>
      <p:ext uri="{BB962C8B-B14F-4D97-AF65-F5344CB8AC3E}">
        <p14:creationId xmlns:p14="http://schemas.microsoft.com/office/powerpoint/2010/main" val="247894001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7772400"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8686800" y="6553200"/>
            <a:ext cx="381000"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143000"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295400" y="76200"/>
            <a:ext cx="7772400"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Tree>
    <p:extLst>
      <p:ext uri="{BB962C8B-B14F-4D97-AF65-F5344CB8AC3E}">
        <p14:creationId xmlns:p14="http://schemas.microsoft.com/office/powerpoint/2010/main" val="1558582509"/>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7772400"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8686800" y="6477000"/>
            <a:ext cx="381000" cy="3032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143000"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295400" y="76200"/>
            <a:ext cx="7772400"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
        <p:nvSpPr>
          <p:cNvPr id="8" name="Content Placeholder 7">
            <a:extLst>
              <a:ext uri="{FF2B5EF4-FFF2-40B4-BE49-F238E27FC236}">
                <a16:creationId xmlns:a16="http://schemas.microsoft.com/office/drawing/2014/main" id="{485C0729-8D12-7928-8B64-06EAA76395BB}"/>
              </a:ext>
            </a:extLst>
          </p:cNvPr>
          <p:cNvSpPr>
            <a:spLocks noGrp="1"/>
          </p:cNvSpPr>
          <p:nvPr>
            <p:ph sz="quarter" idx="12"/>
          </p:nvPr>
        </p:nvSpPr>
        <p:spPr>
          <a:xfrm>
            <a:off x="533400" y="1600200"/>
            <a:ext cx="914400" cy="914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2806551"/>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4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7772400" cy="5181600"/>
          </a:xfrm>
          <a:prstGeom prst="rect">
            <a:avLst/>
          </a:prstGeom>
        </p:spPr>
        <p:txBody>
          <a:bodyPr/>
          <a:lstStyle>
            <a:lvl1pPr marL="257244" indent="-257244">
              <a:buClr>
                <a:schemeClr val="accent2"/>
              </a:buClr>
              <a:buFont typeface="Wingdings" panose="05000000000000000000" pitchFamily="2" charset="2"/>
              <a:buChar char="Ø"/>
              <a:defRPr>
                <a:solidFill>
                  <a:schemeClr val="accent6">
                    <a:lumMod val="75000"/>
                  </a:schemeClr>
                </a:solidFill>
              </a:defRPr>
            </a:lvl1pPr>
            <a:lvl2pPr marL="557361" indent="-214370">
              <a:buClr>
                <a:schemeClr val="accent2"/>
              </a:buClr>
              <a:buFont typeface="Wingdings" panose="05000000000000000000" pitchFamily="2" charset="2"/>
              <a:buChar char="Ø"/>
              <a:defRPr>
                <a:solidFill>
                  <a:schemeClr val="accent6">
                    <a:lumMod val="75000"/>
                  </a:schemeClr>
                </a:solidFill>
              </a:defRPr>
            </a:lvl2pPr>
            <a:lvl3pPr marL="857479" indent="-171496">
              <a:buClr>
                <a:schemeClr val="accent2"/>
              </a:buClr>
              <a:buFont typeface="Wingdings" panose="05000000000000000000" pitchFamily="2" charset="2"/>
              <a:buChar char="Ø"/>
              <a:defRPr>
                <a:solidFill>
                  <a:schemeClr val="accent6">
                    <a:lumMod val="75000"/>
                  </a:schemeClr>
                </a:solidFill>
              </a:defRPr>
            </a:lvl3pPr>
            <a:lvl4pPr marL="1200470" indent="-171496">
              <a:buClr>
                <a:schemeClr val="accent2"/>
              </a:buClr>
              <a:buFont typeface="Wingdings" panose="05000000000000000000" pitchFamily="2" charset="2"/>
              <a:buChar char="Ø"/>
              <a:defRPr>
                <a:solidFill>
                  <a:schemeClr val="accent6">
                    <a:lumMod val="75000"/>
                  </a:schemeClr>
                </a:solidFill>
              </a:defRPr>
            </a:lvl4pPr>
            <a:lvl5pPr marL="1543461" indent="-171496">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8686800" y="6553202"/>
            <a:ext cx="381000" cy="227013"/>
          </a:xfrm>
          <a:prstGeom prst="rect">
            <a:avLst/>
          </a:prstGeom>
          <a:ln/>
        </p:spPr>
        <p:txBody>
          <a:bodyPr/>
          <a:lstStyle>
            <a:lvl1pPr algn="ctr">
              <a:defRPr sz="9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143000" cy="2209800"/>
          </a:xfrm>
          <a:prstGeom prst="rect">
            <a:avLst/>
          </a:prstGeom>
          <a:gradFill rotWithShape="1">
            <a:gsLst>
              <a:gs pos="0">
                <a:schemeClr val="accent2"/>
              </a:gs>
              <a:gs pos="100000">
                <a:srgbClr val="FFFFFF"/>
              </a:gs>
            </a:gsLst>
            <a:lin ang="5400000" scaled="1"/>
          </a:gradFill>
          <a:ln>
            <a:noFill/>
          </a:ln>
        </p:spPr>
        <p:txBody>
          <a:bodyPr wrap="none" lIns="69074" tIns="34537" rIns="69074" bIns="34537"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1800"/>
          </a:p>
        </p:txBody>
      </p:sp>
      <p:sp>
        <p:nvSpPr>
          <p:cNvPr id="7" name="Rectangle 4"/>
          <p:cNvSpPr>
            <a:spLocks noChangeArrowheads="1"/>
          </p:cNvSpPr>
          <p:nvPr userDrawn="1"/>
        </p:nvSpPr>
        <p:spPr bwMode="auto">
          <a:xfrm>
            <a:off x="0" y="1219201"/>
            <a:ext cx="1143000" cy="5637213"/>
          </a:xfrm>
          <a:prstGeom prst="rect">
            <a:avLst/>
          </a:prstGeom>
          <a:gradFill rotWithShape="1">
            <a:gsLst>
              <a:gs pos="0">
                <a:srgbClr val="FFFFFF"/>
              </a:gs>
              <a:gs pos="100000">
                <a:schemeClr val="accent2"/>
              </a:gs>
            </a:gsLst>
            <a:lin ang="5400000" scaled="1"/>
          </a:gradFill>
          <a:ln>
            <a:noFill/>
          </a:ln>
        </p:spPr>
        <p:txBody>
          <a:bodyPr wrap="none" lIns="69074" tIns="34537" rIns="69074" bIns="34537"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1800"/>
          </a:p>
        </p:txBody>
      </p:sp>
      <p:sp>
        <p:nvSpPr>
          <p:cNvPr id="12" name="Content Placeholder 11"/>
          <p:cNvSpPr>
            <a:spLocks noGrp="1"/>
          </p:cNvSpPr>
          <p:nvPr>
            <p:ph sz="quarter" idx="11" hasCustomPrompt="1"/>
          </p:nvPr>
        </p:nvSpPr>
        <p:spPr>
          <a:xfrm>
            <a:off x="1295400" y="76200"/>
            <a:ext cx="7772400" cy="1219200"/>
          </a:xfrm>
          <a:prstGeom prst="rect">
            <a:avLst/>
          </a:prstGeom>
        </p:spPr>
        <p:txBody>
          <a:bodyPr anchor="ctr" anchorCtr="1">
            <a:normAutofit/>
          </a:bodyPr>
          <a:lstStyle>
            <a:lvl1pPr marL="0" indent="0">
              <a:buNone/>
              <a:defRPr lang="en-US" sz="3301"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Tree>
    <p:extLst>
      <p:ext uri="{BB962C8B-B14F-4D97-AF65-F5344CB8AC3E}">
        <p14:creationId xmlns:p14="http://schemas.microsoft.com/office/powerpoint/2010/main" val="292052009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76200"/>
            <a:ext cx="7772400" cy="9906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1295400" y="1371600"/>
            <a:ext cx="7772400" cy="51816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7162800" y="6553200"/>
            <a:ext cx="1905000" cy="304800"/>
          </a:xfrm>
          <a:prstGeom prst="rect">
            <a:avLst/>
          </a:prstGeom>
          <a:ln/>
        </p:spPr>
        <p:txBody>
          <a:bodyPr/>
          <a:lstStyle>
            <a:lvl1pPr>
              <a:defRPr>
                <a:solidFill>
                  <a:srgbClr val="1C1C1C"/>
                </a:solidFill>
              </a:defRPr>
            </a:lvl1pPr>
          </a:lstStyle>
          <a:p>
            <a:fld id="{E01ABE7C-D557-4CAA-AC9E-0A55A9FE9F7F}" type="slidenum">
              <a:rPr lang="en-US" smtClean="0"/>
              <a:pPr/>
              <a:t>‹#›</a:t>
            </a:fld>
            <a:endParaRPr lang="en-US" dirty="0"/>
          </a:p>
        </p:txBody>
      </p:sp>
    </p:spTree>
    <p:extLst>
      <p:ext uri="{BB962C8B-B14F-4D97-AF65-F5344CB8AC3E}">
        <p14:creationId xmlns:p14="http://schemas.microsoft.com/office/powerpoint/2010/main" val="1784649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3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7772400"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8686800" y="6477000"/>
            <a:ext cx="381000" cy="3032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143000"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295400" y="76200"/>
            <a:ext cx="7772400"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
        <p:nvSpPr>
          <p:cNvPr id="8" name="Content Placeholder 7">
            <a:extLst>
              <a:ext uri="{FF2B5EF4-FFF2-40B4-BE49-F238E27FC236}">
                <a16:creationId xmlns:a16="http://schemas.microsoft.com/office/drawing/2014/main" id="{485C0729-8D12-7928-8B64-06EAA76395BB}"/>
              </a:ext>
            </a:extLst>
          </p:cNvPr>
          <p:cNvSpPr>
            <a:spLocks noGrp="1"/>
          </p:cNvSpPr>
          <p:nvPr>
            <p:ph sz="quarter" idx="12"/>
          </p:nvPr>
        </p:nvSpPr>
        <p:spPr>
          <a:xfrm>
            <a:off x="533400" y="1600200"/>
            <a:ext cx="914400" cy="914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4131033"/>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2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7772400"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8686800" y="6553200"/>
            <a:ext cx="381000"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143000"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pic>
        <p:nvPicPr>
          <p:cNvPr id="2" name="Picture 1">
            <a:extLst>
              <a:ext uri="{FF2B5EF4-FFF2-40B4-BE49-F238E27FC236}">
                <a16:creationId xmlns:a16="http://schemas.microsoft.com/office/drawing/2014/main" id="{2ED9CA85-5CD6-6F36-81A9-25518E53BC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Tree>
    <p:extLst>
      <p:ext uri="{BB962C8B-B14F-4D97-AF65-F5344CB8AC3E}">
        <p14:creationId xmlns:p14="http://schemas.microsoft.com/office/powerpoint/2010/main" val="1006437115"/>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6"/>
          <p:cNvSpPr>
            <a:spLocks noGrp="1" noChangeArrowheads="1"/>
          </p:cNvSpPr>
          <p:nvPr>
            <p:ph type="sldNum" sz="quarter" idx="10"/>
          </p:nvPr>
        </p:nvSpPr>
        <p:spPr>
          <a:ln/>
        </p:spPr>
        <p:txBody>
          <a:bodyPr/>
          <a:lstStyle>
            <a:lvl1pPr>
              <a:defRPr/>
            </a:lvl1pPr>
          </a:lstStyle>
          <a:p>
            <a:fld id="{E1670EF1-9E7E-43F0-AD0C-D60B228CFEC7}" type="slidenum">
              <a:rPr lang="en-US"/>
              <a:pPr/>
              <a:t>‹#›</a:t>
            </a:fld>
            <a:endParaRPr lang="en-US"/>
          </a:p>
        </p:txBody>
      </p:sp>
    </p:spTree>
    <p:extLst>
      <p:ext uri="{BB962C8B-B14F-4D97-AF65-F5344CB8AC3E}">
        <p14:creationId xmlns:p14="http://schemas.microsoft.com/office/powerpoint/2010/main" val="4274048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fld id="{B3E1F4D9-E38A-4321-8AA2-5C7DB98AC4C7}" type="slidenum">
              <a:rPr lang="en-US"/>
              <a:pPr/>
              <a:t>‹#›</a:t>
            </a:fld>
            <a:endParaRPr lang="en-US"/>
          </a:p>
        </p:txBody>
      </p:sp>
    </p:spTree>
    <p:extLst>
      <p:ext uri="{BB962C8B-B14F-4D97-AF65-F5344CB8AC3E}">
        <p14:creationId xmlns:p14="http://schemas.microsoft.com/office/powerpoint/2010/main" val="547806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fld id="{75D9AFC9-0FF1-4DFC-9AD6-26A316C5CB09}" type="slidenum">
              <a:rPr lang="en-US"/>
              <a:pPr/>
              <a:t>‹#›</a:t>
            </a:fld>
            <a:endParaRPr lang="en-US"/>
          </a:p>
        </p:txBody>
      </p:sp>
    </p:spTree>
    <p:extLst>
      <p:ext uri="{BB962C8B-B14F-4D97-AF65-F5344CB8AC3E}">
        <p14:creationId xmlns:p14="http://schemas.microsoft.com/office/powerpoint/2010/main" val="865227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fld id="{54CB27D0-1756-4A37-AF2F-3F25E079BF87}" type="slidenum">
              <a:rPr lang="en-US"/>
              <a:pPr/>
              <a:t>‹#›</a:t>
            </a:fld>
            <a:endParaRPr lang="en-US"/>
          </a:p>
        </p:txBody>
      </p:sp>
    </p:spTree>
    <p:extLst>
      <p:ext uri="{BB962C8B-B14F-4D97-AF65-F5344CB8AC3E}">
        <p14:creationId xmlns:p14="http://schemas.microsoft.com/office/powerpoint/2010/main" val="3621853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image" Target="../media/image1.jp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 name="Rectangle 6"/>
          <p:cNvSpPr txBox="1">
            <a:spLocks noChangeArrowheads="1"/>
          </p:cNvSpPr>
          <p:nvPr userDrawn="1"/>
        </p:nvSpPr>
        <p:spPr>
          <a:xfrm>
            <a:off x="2145587" y="1981200"/>
            <a:ext cx="6934200"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dirty="0"/>
              <a:t>Enter Session Title</a:t>
            </a:r>
          </a:p>
        </p:txBody>
      </p:sp>
      <p:sp>
        <p:nvSpPr>
          <p:cNvPr id="27" name="Rectangle 7"/>
          <p:cNvSpPr txBox="1">
            <a:spLocks noChangeArrowheads="1"/>
          </p:cNvSpPr>
          <p:nvPr userDrawn="1"/>
        </p:nvSpPr>
        <p:spPr>
          <a:xfrm>
            <a:off x="2711134" y="3962400"/>
            <a:ext cx="5803107"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kern="0"/>
              <a:t>Click to edit Master subtitle style</a:t>
            </a:r>
            <a:endParaRPr lang="en-US" kern="0" dirty="0"/>
          </a:p>
        </p:txBody>
      </p:sp>
      <p:pic>
        <p:nvPicPr>
          <p:cNvPr id="28" name="Picture 27"/>
          <p:cNvPicPr>
            <a:picLocks noChangeAspect="1"/>
          </p:cNvPicPr>
          <p:nvPr userDrawn="1"/>
        </p:nvPicPr>
        <p:blipFill rotWithShape="1">
          <a:blip r:embed="rId7">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grpSp>
        <p:nvGrpSpPr>
          <p:cNvPr id="30" name="Group 29"/>
          <p:cNvGrpSpPr/>
          <p:nvPr userDrawn="1"/>
        </p:nvGrpSpPr>
        <p:grpSpPr>
          <a:xfrm>
            <a:off x="3258168" y="5486400"/>
            <a:ext cx="4709038" cy="1143000"/>
            <a:chOff x="2682362" y="2362201"/>
            <a:chExt cx="4709038" cy="1143000"/>
          </a:xfrm>
        </p:grpSpPr>
        <p:sp>
          <p:nvSpPr>
            <p:cNvPr id="31" name="Rectangle 3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32" name="Picture 31"/>
            <p:cNvPicPr>
              <a:picLocks noChangeAspect="1"/>
            </p:cNvPicPr>
            <p:nvPr userDrawn="1"/>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2" name="Picture 1">
            <a:extLst>
              <a:ext uri="{FF2B5EF4-FFF2-40B4-BE49-F238E27FC236}">
                <a16:creationId xmlns:a16="http://schemas.microsoft.com/office/drawing/2014/main" id="{E9B316FD-61FF-4F1B-A6F4-9BE075701AE7}"/>
              </a:ext>
            </a:extLst>
          </p:cNvPr>
          <p:cNvPicPr>
            <a:picLocks noChangeAspect="1"/>
          </p:cNvPicPr>
          <p:nvPr userDrawn="1"/>
        </p:nvPicPr>
        <p:blipFill>
          <a:blip r:embed="rId9"/>
          <a:stretch>
            <a:fillRect/>
          </a:stretch>
        </p:blipFill>
        <p:spPr>
          <a:xfrm>
            <a:off x="3733800" y="228600"/>
            <a:ext cx="3827403" cy="2183871"/>
          </a:xfrm>
          <a:prstGeom prst="rect">
            <a:avLst/>
          </a:prstGeom>
        </p:spPr>
      </p:pic>
    </p:spTree>
  </p:cSld>
  <p:clrMap bg1="dk2" tx1="lt1" bg2="dk1" tx2="lt2" accent1="accent1" accent2="accent2" accent3="accent3" accent4="accent4" accent5="accent5" accent6="accent6" hlink="hlink" folHlink="folHlink"/>
  <p:sldLayoutIdLst>
    <p:sldLayoutId id="2147483810" r:id="rId1"/>
    <p:sldLayoutId id="2147483789" r:id="rId2"/>
    <p:sldLayoutId id="2147483811" r:id="rId3"/>
    <p:sldLayoutId id="2147483821" r:id="rId4"/>
    <p:sldLayoutId id="2147483822" r:id="rId5"/>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190" name="Rectangle 6"/>
          <p:cNvSpPr>
            <a:spLocks noGrp="1" noChangeArrowheads="1"/>
          </p:cNvSpPr>
          <p:nvPr>
            <p:ph type="sldNum" sz="quarter" idx="4"/>
          </p:nvPr>
        </p:nvSpPr>
        <p:spPr bwMode="auto">
          <a:xfrm>
            <a:off x="6934200" y="65341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1C1C1C"/>
                </a:solidFill>
                <a:latin typeface="Calibri" panose="020F0502020204030204" pitchFamily="34" charset="0"/>
              </a:defRPr>
            </a:lvl1pPr>
          </a:lstStyle>
          <a:p>
            <a:fld id="{56C65A0A-D710-4CCB-BF86-DCEFF74C72AF}" type="slidenum">
              <a:rPr lang="en-US"/>
              <a:pPr/>
              <a:t>‹#›</a:t>
            </a:fld>
            <a:endParaRPr lang="en-US"/>
          </a:p>
        </p:txBody>
      </p:sp>
      <p:sp>
        <p:nvSpPr>
          <p:cNvPr id="2051" name="Text Box 8"/>
          <p:cNvSpPr txBox="1">
            <a:spLocks noChangeArrowheads="1"/>
          </p:cNvSpPr>
          <p:nvPr userDrawn="1"/>
        </p:nvSpPr>
        <p:spPr bwMode="auto">
          <a:xfrm>
            <a:off x="0" y="0"/>
            <a:ext cx="9144000"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ctr">
              <a:spcBef>
                <a:spcPct val="50000"/>
              </a:spcBef>
              <a:defRPr/>
            </a:pPr>
            <a:r>
              <a:rPr lang="en-US" sz="2400"/>
              <a:t>Insert Screen Shots / Graphics</a:t>
            </a:r>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7">
            <a:extLst>
              <a:ext uri="{28A0092B-C50C-407E-A947-70E740481C1C}">
                <a14:useLocalDpi xmlns:a14="http://schemas.microsoft.com/office/drawing/2010/main" val="0"/>
              </a:ext>
            </a:extLst>
          </a:blip>
          <a:srcRect l="15741" r="10799"/>
          <a:stretch/>
        </p:blipFill>
        <p:spPr>
          <a:xfrm>
            <a:off x="0" y="0"/>
            <a:ext cx="1600617" cy="6858000"/>
          </a:xfrm>
          <a:prstGeom prst="rect">
            <a:avLst/>
          </a:prstGeom>
          <a:effectLst>
            <a:softEdge rad="63500"/>
          </a:effectLst>
        </p:spPr>
      </p:pic>
      <p:sp>
        <p:nvSpPr>
          <p:cNvPr id="3" name="Rectangle 6">
            <a:extLst>
              <a:ext uri="{FF2B5EF4-FFF2-40B4-BE49-F238E27FC236}">
                <a16:creationId xmlns:a16="http://schemas.microsoft.com/office/drawing/2014/main" id="{26E0234B-89FB-D15D-1191-4C5E19BB1192}"/>
              </a:ext>
            </a:extLst>
          </p:cNvPr>
          <p:cNvSpPr txBox="1">
            <a:spLocks noChangeArrowheads="1"/>
          </p:cNvSpPr>
          <p:nvPr userDrawn="1"/>
        </p:nvSpPr>
        <p:spPr>
          <a:xfrm>
            <a:off x="2171074" y="2209800"/>
            <a:ext cx="6344111"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sz="3301" kern="0"/>
              <a:t>Enter Session Title</a:t>
            </a:r>
          </a:p>
        </p:txBody>
      </p:sp>
      <p:sp>
        <p:nvSpPr>
          <p:cNvPr id="4" name="Rectangle 7">
            <a:extLst>
              <a:ext uri="{FF2B5EF4-FFF2-40B4-BE49-F238E27FC236}">
                <a16:creationId xmlns:a16="http://schemas.microsoft.com/office/drawing/2014/main" id="{8A63B70C-9144-4513-8A54-7D0A612732EB}"/>
              </a:ext>
            </a:extLst>
          </p:cNvPr>
          <p:cNvSpPr txBox="1">
            <a:spLocks noChangeArrowheads="1"/>
          </p:cNvSpPr>
          <p:nvPr userDrawn="1"/>
        </p:nvSpPr>
        <p:spPr>
          <a:xfrm>
            <a:off x="2781644" y="4191000"/>
            <a:ext cx="5309272"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sz="2401" kern="0"/>
              <a:t>Click to edit Master subtitle style</a:t>
            </a:r>
          </a:p>
        </p:txBody>
      </p:sp>
    </p:spTree>
  </p:cSld>
  <p:clrMap bg1="lt1" tx1="dk1" bg2="lt2" tx2="dk2" accent1="accent1" accent2="accent2" accent3="accent3" accent4="accent4" accent5="accent5" accent6="accent6" hlink="hlink" folHlink="folHlink"/>
  <p:sldLayoutIdLst>
    <p:sldLayoutId id="2147483813" r:id="rId1"/>
    <p:sldLayoutId id="2147483814" r:id="rId2"/>
    <p:sldLayoutId id="2147483819" r:id="rId3"/>
    <p:sldLayoutId id="2147483820" r:id="rId4"/>
    <p:sldLayoutId id="2147483823" r:id="rId5"/>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forms.gle/NfEjoQWxAwGvMoDr6" TargetMode="Externa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8.xml"/><Relationship Id="rId5" Type="http://schemas.openxmlformats.org/officeDocument/2006/relationships/image" Target="../media/image16.png"/><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forms.gle/NfEjoQWxAwGvMoDr6"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228240" y="3278397"/>
            <a:ext cx="6344111" cy="1257628"/>
          </a:xfrm>
        </p:spPr>
        <p:txBody>
          <a:bodyPr lIns="68598" tIns="34299" rIns="68598" bIns="34299" anchor="ctr" anchorCtr="1">
            <a:normAutofit fontScale="90000"/>
          </a:bodyPr>
          <a:lstStyle/>
          <a:p>
            <a:r>
              <a:rPr lang="en-US" dirty="0">
                <a:latin typeface="Aptos" panose="020B0004020202020204" pitchFamily="34" charset="0"/>
              </a:rPr>
              <a:t>Meta Queries for PAAS Users and Excel Tips</a:t>
            </a:r>
          </a:p>
        </p:txBody>
      </p:sp>
      <p:sp>
        <p:nvSpPr>
          <p:cNvPr id="5" name="Subtitle 4">
            <a:extLst>
              <a:ext uri="{FF2B5EF4-FFF2-40B4-BE49-F238E27FC236}">
                <a16:creationId xmlns:a16="http://schemas.microsoft.com/office/drawing/2014/main" id="{048B246D-968B-1076-365A-F9C90A27D659}"/>
              </a:ext>
            </a:extLst>
          </p:cNvPr>
          <p:cNvSpPr>
            <a:spLocks noGrp="1"/>
          </p:cNvSpPr>
          <p:nvPr>
            <p:ph type="subTitle" sz="quarter" idx="1"/>
          </p:nvPr>
        </p:nvSpPr>
        <p:spPr>
          <a:xfrm>
            <a:off x="2745561" y="5029200"/>
            <a:ext cx="5309272" cy="457319"/>
          </a:xfrm>
        </p:spPr>
        <p:txBody>
          <a:bodyPr lIns="68598" tIns="34299" rIns="68598" bIns="34299" anchor="ctr" anchorCtr="1">
            <a:normAutofit/>
          </a:bodyPr>
          <a:lstStyle/>
          <a:p>
            <a:r>
              <a:rPr lang="en-US" dirty="0"/>
              <a:t>Mike Liggera &amp; Kamesa Crumdy</a:t>
            </a:r>
          </a:p>
        </p:txBody>
      </p:sp>
      <p:sp>
        <p:nvSpPr>
          <p:cNvPr id="3" name="Title 1">
            <a:extLst>
              <a:ext uri="{FF2B5EF4-FFF2-40B4-BE49-F238E27FC236}">
                <a16:creationId xmlns:a16="http://schemas.microsoft.com/office/drawing/2014/main" id="{AD3466DB-6D49-841D-2F71-74EBDF833EC6}"/>
              </a:ext>
            </a:extLst>
          </p:cNvPr>
          <p:cNvSpPr txBox="1">
            <a:spLocks/>
          </p:cNvSpPr>
          <p:nvPr/>
        </p:nvSpPr>
        <p:spPr>
          <a:xfrm>
            <a:off x="3375325" y="1724631"/>
            <a:ext cx="4190999" cy="1226549"/>
          </a:xfrm>
          <a:prstGeom prst="rect">
            <a:avLst/>
          </a:prstGeom>
          <a:noFill/>
          <a:ln w="28575" cap="rnd" cmpd="sng">
            <a:solidFill>
              <a:schemeClr val="tx1">
                <a:lumMod val="50000"/>
                <a:lumOff val="50000"/>
              </a:schemeClr>
            </a:solidFill>
            <a:bevel/>
          </a:ln>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900" dirty="0">
                <a:solidFill>
                  <a:srgbClr val="912018"/>
                </a:solidFill>
                <a:latin typeface="Aptos" panose="020B0004020202020204" pitchFamily="34" charset="0"/>
              </a:rPr>
              <a:t>NASU 2025</a:t>
            </a:r>
            <a:br>
              <a:rPr lang="en-US" dirty="0">
                <a:solidFill>
                  <a:srgbClr val="912018"/>
                </a:solidFill>
                <a:latin typeface="Aptos" panose="020B0004020202020204" pitchFamily="34" charset="0"/>
              </a:rPr>
            </a:br>
            <a:r>
              <a:rPr lang="en-US" sz="2100" dirty="0">
                <a:solidFill>
                  <a:srgbClr val="912018"/>
                </a:solidFill>
                <a:latin typeface="Aptos" panose="020B0004020202020204" pitchFamily="34" charset="0"/>
              </a:rPr>
              <a:t>Wednesday, October 1</a:t>
            </a:r>
            <a:r>
              <a:rPr lang="en-US" sz="2100" baseline="30000" dirty="0">
                <a:solidFill>
                  <a:srgbClr val="912018"/>
                </a:solidFill>
                <a:latin typeface="Aptos" panose="020B0004020202020204" pitchFamily="34" charset="0"/>
              </a:rPr>
              <a:t>st</a:t>
            </a:r>
            <a:r>
              <a:rPr lang="en-US" sz="2100" dirty="0">
                <a:solidFill>
                  <a:srgbClr val="912018"/>
                </a:solidFill>
                <a:latin typeface="Aptos" panose="020B0004020202020204" pitchFamily="34" charset="0"/>
              </a:rPr>
              <a:t> – Friday, October 3</a:t>
            </a:r>
            <a:r>
              <a:rPr lang="en-US" sz="2100" baseline="30000" dirty="0">
                <a:solidFill>
                  <a:srgbClr val="912018"/>
                </a:solidFill>
                <a:latin typeface="Aptos" panose="020B0004020202020204" pitchFamily="34" charset="0"/>
              </a:rPr>
              <a:t>rd</a:t>
            </a:r>
            <a:r>
              <a:rPr lang="en-US" sz="2100" dirty="0">
                <a:solidFill>
                  <a:srgbClr val="912018"/>
                </a:solidFill>
                <a:latin typeface="Aptos" panose="020B0004020202020204" pitchFamily="34" charset="0"/>
              </a:rPr>
              <a:t> </a:t>
            </a:r>
            <a:endParaRPr lang="en-US" sz="2000" dirty="0">
              <a:solidFill>
                <a:srgbClr val="912018"/>
              </a:solidFill>
              <a:latin typeface="Aptos" panose="020B0004020202020204" pitchFamily="34" charset="0"/>
            </a:endParaRPr>
          </a:p>
          <a:p>
            <a:endParaRPr lang="en-US" sz="1500" dirty="0">
              <a:solidFill>
                <a:srgbClr val="912018"/>
              </a:solidFill>
              <a:latin typeface="Aptos" panose="020B0004020202020204" pitchFamily="34" charset="0"/>
            </a:endParaRPr>
          </a:p>
          <a:p>
            <a:r>
              <a:rPr lang="en-US" sz="2000" b="1" i="1" dirty="0">
                <a:solidFill>
                  <a:srgbClr val="912018"/>
                </a:solidFill>
                <a:latin typeface="Aptos" panose="020B0004020202020204" pitchFamily="34" charset="0"/>
              </a:rPr>
              <a:t>Nashville, TN</a:t>
            </a:r>
            <a:endParaRPr lang="en-US" sz="2700" b="1" i="1" dirty="0">
              <a:solidFill>
                <a:srgbClr val="912018"/>
              </a:solidFill>
              <a:latin typeface="Aptos" panose="020B0004020202020204" pitchFamily="34" charset="0"/>
            </a:endParaRPr>
          </a:p>
        </p:txBody>
      </p:sp>
      <p:pic>
        <p:nvPicPr>
          <p:cNvPr id="4" name="Picture 3" descr="A grey and red logo&#10;&#10;AI-generated content may be incorrect.">
            <a:extLst>
              <a:ext uri="{FF2B5EF4-FFF2-40B4-BE49-F238E27FC236}">
                <a16:creationId xmlns:a16="http://schemas.microsoft.com/office/drawing/2014/main" id="{166E6AF2-E68E-04EE-2961-37AD1AF6CD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3400" y="365641"/>
            <a:ext cx="2254587" cy="1005840"/>
          </a:xfrm>
          <a:prstGeom prst="rect">
            <a:avLst/>
          </a:prstGeom>
        </p:spPr>
      </p:pic>
    </p:spTree>
    <p:extLst>
      <p:ext uri="{BB962C8B-B14F-4D97-AF65-F5344CB8AC3E}">
        <p14:creationId xmlns:p14="http://schemas.microsoft.com/office/powerpoint/2010/main" val="3004252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688FA-F344-0922-D6ED-F5B676A2581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8B644A0-E8C2-B64F-6C6E-29BDAD4CD626}"/>
              </a:ext>
            </a:extLst>
          </p:cNvPr>
          <p:cNvSpPr>
            <a:spLocks noGrp="1"/>
          </p:cNvSpPr>
          <p:nvPr>
            <p:ph idx="1"/>
          </p:nvPr>
        </p:nvSpPr>
        <p:spPr>
          <a:xfrm>
            <a:off x="1295400" y="2133600"/>
            <a:ext cx="7772400" cy="4419600"/>
          </a:xfrm>
        </p:spPr>
        <p:txBody>
          <a:bodyPr/>
          <a:lstStyle/>
          <a:p>
            <a:pPr marL="0" indent="0" algn="ctr">
              <a:buNone/>
            </a:pPr>
            <a:r>
              <a:rPr lang="en-US" dirty="0">
                <a:solidFill>
                  <a:schemeClr val="accent2"/>
                </a:solidFill>
              </a:rPr>
              <a:t>If you don't see a particular field in a Keystone Table, contact Keystone Client Care, and we will add it to both the standard table on your system and on our development server.</a:t>
            </a:r>
          </a:p>
        </p:txBody>
      </p:sp>
      <p:sp>
        <p:nvSpPr>
          <p:cNvPr id="3" name="Slide Number Placeholder 2">
            <a:extLst>
              <a:ext uri="{FF2B5EF4-FFF2-40B4-BE49-F238E27FC236}">
                <a16:creationId xmlns:a16="http://schemas.microsoft.com/office/drawing/2014/main" id="{013CC1BA-312E-6F0A-AC89-2747F1EE389F}"/>
              </a:ext>
            </a:extLst>
          </p:cNvPr>
          <p:cNvSpPr>
            <a:spLocks noGrp="1"/>
          </p:cNvSpPr>
          <p:nvPr>
            <p:ph type="sldNum" sz="quarter" idx="10"/>
          </p:nvPr>
        </p:nvSpPr>
        <p:spPr/>
        <p:txBody>
          <a:bodyPr/>
          <a:lstStyle/>
          <a:p>
            <a:fld id="{E01ABE7C-D557-4CAA-AC9E-0A55A9FE9F7F}" type="slidenum">
              <a:rPr lang="en-US" smtClean="0"/>
              <a:pPr/>
              <a:t>10</a:t>
            </a:fld>
            <a:endParaRPr lang="en-US" dirty="0"/>
          </a:p>
        </p:txBody>
      </p:sp>
      <p:sp>
        <p:nvSpPr>
          <p:cNvPr id="4" name="Content Placeholder 3">
            <a:extLst>
              <a:ext uri="{FF2B5EF4-FFF2-40B4-BE49-F238E27FC236}">
                <a16:creationId xmlns:a16="http://schemas.microsoft.com/office/drawing/2014/main" id="{C84F5A5A-3FF1-F687-8B47-AF66DE3424DC}"/>
              </a:ext>
            </a:extLst>
          </p:cNvPr>
          <p:cNvSpPr>
            <a:spLocks noGrp="1"/>
          </p:cNvSpPr>
          <p:nvPr>
            <p:ph sz="quarter" idx="11"/>
          </p:nvPr>
        </p:nvSpPr>
        <p:spPr>
          <a:xfrm>
            <a:off x="1219200" y="315210"/>
            <a:ext cx="7772400" cy="1219200"/>
          </a:xfrm>
        </p:spPr>
        <p:txBody>
          <a:bodyPr>
            <a:normAutofit fontScale="92500" lnSpcReduction="20000"/>
          </a:bodyPr>
          <a:lstStyle/>
          <a:p>
            <a:r>
              <a:rPr lang="en-US" dirty="0"/>
              <a:t>What if the Keystone Table doesn’t have a field I need?</a:t>
            </a:r>
          </a:p>
        </p:txBody>
      </p:sp>
    </p:spTree>
    <p:extLst>
      <p:ext uri="{BB962C8B-B14F-4D97-AF65-F5344CB8AC3E}">
        <p14:creationId xmlns:p14="http://schemas.microsoft.com/office/powerpoint/2010/main" val="2709361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a:xfrm>
            <a:off x="1295400" y="914400"/>
            <a:ext cx="7696200" cy="2286000"/>
          </a:xfrm>
        </p:spPr>
        <p:txBody>
          <a:bodyPr/>
          <a:lstStyle/>
          <a:p>
            <a:r>
              <a:rPr lang="en-US" sz="2800" dirty="0"/>
              <a:t>Using Standard Meta Tables is ideal since it:</a:t>
            </a:r>
            <a:endParaRPr lang="en-US" dirty="0"/>
          </a:p>
          <a:p>
            <a:pPr lvl="2"/>
            <a:r>
              <a:rPr lang="en-US" dirty="0"/>
              <a:t> Allows you to share queries easier</a:t>
            </a:r>
          </a:p>
          <a:p>
            <a:pPr lvl="2"/>
            <a:r>
              <a:rPr lang="en-US" dirty="0"/>
              <a:t>Less likely to break</a:t>
            </a:r>
          </a:p>
          <a:p>
            <a:pPr lvl="2"/>
            <a:r>
              <a:rPr lang="en-US" dirty="0"/>
              <a:t>Enables you to take advantage of new features and integration</a:t>
            </a:r>
          </a:p>
        </p:txBody>
      </p:sp>
      <p:sp>
        <p:nvSpPr>
          <p:cNvPr id="4" name="Slide Number Placeholder 3"/>
          <p:cNvSpPr>
            <a:spLocks noGrp="1"/>
          </p:cNvSpPr>
          <p:nvPr>
            <p:ph type="sldNum" sz="quarter" idx="10"/>
          </p:nvPr>
        </p:nvSpPr>
        <p:spPr>
          <a:xfrm>
            <a:off x="8686800" y="6477000"/>
            <a:ext cx="381000" cy="227013"/>
          </a:xfrm>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BB9C38FD-857F-4318-A10D-BA9F4B14E170}" type="slidenum">
              <a:rPr lang="en-US">
                <a:solidFill>
                  <a:srgbClr val="1C1C1C"/>
                </a:solidFill>
                <a:latin typeface="Calibri" panose="020F0502020204030204" pitchFamily="34" charset="0"/>
              </a:rPr>
              <a:pPr/>
              <a:t>11</a:t>
            </a:fld>
            <a:endParaRPr lang="en-US" dirty="0">
              <a:solidFill>
                <a:srgbClr val="1C1C1C"/>
              </a:solidFill>
              <a:latin typeface="Calibri" panose="020F0502020204030204" pitchFamily="34" charset="0"/>
            </a:endParaRPr>
          </a:p>
        </p:txBody>
      </p:sp>
      <p:sp>
        <p:nvSpPr>
          <p:cNvPr id="5123" name="Rectangle 2"/>
          <p:cNvSpPr>
            <a:spLocks noGrp="1" noChangeArrowheads="1"/>
          </p:cNvSpPr>
          <p:nvPr>
            <p:ph type="title" idx="4294967295"/>
          </p:nvPr>
        </p:nvSpPr>
        <p:spPr>
          <a:xfrm>
            <a:off x="1219200" y="153987"/>
            <a:ext cx="7772400" cy="760413"/>
          </a:xfrm>
          <a:prstGeom prst="rect">
            <a:avLst/>
          </a:prstGeom>
        </p:spPr>
        <p:txBody>
          <a:bodyPr>
            <a:normAutofit/>
          </a:bodyPr>
          <a:lstStyle/>
          <a:p>
            <a:r>
              <a:rPr lang="en-US" sz="4000" dirty="0">
                <a:solidFill>
                  <a:schemeClr val="accent1">
                    <a:lumMod val="75000"/>
                  </a:schemeClr>
                </a:solidFill>
              </a:rPr>
              <a:t>Standard PAAS Tables</a:t>
            </a:r>
          </a:p>
        </p:txBody>
      </p:sp>
      <p:pic>
        <p:nvPicPr>
          <p:cNvPr id="3" name="Picture 2">
            <a:extLst>
              <a:ext uri="{FF2B5EF4-FFF2-40B4-BE49-F238E27FC236}">
                <a16:creationId xmlns:a16="http://schemas.microsoft.com/office/drawing/2014/main" id="{1BAE45ED-3789-89D3-DA17-2276C8AC39F2}"/>
              </a:ext>
            </a:extLst>
          </p:cNvPr>
          <p:cNvPicPr>
            <a:picLocks noChangeAspect="1"/>
          </p:cNvPicPr>
          <p:nvPr/>
        </p:nvPicPr>
        <p:blipFill>
          <a:blip r:embed="rId3"/>
          <a:stretch>
            <a:fillRect/>
          </a:stretch>
        </p:blipFill>
        <p:spPr>
          <a:xfrm>
            <a:off x="5257800" y="2819400"/>
            <a:ext cx="2286000" cy="3505200"/>
          </a:xfrm>
          <a:prstGeom prst="rect">
            <a:avLst/>
          </a:prstGeom>
          <a:ln w="12700">
            <a:solidFill>
              <a:schemeClr val="tx1"/>
            </a:solidFill>
          </a:ln>
        </p:spPr>
      </p:pic>
      <p:sp>
        <p:nvSpPr>
          <p:cNvPr id="6" name="Rectangle 5">
            <a:extLst>
              <a:ext uri="{FF2B5EF4-FFF2-40B4-BE49-F238E27FC236}">
                <a16:creationId xmlns:a16="http://schemas.microsoft.com/office/drawing/2014/main" id="{A17257D6-7A68-CD18-C090-8E4DDCDBB53D}"/>
              </a:ext>
            </a:extLst>
          </p:cNvPr>
          <p:cNvSpPr/>
          <p:nvPr/>
        </p:nvSpPr>
        <p:spPr bwMode="auto">
          <a:xfrm>
            <a:off x="5257800" y="3657601"/>
            <a:ext cx="228600" cy="457200"/>
          </a:xfrm>
          <a:prstGeom prst="rect">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40364813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652F5D-D8A4-4656-AC65-28FF302D8FAA}"/>
              </a:ext>
            </a:extLst>
          </p:cNvPr>
          <p:cNvSpPr>
            <a:spLocks noGrp="1"/>
          </p:cNvSpPr>
          <p:nvPr>
            <p:ph idx="1"/>
          </p:nvPr>
        </p:nvSpPr>
        <p:spPr>
          <a:xfrm>
            <a:off x="1295400" y="1143000"/>
            <a:ext cx="7772400" cy="5334000"/>
          </a:xfrm>
        </p:spPr>
        <p:txBody>
          <a:bodyPr>
            <a:normAutofit fontScale="70000" lnSpcReduction="20000"/>
          </a:bodyPr>
          <a:lstStyle/>
          <a:p>
            <a:r>
              <a:rPr lang="en-US" dirty="0"/>
              <a:t>We have created 20 “standard” PAAS tables.  These tables are kept in synch with our development system and all customer systems:</a:t>
            </a:r>
          </a:p>
          <a:p>
            <a:pPr lvl="1"/>
            <a:r>
              <a:rPr lang="en-US" b="1" dirty="0"/>
              <a:t>Absprop </a:t>
            </a:r>
            <a:r>
              <a:rPr lang="en-US" dirty="0"/>
              <a:t>– Listing details for personal property to be billed (part of header detail data)</a:t>
            </a:r>
          </a:p>
          <a:p>
            <a:pPr lvl="1"/>
            <a:r>
              <a:rPr lang="en-US" b="1" dirty="0"/>
              <a:t>Abstract </a:t>
            </a:r>
            <a:r>
              <a:rPr lang="en-US" dirty="0"/>
              <a:t>– Header information for real/personal property to be billed in the next billing cycle</a:t>
            </a:r>
          </a:p>
          <a:p>
            <a:pPr lvl="1"/>
            <a:r>
              <a:rPr lang="en-US" b="1" dirty="0"/>
              <a:t>Account </a:t>
            </a:r>
            <a:r>
              <a:rPr lang="en-US" dirty="0"/>
              <a:t>– Taxpayer demographics</a:t>
            </a:r>
          </a:p>
          <a:p>
            <a:pPr lvl="1"/>
            <a:r>
              <a:rPr lang="en-US" b="1" dirty="0"/>
              <a:t>Account Address </a:t>
            </a:r>
            <a:r>
              <a:rPr lang="en-US" dirty="0"/>
              <a:t>– Address/name changes, including who made them &amp; date changed</a:t>
            </a:r>
          </a:p>
          <a:p>
            <a:pPr lvl="1"/>
            <a:r>
              <a:rPr lang="en-US" b="1" dirty="0"/>
              <a:t>Account History </a:t>
            </a:r>
            <a:r>
              <a:rPr lang="en-US" dirty="0"/>
              <a:t>– (rarely used) Includes limited historical ownership, also found elsewhere in PAAS </a:t>
            </a:r>
          </a:p>
          <a:p>
            <a:pPr lvl="1"/>
            <a:r>
              <a:rPr lang="en-US" b="1" dirty="0"/>
              <a:t>Buildings </a:t>
            </a:r>
            <a:r>
              <a:rPr lang="en-US" dirty="0"/>
              <a:t>– (TABLDG file; associated with PARCEL) Contains details about Buildings</a:t>
            </a:r>
          </a:p>
          <a:p>
            <a:pPr lvl="1"/>
            <a:r>
              <a:rPr lang="en-US" b="1" dirty="0"/>
              <a:t>Business Personal Property </a:t>
            </a:r>
            <a:r>
              <a:rPr lang="en-US" dirty="0"/>
              <a:t>– details of business personal property</a:t>
            </a:r>
          </a:p>
          <a:p>
            <a:pPr lvl="1"/>
            <a:r>
              <a:rPr lang="en-US" b="1" dirty="0"/>
              <a:t>Cigarette Tax</a:t>
            </a:r>
            <a:endParaRPr lang="en-US" dirty="0"/>
          </a:p>
        </p:txBody>
      </p:sp>
      <p:sp>
        <p:nvSpPr>
          <p:cNvPr id="3" name="Slide Number Placeholder 2">
            <a:extLst>
              <a:ext uri="{FF2B5EF4-FFF2-40B4-BE49-F238E27FC236}">
                <a16:creationId xmlns:a16="http://schemas.microsoft.com/office/drawing/2014/main" id="{9577FF8F-C0EA-4ED6-83CF-888A888BF2C4}"/>
              </a:ext>
            </a:extLst>
          </p:cNvPr>
          <p:cNvSpPr>
            <a:spLocks noGrp="1"/>
          </p:cNvSpPr>
          <p:nvPr>
            <p:ph type="sldNum" sz="quarter" idx="10"/>
          </p:nvPr>
        </p:nvSpPr>
        <p:spPr/>
        <p:txBody>
          <a:bodyPr/>
          <a:lstStyle/>
          <a:p>
            <a:fld id="{E01ABE7C-D557-4CAA-AC9E-0A55A9FE9F7F}" type="slidenum">
              <a:rPr lang="en-US" smtClean="0"/>
              <a:pPr/>
              <a:t>12</a:t>
            </a:fld>
            <a:endParaRPr lang="en-US" dirty="0"/>
          </a:p>
        </p:txBody>
      </p:sp>
      <p:sp>
        <p:nvSpPr>
          <p:cNvPr id="4" name="Content Placeholder 3">
            <a:extLst>
              <a:ext uri="{FF2B5EF4-FFF2-40B4-BE49-F238E27FC236}">
                <a16:creationId xmlns:a16="http://schemas.microsoft.com/office/drawing/2014/main" id="{BE2982C2-CA6E-424A-B955-C23254D434EE}"/>
              </a:ext>
            </a:extLst>
          </p:cNvPr>
          <p:cNvSpPr>
            <a:spLocks noGrp="1"/>
          </p:cNvSpPr>
          <p:nvPr>
            <p:ph sz="quarter" idx="11"/>
          </p:nvPr>
        </p:nvSpPr>
        <p:spPr/>
        <p:txBody>
          <a:bodyPr>
            <a:normAutofit/>
          </a:bodyPr>
          <a:lstStyle/>
          <a:p>
            <a:pPr algn="ctr"/>
            <a:r>
              <a:rPr lang="en-US" sz="4000" dirty="0"/>
              <a:t>Standard PAAS Tables (cont’d)</a:t>
            </a:r>
          </a:p>
        </p:txBody>
      </p:sp>
    </p:spTree>
    <p:extLst>
      <p:ext uri="{BB962C8B-B14F-4D97-AF65-F5344CB8AC3E}">
        <p14:creationId xmlns:p14="http://schemas.microsoft.com/office/powerpoint/2010/main" val="3066277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652F5D-D8A4-4656-AC65-28FF302D8FAA}"/>
              </a:ext>
            </a:extLst>
          </p:cNvPr>
          <p:cNvSpPr>
            <a:spLocks noGrp="1"/>
          </p:cNvSpPr>
          <p:nvPr>
            <p:ph idx="1"/>
          </p:nvPr>
        </p:nvSpPr>
        <p:spPr>
          <a:xfrm>
            <a:off x="990600" y="1143000"/>
            <a:ext cx="8077200" cy="5486400"/>
          </a:xfrm>
        </p:spPr>
        <p:txBody>
          <a:bodyPr>
            <a:normAutofit fontScale="70000" lnSpcReduction="20000"/>
          </a:bodyPr>
          <a:lstStyle/>
          <a:p>
            <a:pPr lvl="1"/>
            <a:r>
              <a:rPr lang="en-US" b="1" dirty="0"/>
              <a:t>Dog Tags </a:t>
            </a:r>
            <a:r>
              <a:rPr lang="en-US" dirty="0"/>
              <a:t>– Contains information about each dog and the tag number issued</a:t>
            </a:r>
          </a:p>
          <a:p>
            <a:pPr lvl="1"/>
            <a:r>
              <a:rPr lang="en-US" b="1" dirty="0"/>
              <a:t>Employer </a:t>
            </a:r>
            <a:r>
              <a:rPr lang="en-US" dirty="0"/>
              <a:t>– Employer demographics (name, address)</a:t>
            </a:r>
          </a:p>
          <a:p>
            <a:pPr lvl="1"/>
            <a:r>
              <a:rPr lang="en-US" b="1" dirty="0"/>
              <a:t>Group History</a:t>
            </a:r>
            <a:r>
              <a:rPr lang="en-US" dirty="0"/>
              <a:t> – Contains information about groups used for receiving tax payments </a:t>
            </a:r>
          </a:p>
          <a:p>
            <a:pPr lvl="1"/>
            <a:r>
              <a:rPr lang="en-US" sz="2900" b="1" dirty="0"/>
              <a:t>JD Power Valuations </a:t>
            </a:r>
            <a:r>
              <a:rPr lang="en-US" dirty="0"/>
              <a:t>– Contains the filed in the JD Power file</a:t>
            </a:r>
          </a:p>
          <a:p>
            <a:pPr lvl="1"/>
            <a:r>
              <a:rPr lang="en-US" b="1" dirty="0"/>
              <a:t>Meals Trans</a:t>
            </a:r>
            <a:r>
              <a:rPr lang="en-US" dirty="0"/>
              <a:t> – For Meals Tax</a:t>
            </a:r>
            <a:endParaRPr lang="en-US" b="1" dirty="0"/>
          </a:p>
          <a:p>
            <a:pPr lvl="1"/>
            <a:r>
              <a:rPr lang="en-US" b="1" dirty="0"/>
              <a:t>Mobile Home </a:t>
            </a:r>
            <a:r>
              <a:rPr lang="en-US" dirty="0"/>
              <a:t>– Contains the details about Mobile Homes</a:t>
            </a:r>
          </a:p>
          <a:p>
            <a:pPr lvl="1"/>
            <a:r>
              <a:rPr lang="en-US" b="1" dirty="0"/>
              <a:t>Motor Vehicle </a:t>
            </a:r>
            <a:r>
              <a:rPr lang="en-US" dirty="0"/>
              <a:t>–  Contains details about Motor Vehicles</a:t>
            </a:r>
          </a:p>
          <a:p>
            <a:pPr lvl="1"/>
            <a:r>
              <a:rPr lang="en-US" b="1" dirty="0"/>
              <a:t>MV Work </a:t>
            </a:r>
            <a:r>
              <a:rPr lang="en-US" dirty="0"/>
              <a:t>– A temporary file used to load data from DMV and to update data for billing</a:t>
            </a:r>
          </a:p>
          <a:p>
            <a:pPr lvl="1"/>
            <a:r>
              <a:rPr lang="en-US" b="1" dirty="0"/>
              <a:t>Parcel </a:t>
            </a:r>
            <a:r>
              <a:rPr lang="en-US" dirty="0"/>
              <a:t>– Real Estate details, value, ownership</a:t>
            </a:r>
          </a:p>
          <a:p>
            <a:pPr lvl="1"/>
            <a:r>
              <a:rPr lang="en-US" b="1" dirty="0"/>
              <a:t>Release Refund </a:t>
            </a:r>
            <a:r>
              <a:rPr lang="en-US" dirty="0"/>
              <a:t>– Contains details on abatements</a:t>
            </a:r>
          </a:p>
          <a:p>
            <a:pPr lvl="1"/>
            <a:r>
              <a:rPr lang="en-US" b="1" dirty="0"/>
              <a:t>Sections </a:t>
            </a:r>
            <a:r>
              <a:rPr lang="en-US" dirty="0"/>
              <a:t>– (TABLDAD file; associated with PARCEL) Contains details about Building Sections</a:t>
            </a:r>
          </a:p>
          <a:p>
            <a:pPr lvl="1"/>
            <a:r>
              <a:rPr lang="en-US" b="1" dirty="0"/>
              <a:t>Tax Bill </a:t>
            </a:r>
            <a:r>
              <a:rPr lang="en-US" dirty="0"/>
              <a:t>– Contains tax bill data</a:t>
            </a:r>
          </a:p>
          <a:p>
            <a:pPr lvl="1"/>
            <a:r>
              <a:rPr lang="en-US" b="1" dirty="0"/>
              <a:t>Tax Code</a:t>
            </a:r>
            <a:r>
              <a:rPr lang="en-US" dirty="0"/>
              <a:t> – Tax Rate Table</a:t>
            </a:r>
          </a:p>
          <a:p>
            <a:pPr lvl="1"/>
            <a:r>
              <a:rPr lang="en-US" b="1" dirty="0"/>
              <a:t>Watercraft </a:t>
            </a:r>
            <a:r>
              <a:rPr lang="en-US" dirty="0"/>
              <a:t>– Contains the details about Boats</a:t>
            </a:r>
          </a:p>
        </p:txBody>
      </p:sp>
      <p:sp>
        <p:nvSpPr>
          <p:cNvPr id="3" name="Slide Number Placeholder 2">
            <a:extLst>
              <a:ext uri="{FF2B5EF4-FFF2-40B4-BE49-F238E27FC236}">
                <a16:creationId xmlns:a16="http://schemas.microsoft.com/office/drawing/2014/main" id="{9577FF8F-C0EA-4ED6-83CF-888A888BF2C4}"/>
              </a:ext>
            </a:extLst>
          </p:cNvPr>
          <p:cNvSpPr>
            <a:spLocks noGrp="1"/>
          </p:cNvSpPr>
          <p:nvPr>
            <p:ph type="sldNum" sz="quarter" idx="10"/>
          </p:nvPr>
        </p:nvSpPr>
        <p:spPr/>
        <p:txBody>
          <a:bodyPr/>
          <a:lstStyle/>
          <a:p>
            <a:fld id="{E01ABE7C-D557-4CAA-AC9E-0A55A9FE9F7F}" type="slidenum">
              <a:rPr lang="en-US" smtClean="0"/>
              <a:pPr/>
              <a:t>13</a:t>
            </a:fld>
            <a:endParaRPr lang="en-US" dirty="0"/>
          </a:p>
        </p:txBody>
      </p:sp>
      <p:sp>
        <p:nvSpPr>
          <p:cNvPr id="4" name="Content Placeholder 3">
            <a:extLst>
              <a:ext uri="{FF2B5EF4-FFF2-40B4-BE49-F238E27FC236}">
                <a16:creationId xmlns:a16="http://schemas.microsoft.com/office/drawing/2014/main" id="{BE2982C2-CA6E-424A-B955-C23254D434EE}"/>
              </a:ext>
            </a:extLst>
          </p:cNvPr>
          <p:cNvSpPr>
            <a:spLocks noGrp="1"/>
          </p:cNvSpPr>
          <p:nvPr>
            <p:ph sz="quarter" idx="11"/>
          </p:nvPr>
        </p:nvSpPr>
        <p:spPr>
          <a:xfrm>
            <a:off x="1219200" y="76200"/>
            <a:ext cx="7772400" cy="1066800"/>
          </a:xfrm>
        </p:spPr>
        <p:txBody>
          <a:bodyPr>
            <a:normAutofit fontScale="92500"/>
          </a:bodyPr>
          <a:lstStyle/>
          <a:p>
            <a:pPr algn="ctr"/>
            <a:r>
              <a:rPr lang="en-US" sz="4400" dirty="0"/>
              <a:t>Standard PAAS Tables (cont’d)</a:t>
            </a:r>
            <a:endParaRPr lang="en-US" dirty="0"/>
          </a:p>
        </p:txBody>
      </p:sp>
    </p:spTree>
    <p:extLst>
      <p:ext uri="{BB962C8B-B14F-4D97-AF65-F5344CB8AC3E}">
        <p14:creationId xmlns:p14="http://schemas.microsoft.com/office/powerpoint/2010/main" val="3609240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577FF8F-C0EA-4ED6-83CF-888A888BF2C4}"/>
              </a:ext>
            </a:extLst>
          </p:cNvPr>
          <p:cNvSpPr>
            <a:spLocks noGrp="1"/>
          </p:cNvSpPr>
          <p:nvPr>
            <p:ph type="sldNum" sz="quarter" idx="10"/>
          </p:nvPr>
        </p:nvSpPr>
        <p:spPr/>
        <p:txBody>
          <a:bodyPr/>
          <a:lstStyle/>
          <a:p>
            <a:fld id="{E01ABE7C-D557-4CAA-AC9E-0A55A9FE9F7F}" type="slidenum">
              <a:rPr lang="en-US" smtClean="0"/>
              <a:pPr/>
              <a:t>14</a:t>
            </a:fld>
            <a:endParaRPr lang="en-US" dirty="0"/>
          </a:p>
        </p:txBody>
      </p:sp>
      <p:sp>
        <p:nvSpPr>
          <p:cNvPr id="4" name="Content Placeholder 3">
            <a:extLst>
              <a:ext uri="{FF2B5EF4-FFF2-40B4-BE49-F238E27FC236}">
                <a16:creationId xmlns:a16="http://schemas.microsoft.com/office/drawing/2014/main" id="{BE2982C2-CA6E-424A-B955-C23254D434EE}"/>
              </a:ext>
            </a:extLst>
          </p:cNvPr>
          <p:cNvSpPr>
            <a:spLocks noGrp="1"/>
          </p:cNvSpPr>
          <p:nvPr>
            <p:ph sz="quarter" idx="11"/>
          </p:nvPr>
        </p:nvSpPr>
        <p:spPr/>
        <p:txBody>
          <a:bodyPr>
            <a:normAutofit/>
          </a:bodyPr>
          <a:lstStyle/>
          <a:p>
            <a:pPr algn="ctr"/>
            <a:r>
              <a:rPr lang="en-US" sz="4000" dirty="0">
                <a:solidFill>
                  <a:schemeClr val="accent1">
                    <a:lumMod val="75000"/>
                  </a:schemeClr>
                </a:solidFill>
              </a:rPr>
              <a:t>Standard PAAS Queries </a:t>
            </a:r>
          </a:p>
        </p:txBody>
      </p:sp>
      <p:sp>
        <p:nvSpPr>
          <p:cNvPr id="8" name="Content Placeholder 1">
            <a:extLst>
              <a:ext uri="{FF2B5EF4-FFF2-40B4-BE49-F238E27FC236}">
                <a16:creationId xmlns:a16="http://schemas.microsoft.com/office/drawing/2014/main" id="{17A85E12-ED6D-4740-B914-ECF209492460}"/>
              </a:ext>
            </a:extLst>
          </p:cNvPr>
          <p:cNvSpPr>
            <a:spLocks noGrp="1"/>
          </p:cNvSpPr>
          <p:nvPr>
            <p:ph idx="1"/>
          </p:nvPr>
        </p:nvSpPr>
        <p:spPr>
          <a:xfrm>
            <a:off x="1317396" y="1143000"/>
            <a:ext cx="7772400" cy="609600"/>
          </a:xfrm>
        </p:spPr>
        <p:txBody>
          <a:bodyPr>
            <a:normAutofit/>
          </a:bodyPr>
          <a:lstStyle/>
          <a:p>
            <a:r>
              <a:rPr lang="en-US" sz="2400" dirty="0"/>
              <a:t>We now have 17 standard PAAS queries:</a:t>
            </a:r>
          </a:p>
        </p:txBody>
      </p:sp>
      <p:pic>
        <p:nvPicPr>
          <p:cNvPr id="6" name="Picture 5">
            <a:extLst>
              <a:ext uri="{FF2B5EF4-FFF2-40B4-BE49-F238E27FC236}">
                <a16:creationId xmlns:a16="http://schemas.microsoft.com/office/drawing/2014/main" id="{C8086192-673A-BADC-44A2-190E4EED8581}"/>
              </a:ext>
            </a:extLst>
          </p:cNvPr>
          <p:cNvPicPr>
            <a:picLocks noChangeAspect="1"/>
          </p:cNvPicPr>
          <p:nvPr/>
        </p:nvPicPr>
        <p:blipFill>
          <a:blip r:embed="rId2"/>
          <a:stretch>
            <a:fillRect/>
          </a:stretch>
        </p:blipFill>
        <p:spPr>
          <a:xfrm>
            <a:off x="2362200" y="1905000"/>
            <a:ext cx="5339708" cy="4425375"/>
          </a:xfrm>
          <a:prstGeom prst="rect">
            <a:avLst/>
          </a:prstGeom>
          <a:ln w="12700">
            <a:solidFill>
              <a:schemeClr val="tx1"/>
            </a:solidFill>
          </a:ln>
        </p:spPr>
      </p:pic>
    </p:spTree>
    <p:extLst>
      <p:ext uri="{BB962C8B-B14F-4D97-AF65-F5344CB8AC3E}">
        <p14:creationId xmlns:p14="http://schemas.microsoft.com/office/powerpoint/2010/main" val="21953907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577FF8F-C0EA-4ED6-83CF-888A888BF2C4}"/>
              </a:ext>
            </a:extLst>
          </p:cNvPr>
          <p:cNvSpPr>
            <a:spLocks noGrp="1"/>
          </p:cNvSpPr>
          <p:nvPr>
            <p:ph type="sldNum" sz="quarter" idx="10"/>
          </p:nvPr>
        </p:nvSpPr>
        <p:spPr/>
        <p:txBody>
          <a:bodyPr/>
          <a:lstStyle/>
          <a:p>
            <a:fld id="{E01ABE7C-D557-4CAA-AC9E-0A55A9FE9F7F}" type="slidenum">
              <a:rPr lang="en-US" smtClean="0"/>
              <a:pPr/>
              <a:t>15</a:t>
            </a:fld>
            <a:endParaRPr lang="en-US" dirty="0"/>
          </a:p>
        </p:txBody>
      </p:sp>
      <p:sp>
        <p:nvSpPr>
          <p:cNvPr id="4" name="Content Placeholder 3">
            <a:extLst>
              <a:ext uri="{FF2B5EF4-FFF2-40B4-BE49-F238E27FC236}">
                <a16:creationId xmlns:a16="http://schemas.microsoft.com/office/drawing/2014/main" id="{BE2982C2-CA6E-424A-B955-C23254D434EE}"/>
              </a:ext>
            </a:extLst>
          </p:cNvPr>
          <p:cNvSpPr>
            <a:spLocks noGrp="1"/>
          </p:cNvSpPr>
          <p:nvPr>
            <p:ph sz="quarter" idx="11"/>
          </p:nvPr>
        </p:nvSpPr>
        <p:spPr/>
        <p:txBody>
          <a:bodyPr>
            <a:normAutofit/>
          </a:bodyPr>
          <a:lstStyle/>
          <a:p>
            <a:pPr algn="ctr"/>
            <a:r>
              <a:rPr lang="en-US" sz="4000" dirty="0">
                <a:solidFill>
                  <a:schemeClr val="accent1">
                    <a:lumMod val="75000"/>
                  </a:schemeClr>
                </a:solidFill>
              </a:rPr>
              <a:t>Highlighted PAAS Queries</a:t>
            </a:r>
          </a:p>
        </p:txBody>
      </p:sp>
      <p:sp>
        <p:nvSpPr>
          <p:cNvPr id="8" name="Content Placeholder 1">
            <a:extLst>
              <a:ext uri="{FF2B5EF4-FFF2-40B4-BE49-F238E27FC236}">
                <a16:creationId xmlns:a16="http://schemas.microsoft.com/office/drawing/2014/main" id="{17A85E12-ED6D-4740-B914-ECF209492460}"/>
              </a:ext>
            </a:extLst>
          </p:cNvPr>
          <p:cNvSpPr>
            <a:spLocks noGrp="1"/>
          </p:cNvSpPr>
          <p:nvPr>
            <p:ph idx="1"/>
          </p:nvPr>
        </p:nvSpPr>
        <p:spPr>
          <a:xfrm>
            <a:off x="1219200" y="1143000"/>
            <a:ext cx="7772400" cy="5638800"/>
          </a:xfrm>
        </p:spPr>
        <p:txBody>
          <a:bodyPr>
            <a:normAutofit fontScale="85000" lnSpcReduction="20000"/>
          </a:bodyPr>
          <a:lstStyle/>
          <a:p>
            <a:r>
              <a:rPr lang="en-US" sz="2400" b="1" dirty="0"/>
              <a:t>Abatement Release - </a:t>
            </a:r>
            <a:r>
              <a:rPr lang="en-US" sz="2400" dirty="0"/>
              <a:t>Abatement report for motor vehicle bills, allowing you to choose the date range, and status of open or closed by user (Group Number). The user can save the query as their own and use “R” or “F” as a status (for a refund status or for the status of bills that have not been paid). </a:t>
            </a:r>
          </a:p>
          <a:p>
            <a:r>
              <a:rPr lang="en-US" sz="2400" b="1" dirty="0"/>
              <a:t>Centralized Collections Web Receipts – </a:t>
            </a:r>
            <a:r>
              <a:rPr lang="en-US" sz="2400" dirty="0"/>
              <a:t>Provides a list of centralized collections web receipts that have been paid with a date greater than or equal to yesterday.</a:t>
            </a:r>
          </a:p>
          <a:p>
            <a:r>
              <a:rPr lang="en-US" sz="2400" b="1" dirty="0"/>
              <a:t>Delinquent Real Estate Taxes </a:t>
            </a:r>
            <a:r>
              <a:rPr lang="en-US" sz="2400" dirty="0"/>
              <a:t>– Provides a list of delinquent real estate taxes for the year defined.</a:t>
            </a:r>
          </a:p>
          <a:p>
            <a:r>
              <a:rPr lang="en-US" sz="2400" b="1" dirty="0"/>
              <a:t>Dog Tag Payments Report </a:t>
            </a:r>
            <a:r>
              <a:rPr lang="en-US" sz="2400" dirty="0"/>
              <a:t>– Allows you to retrieve all dog tags that were paid during a specified time range (shows license type and the amount paid).</a:t>
            </a:r>
          </a:p>
          <a:p>
            <a:r>
              <a:rPr lang="en-US" sz="2400" b="1" dirty="0"/>
              <a:t>Motor Vehicle – Account Number is Null </a:t>
            </a:r>
            <a:r>
              <a:rPr lang="en-US" sz="2400" dirty="0"/>
              <a:t>– Provides a list of motor vehicles that are missing an account number</a:t>
            </a:r>
          </a:p>
          <a:p>
            <a:r>
              <a:rPr lang="en-US" sz="2400" b="1" dirty="0"/>
              <a:t>Motor Vehicle Supplement by Bill Cycle - </a:t>
            </a:r>
            <a:r>
              <a:rPr lang="en-US" sz="2400" dirty="0"/>
              <a:t>Lists supplemental tax bills by bill cycle.</a:t>
            </a:r>
          </a:p>
          <a:p>
            <a:r>
              <a:rPr lang="en-US" sz="2400" b="1" dirty="0"/>
              <a:t>Taxpayers by Account Type –</a:t>
            </a:r>
            <a:r>
              <a:rPr lang="en-US" sz="2400" dirty="0"/>
              <a:t> Allows the user to look up taxpayers by account types (real, personal, etc.).  Provides the taxpayer’s name, address and account number</a:t>
            </a:r>
          </a:p>
        </p:txBody>
      </p:sp>
    </p:spTree>
    <p:extLst>
      <p:ext uri="{BB962C8B-B14F-4D97-AF65-F5344CB8AC3E}">
        <p14:creationId xmlns:p14="http://schemas.microsoft.com/office/powerpoint/2010/main" val="575469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B5BAB2-1E9A-4C6B-A508-80E487774C8B}"/>
              </a:ext>
            </a:extLst>
          </p:cNvPr>
          <p:cNvSpPr>
            <a:spLocks noGrp="1"/>
          </p:cNvSpPr>
          <p:nvPr>
            <p:ph idx="1"/>
          </p:nvPr>
        </p:nvSpPr>
        <p:spPr>
          <a:xfrm>
            <a:off x="1219200" y="2057400"/>
            <a:ext cx="7772400" cy="2286000"/>
          </a:xfrm>
        </p:spPr>
        <p:txBody>
          <a:bodyPr/>
          <a:lstStyle/>
          <a:p>
            <a:pPr marL="461963" indent="-461963"/>
            <a:r>
              <a:rPr lang="en-US" dirty="0"/>
              <a:t>Open an existing query, use Save As</a:t>
            </a:r>
          </a:p>
          <a:p>
            <a:pPr marL="461963" indent="-461963">
              <a:buNone/>
            </a:pPr>
            <a:r>
              <a:rPr lang="en-US" dirty="0"/>
              <a:t>           button, enter a new name; then, you will be able to add additional fields.</a:t>
            </a:r>
          </a:p>
          <a:p>
            <a:pPr marL="0" indent="0">
              <a:buNone/>
            </a:pPr>
            <a:r>
              <a:rPr lang="en-US" sz="1200" dirty="0"/>
              <a:t>   </a:t>
            </a:r>
          </a:p>
          <a:p>
            <a:pPr marL="461963" lvl="1" indent="0">
              <a:buNone/>
            </a:pPr>
            <a:r>
              <a:rPr lang="en-US" sz="3600" dirty="0"/>
              <a:t>or</a:t>
            </a:r>
          </a:p>
          <a:p>
            <a:pPr marL="0" indent="0">
              <a:buNone/>
            </a:pPr>
            <a:r>
              <a:rPr lang="en-US" sz="1200" dirty="0"/>
              <a:t>   </a:t>
            </a:r>
          </a:p>
          <a:p>
            <a:pPr marL="461963" indent="-461963"/>
            <a:r>
              <a:rPr lang="en-US" dirty="0"/>
              <a:t>Create a brand new query      .</a:t>
            </a:r>
          </a:p>
          <a:p>
            <a:pPr marL="0" indent="0">
              <a:buNone/>
            </a:pPr>
            <a:endParaRPr lang="en-US" dirty="0"/>
          </a:p>
        </p:txBody>
      </p:sp>
      <p:sp>
        <p:nvSpPr>
          <p:cNvPr id="3" name="Slide Number Placeholder 2">
            <a:extLst>
              <a:ext uri="{FF2B5EF4-FFF2-40B4-BE49-F238E27FC236}">
                <a16:creationId xmlns:a16="http://schemas.microsoft.com/office/drawing/2014/main" id="{618ECD0D-687B-4450-98F8-269F910E0A64}"/>
              </a:ext>
            </a:extLst>
          </p:cNvPr>
          <p:cNvSpPr>
            <a:spLocks noGrp="1"/>
          </p:cNvSpPr>
          <p:nvPr>
            <p:ph type="sldNum" sz="quarter" idx="10"/>
          </p:nvPr>
        </p:nvSpPr>
        <p:spPr/>
        <p:txBody>
          <a:bodyPr/>
          <a:lstStyle/>
          <a:p>
            <a:fld id="{E01ABE7C-D557-4CAA-AC9E-0A55A9FE9F7F}" type="slidenum">
              <a:rPr lang="en-US" smtClean="0"/>
              <a:pPr/>
              <a:t>16</a:t>
            </a:fld>
            <a:endParaRPr lang="en-US" dirty="0"/>
          </a:p>
        </p:txBody>
      </p:sp>
      <p:sp>
        <p:nvSpPr>
          <p:cNvPr id="4" name="Content Placeholder 3">
            <a:extLst>
              <a:ext uri="{FF2B5EF4-FFF2-40B4-BE49-F238E27FC236}">
                <a16:creationId xmlns:a16="http://schemas.microsoft.com/office/drawing/2014/main" id="{1977AF65-9348-472B-B601-FBA92A77A0A1}"/>
              </a:ext>
            </a:extLst>
          </p:cNvPr>
          <p:cNvSpPr>
            <a:spLocks noGrp="1"/>
          </p:cNvSpPr>
          <p:nvPr>
            <p:ph sz="quarter" idx="11"/>
          </p:nvPr>
        </p:nvSpPr>
        <p:spPr>
          <a:xfrm>
            <a:off x="1143000" y="228600"/>
            <a:ext cx="7924800" cy="1676400"/>
          </a:xfrm>
        </p:spPr>
        <p:txBody>
          <a:bodyPr>
            <a:noAutofit/>
          </a:bodyPr>
          <a:lstStyle/>
          <a:p>
            <a:pPr algn="ctr"/>
            <a:r>
              <a:rPr lang="en-US" sz="3600" dirty="0"/>
              <a:t>Meta Queries</a:t>
            </a:r>
          </a:p>
          <a:p>
            <a:pPr algn="ctr">
              <a:spcBef>
                <a:spcPts val="0"/>
              </a:spcBef>
            </a:pPr>
            <a:r>
              <a:rPr lang="en-US" sz="3600" dirty="0"/>
              <a:t>I know what I want in my query, </a:t>
            </a:r>
          </a:p>
          <a:p>
            <a:pPr algn="ctr">
              <a:spcBef>
                <a:spcPts val="0"/>
              </a:spcBef>
            </a:pPr>
            <a:r>
              <a:rPr lang="en-US" sz="3600" dirty="0"/>
              <a:t>now what?</a:t>
            </a:r>
          </a:p>
        </p:txBody>
      </p:sp>
      <p:pic>
        <p:nvPicPr>
          <p:cNvPr id="6" name="Picture 5">
            <a:extLst>
              <a:ext uri="{FF2B5EF4-FFF2-40B4-BE49-F238E27FC236}">
                <a16:creationId xmlns:a16="http://schemas.microsoft.com/office/drawing/2014/main" id="{F921DA4F-3AD3-4EC4-9EA2-E190326CFB05}"/>
              </a:ext>
            </a:extLst>
          </p:cNvPr>
          <p:cNvPicPr>
            <a:picLocks noChangeAspect="1"/>
          </p:cNvPicPr>
          <p:nvPr/>
        </p:nvPicPr>
        <p:blipFill>
          <a:blip r:embed="rId2"/>
          <a:stretch>
            <a:fillRect/>
          </a:stretch>
        </p:blipFill>
        <p:spPr>
          <a:xfrm>
            <a:off x="1828800" y="2819400"/>
            <a:ext cx="457200" cy="457200"/>
          </a:xfrm>
          <a:prstGeom prst="rect">
            <a:avLst/>
          </a:prstGeom>
        </p:spPr>
      </p:pic>
      <p:pic>
        <p:nvPicPr>
          <p:cNvPr id="7" name="Picture 6">
            <a:extLst>
              <a:ext uri="{FF2B5EF4-FFF2-40B4-BE49-F238E27FC236}">
                <a16:creationId xmlns:a16="http://schemas.microsoft.com/office/drawing/2014/main" id="{544E99FD-3D27-43C5-8D57-83E2A0F3F6EC}"/>
              </a:ext>
            </a:extLst>
          </p:cNvPr>
          <p:cNvPicPr>
            <a:picLocks noChangeAspect="1"/>
          </p:cNvPicPr>
          <p:nvPr/>
        </p:nvPicPr>
        <p:blipFill>
          <a:blip r:embed="rId3"/>
          <a:stretch>
            <a:fillRect/>
          </a:stretch>
        </p:blipFill>
        <p:spPr>
          <a:xfrm>
            <a:off x="6781800" y="5638800"/>
            <a:ext cx="457200" cy="391886"/>
          </a:xfrm>
          <a:prstGeom prst="rect">
            <a:avLst/>
          </a:prstGeom>
          <a:ln w="9525">
            <a:solidFill>
              <a:schemeClr val="bg1">
                <a:lumMod val="65000"/>
              </a:schemeClr>
            </a:solidFill>
          </a:ln>
        </p:spPr>
      </p:pic>
    </p:spTree>
    <p:extLst>
      <p:ext uri="{BB962C8B-B14F-4D97-AF65-F5344CB8AC3E}">
        <p14:creationId xmlns:p14="http://schemas.microsoft.com/office/powerpoint/2010/main" val="311542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E3C0E8-827C-48CC-AF6A-324E18756263}"/>
              </a:ext>
            </a:extLst>
          </p:cNvPr>
          <p:cNvSpPr>
            <a:spLocks noGrp="1"/>
          </p:cNvSpPr>
          <p:nvPr>
            <p:ph idx="1"/>
          </p:nvPr>
        </p:nvSpPr>
        <p:spPr>
          <a:xfrm>
            <a:off x="762000" y="1371600"/>
            <a:ext cx="5334000" cy="5181600"/>
          </a:xfrm>
        </p:spPr>
        <p:txBody>
          <a:bodyPr/>
          <a:lstStyle/>
          <a:p>
            <a:pPr marL="457200" lvl="1" indent="0">
              <a:buNone/>
            </a:pPr>
            <a:r>
              <a:rPr lang="en-US" sz="1800" b="1" dirty="0"/>
              <a:t>“</a:t>
            </a:r>
            <a:r>
              <a:rPr lang="en-US" sz="1800" b="1" dirty="0">
                <a:solidFill>
                  <a:schemeClr val="accent2"/>
                </a:solidFill>
              </a:rPr>
              <a:t>Display Properties” </a:t>
            </a:r>
            <a:r>
              <a:rPr lang="en-US" sz="1800" dirty="0">
                <a:solidFill>
                  <a:schemeClr val="accent2"/>
                </a:solidFill>
              </a:rPr>
              <a:t>– always turn it on!  This allows you to see the actual file/field name in Keystone’s database, in parentheses after the “friendly” meta query label</a:t>
            </a:r>
          </a:p>
          <a:p>
            <a:pPr marL="457200" lvl="1" indent="0">
              <a:buNone/>
            </a:pPr>
            <a:r>
              <a:rPr lang="en-US" sz="1800" b="1" dirty="0">
                <a:solidFill>
                  <a:schemeClr val="accent2"/>
                </a:solidFill>
              </a:rPr>
              <a:t>Search box: </a:t>
            </a:r>
            <a:r>
              <a:rPr lang="en-US" sz="1800" dirty="0">
                <a:solidFill>
                  <a:schemeClr val="accent2"/>
                </a:solidFill>
              </a:rPr>
              <a:t>Use this to locate fields – works for the meta query label AND the actual file/field name</a:t>
            </a:r>
          </a:p>
          <a:p>
            <a:pPr marL="457200" lvl="1" indent="0">
              <a:buNone/>
            </a:pPr>
            <a:r>
              <a:rPr lang="en-US" sz="1800" b="1" dirty="0">
                <a:solidFill>
                  <a:schemeClr val="accent2"/>
                </a:solidFill>
              </a:rPr>
              <a:t>Type to find/add fields: </a:t>
            </a:r>
            <a:r>
              <a:rPr lang="en-US" sz="1800" dirty="0">
                <a:solidFill>
                  <a:schemeClr val="accent2"/>
                </a:solidFill>
              </a:rPr>
              <a:t>You can click on any field, and then start typing.  The system will highlight the field you type.  Then you can add the field by clicking “Enter.”</a:t>
            </a:r>
          </a:p>
          <a:p>
            <a:pPr marL="457200" lvl="1" indent="0">
              <a:buNone/>
            </a:pPr>
            <a:r>
              <a:rPr lang="en-US" sz="1800" b="1" dirty="0">
                <a:solidFill>
                  <a:schemeClr val="accent2"/>
                </a:solidFill>
              </a:rPr>
              <a:t>Drag and Drop: </a:t>
            </a:r>
          </a:p>
          <a:p>
            <a:pPr lvl="2"/>
            <a:r>
              <a:rPr lang="en-US" sz="1400" dirty="0">
                <a:solidFill>
                  <a:schemeClr val="accent2"/>
                </a:solidFill>
              </a:rPr>
              <a:t>You can drag fields to the desired location.  You can also drag existing columns to move them around.  </a:t>
            </a:r>
            <a:r>
              <a:rPr lang="en-US" sz="1400" i="1" dirty="0">
                <a:solidFill>
                  <a:schemeClr val="accent2"/>
                </a:solidFill>
              </a:rPr>
              <a:t>Note: place your cursor on the column to the </a:t>
            </a:r>
            <a:r>
              <a:rPr lang="en-US" sz="1400" i="1" u="sng" dirty="0">
                <a:solidFill>
                  <a:schemeClr val="accent2"/>
                </a:solidFill>
              </a:rPr>
              <a:t>right</a:t>
            </a:r>
            <a:r>
              <a:rPr lang="en-US" sz="1400" i="1" dirty="0">
                <a:solidFill>
                  <a:schemeClr val="accent2"/>
                </a:solidFill>
              </a:rPr>
              <a:t> of where you want to add the field.</a:t>
            </a:r>
          </a:p>
          <a:p>
            <a:pPr lvl="2"/>
            <a:r>
              <a:rPr lang="en-US" sz="1400" dirty="0">
                <a:solidFill>
                  <a:schemeClr val="accent2"/>
                </a:solidFill>
              </a:rPr>
              <a:t>You can also drag queries into folders to stay better organized.</a:t>
            </a:r>
            <a:endParaRPr lang="en-US" sz="1800" dirty="0">
              <a:solidFill>
                <a:schemeClr val="accent2"/>
              </a:solidFill>
            </a:endParaRPr>
          </a:p>
          <a:p>
            <a:pPr marL="0" indent="0">
              <a:buNone/>
            </a:pPr>
            <a:endParaRPr lang="en-US" dirty="0"/>
          </a:p>
        </p:txBody>
      </p:sp>
      <p:sp>
        <p:nvSpPr>
          <p:cNvPr id="3" name="Slide Number Placeholder 2">
            <a:extLst>
              <a:ext uri="{FF2B5EF4-FFF2-40B4-BE49-F238E27FC236}">
                <a16:creationId xmlns:a16="http://schemas.microsoft.com/office/drawing/2014/main" id="{2576A71E-AD24-428A-B3BA-6E8DB400EDD2}"/>
              </a:ext>
            </a:extLst>
          </p:cNvPr>
          <p:cNvSpPr>
            <a:spLocks noGrp="1"/>
          </p:cNvSpPr>
          <p:nvPr>
            <p:ph type="sldNum" sz="quarter" idx="10"/>
          </p:nvPr>
        </p:nvSpPr>
        <p:spPr/>
        <p:txBody>
          <a:bodyPr/>
          <a:lstStyle/>
          <a:p>
            <a:fld id="{E01ABE7C-D557-4CAA-AC9E-0A55A9FE9F7F}" type="slidenum">
              <a:rPr lang="en-US" smtClean="0"/>
              <a:pPr/>
              <a:t>17</a:t>
            </a:fld>
            <a:endParaRPr lang="en-US" dirty="0"/>
          </a:p>
        </p:txBody>
      </p:sp>
      <p:sp>
        <p:nvSpPr>
          <p:cNvPr id="4" name="Content Placeholder 3">
            <a:extLst>
              <a:ext uri="{FF2B5EF4-FFF2-40B4-BE49-F238E27FC236}">
                <a16:creationId xmlns:a16="http://schemas.microsoft.com/office/drawing/2014/main" id="{9AD5EAA3-F041-4D4F-A27E-135BF93C8EBC}"/>
              </a:ext>
            </a:extLst>
          </p:cNvPr>
          <p:cNvSpPr>
            <a:spLocks noGrp="1"/>
          </p:cNvSpPr>
          <p:nvPr>
            <p:ph sz="quarter" idx="11"/>
          </p:nvPr>
        </p:nvSpPr>
        <p:spPr/>
        <p:txBody>
          <a:bodyPr>
            <a:normAutofit/>
          </a:bodyPr>
          <a:lstStyle/>
          <a:p>
            <a:pPr algn="ctr"/>
            <a:r>
              <a:rPr lang="en-US" dirty="0"/>
              <a:t>Meta Queries: Tips</a:t>
            </a:r>
          </a:p>
        </p:txBody>
      </p:sp>
      <p:pic>
        <p:nvPicPr>
          <p:cNvPr id="6" name="Picture 5">
            <a:extLst>
              <a:ext uri="{FF2B5EF4-FFF2-40B4-BE49-F238E27FC236}">
                <a16:creationId xmlns:a16="http://schemas.microsoft.com/office/drawing/2014/main" id="{03290FDA-7B98-490B-8CDC-9491CE1E8865}"/>
              </a:ext>
            </a:extLst>
          </p:cNvPr>
          <p:cNvPicPr>
            <a:picLocks noChangeAspect="1"/>
          </p:cNvPicPr>
          <p:nvPr/>
        </p:nvPicPr>
        <p:blipFill>
          <a:blip r:embed="rId2"/>
          <a:stretch>
            <a:fillRect/>
          </a:stretch>
        </p:blipFill>
        <p:spPr>
          <a:xfrm>
            <a:off x="6324600" y="2209800"/>
            <a:ext cx="2158042" cy="2895600"/>
          </a:xfrm>
          <a:prstGeom prst="rect">
            <a:avLst/>
          </a:prstGeom>
          <a:ln w="15875">
            <a:solidFill>
              <a:schemeClr val="tx1"/>
            </a:solidFill>
          </a:ln>
        </p:spPr>
      </p:pic>
      <p:cxnSp>
        <p:nvCxnSpPr>
          <p:cNvPr id="7" name="Straight Arrow Connector 6">
            <a:extLst>
              <a:ext uri="{FF2B5EF4-FFF2-40B4-BE49-F238E27FC236}">
                <a16:creationId xmlns:a16="http://schemas.microsoft.com/office/drawing/2014/main" id="{EBC8CA15-47F3-4081-8609-1A1D4042C15E}"/>
              </a:ext>
            </a:extLst>
          </p:cNvPr>
          <p:cNvCxnSpPr>
            <a:cxnSpLocks/>
          </p:cNvCxnSpPr>
          <p:nvPr/>
        </p:nvCxnSpPr>
        <p:spPr bwMode="auto">
          <a:xfrm>
            <a:off x="5943601" y="1905000"/>
            <a:ext cx="609599" cy="762000"/>
          </a:xfrm>
          <a:prstGeom prst="straightConnector1">
            <a:avLst/>
          </a:prstGeom>
          <a:ln w="28575">
            <a:solidFill>
              <a:srgbClr val="AC0029"/>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4A0F511B-236C-4E7E-A38B-AA2D6D8A0B33}"/>
              </a:ext>
            </a:extLst>
          </p:cNvPr>
          <p:cNvCxnSpPr>
            <a:cxnSpLocks/>
          </p:cNvCxnSpPr>
          <p:nvPr/>
        </p:nvCxnSpPr>
        <p:spPr bwMode="auto">
          <a:xfrm>
            <a:off x="5715001" y="2819400"/>
            <a:ext cx="838199" cy="171974"/>
          </a:xfrm>
          <a:prstGeom prst="straightConnector1">
            <a:avLst/>
          </a:prstGeom>
          <a:ln w="28575">
            <a:solidFill>
              <a:srgbClr val="AC0029"/>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7449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AF18E48-0498-47F0-B3C3-2DE1738C33E7}"/>
              </a:ext>
            </a:extLst>
          </p:cNvPr>
          <p:cNvSpPr>
            <a:spLocks noGrp="1"/>
          </p:cNvSpPr>
          <p:nvPr>
            <p:ph type="sldNum" sz="quarter" idx="10"/>
          </p:nvPr>
        </p:nvSpPr>
        <p:spPr/>
        <p:txBody>
          <a:bodyPr/>
          <a:lstStyle/>
          <a:p>
            <a:fld id="{E01ABE7C-D557-4CAA-AC9E-0A55A9FE9F7F}" type="slidenum">
              <a:rPr lang="en-US" smtClean="0"/>
              <a:pPr/>
              <a:t>18</a:t>
            </a:fld>
            <a:endParaRPr lang="en-US" dirty="0"/>
          </a:p>
        </p:txBody>
      </p:sp>
      <p:sp>
        <p:nvSpPr>
          <p:cNvPr id="4" name="Content Placeholder 3">
            <a:extLst>
              <a:ext uri="{FF2B5EF4-FFF2-40B4-BE49-F238E27FC236}">
                <a16:creationId xmlns:a16="http://schemas.microsoft.com/office/drawing/2014/main" id="{8D9BA488-C3AC-4142-A6BD-21D80C127EB7}"/>
              </a:ext>
            </a:extLst>
          </p:cNvPr>
          <p:cNvSpPr>
            <a:spLocks noGrp="1"/>
          </p:cNvSpPr>
          <p:nvPr>
            <p:ph sz="quarter" idx="11"/>
          </p:nvPr>
        </p:nvSpPr>
        <p:spPr/>
        <p:txBody>
          <a:bodyPr>
            <a:normAutofit/>
          </a:bodyPr>
          <a:lstStyle/>
          <a:p>
            <a:pPr algn="ctr"/>
            <a:r>
              <a:rPr lang="en-US" dirty="0"/>
              <a:t>Meta Queries - Organization</a:t>
            </a:r>
          </a:p>
        </p:txBody>
      </p:sp>
      <p:pic>
        <p:nvPicPr>
          <p:cNvPr id="6" name="Content Placeholder 5">
            <a:extLst>
              <a:ext uri="{FF2B5EF4-FFF2-40B4-BE49-F238E27FC236}">
                <a16:creationId xmlns:a16="http://schemas.microsoft.com/office/drawing/2014/main" id="{1439DCEF-13C7-4947-95FA-3C10574EB993}"/>
              </a:ext>
            </a:extLst>
          </p:cNvPr>
          <p:cNvPicPr>
            <a:picLocks noGrp="1" noChangeAspect="1"/>
          </p:cNvPicPr>
          <p:nvPr>
            <p:ph idx="1"/>
          </p:nvPr>
        </p:nvPicPr>
        <p:blipFill>
          <a:blip r:embed="rId2"/>
          <a:stretch>
            <a:fillRect/>
          </a:stretch>
        </p:blipFill>
        <p:spPr>
          <a:xfrm>
            <a:off x="1371600" y="1295400"/>
            <a:ext cx="3143250" cy="4686300"/>
          </a:xfrm>
          <a:prstGeom prst="rect">
            <a:avLst/>
          </a:prstGeom>
          <a:ln w="15875">
            <a:solidFill>
              <a:schemeClr val="tx1"/>
            </a:solidFill>
          </a:ln>
        </p:spPr>
      </p:pic>
      <p:sp>
        <p:nvSpPr>
          <p:cNvPr id="7" name="TextBox 6">
            <a:extLst>
              <a:ext uri="{FF2B5EF4-FFF2-40B4-BE49-F238E27FC236}">
                <a16:creationId xmlns:a16="http://schemas.microsoft.com/office/drawing/2014/main" id="{0FB28B2C-7E88-4B67-B083-71766F5153B9}"/>
              </a:ext>
            </a:extLst>
          </p:cNvPr>
          <p:cNvSpPr txBox="1"/>
          <p:nvPr/>
        </p:nvSpPr>
        <p:spPr>
          <a:xfrm>
            <a:off x="4555900" y="1840014"/>
            <a:ext cx="3978499" cy="1292662"/>
          </a:xfrm>
          <a:prstGeom prst="rect">
            <a:avLst/>
          </a:prstGeom>
          <a:noFill/>
        </p:spPr>
        <p:txBody>
          <a:bodyPr wrap="square" rtlCol="0">
            <a:spAutoFit/>
          </a:bodyPr>
          <a:lstStyle/>
          <a:p>
            <a:r>
              <a:rPr lang="en-US" sz="2400" dirty="0">
                <a:solidFill>
                  <a:schemeClr val="accent2"/>
                </a:solidFill>
                <a:latin typeface="+mn-lt"/>
              </a:rPr>
              <a:t>Broken into three categories:</a:t>
            </a:r>
            <a:br>
              <a:rPr lang="en-US" dirty="0">
                <a:solidFill>
                  <a:schemeClr val="accent2"/>
                </a:solidFill>
                <a:latin typeface="+mn-lt"/>
              </a:rPr>
            </a:br>
            <a:br>
              <a:rPr lang="en-US" dirty="0">
                <a:solidFill>
                  <a:schemeClr val="accent2"/>
                </a:solidFill>
                <a:latin typeface="+mn-lt"/>
              </a:rPr>
            </a:br>
            <a:r>
              <a:rPr lang="en-US" b="1" dirty="0">
                <a:solidFill>
                  <a:schemeClr val="accent2"/>
                </a:solidFill>
                <a:latin typeface="+mn-lt"/>
              </a:rPr>
              <a:t>Keystone Queries </a:t>
            </a:r>
            <a:r>
              <a:rPr lang="en-US" dirty="0">
                <a:solidFill>
                  <a:schemeClr val="accent2"/>
                </a:solidFill>
                <a:latin typeface="+mn-lt"/>
              </a:rPr>
              <a:t>= Keystone standard queries.</a:t>
            </a:r>
          </a:p>
        </p:txBody>
      </p:sp>
      <p:sp>
        <p:nvSpPr>
          <p:cNvPr id="10" name="TextBox 9">
            <a:extLst>
              <a:ext uri="{FF2B5EF4-FFF2-40B4-BE49-F238E27FC236}">
                <a16:creationId xmlns:a16="http://schemas.microsoft.com/office/drawing/2014/main" id="{5DD5D2FE-9D6B-4E22-84AE-C5488B0AD741}"/>
              </a:ext>
            </a:extLst>
          </p:cNvPr>
          <p:cNvSpPr txBox="1"/>
          <p:nvPr/>
        </p:nvSpPr>
        <p:spPr>
          <a:xfrm>
            <a:off x="4555900" y="3462635"/>
            <a:ext cx="3826099" cy="646331"/>
          </a:xfrm>
          <a:prstGeom prst="rect">
            <a:avLst/>
          </a:prstGeom>
          <a:noFill/>
        </p:spPr>
        <p:txBody>
          <a:bodyPr wrap="square" rtlCol="0">
            <a:spAutoFit/>
          </a:bodyPr>
          <a:lstStyle/>
          <a:p>
            <a:r>
              <a:rPr lang="en-US" b="1" dirty="0">
                <a:solidFill>
                  <a:schemeClr val="accent2"/>
                </a:solidFill>
                <a:latin typeface="+mn-lt"/>
              </a:rPr>
              <a:t>My queries </a:t>
            </a:r>
            <a:r>
              <a:rPr lang="en-US" dirty="0">
                <a:solidFill>
                  <a:schemeClr val="accent2"/>
                </a:solidFill>
                <a:latin typeface="+mn-lt"/>
              </a:rPr>
              <a:t>= Queries built by you or copied to you by another user.</a:t>
            </a:r>
          </a:p>
        </p:txBody>
      </p:sp>
      <p:sp>
        <p:nvSpPr>
          <p:cNvPr id="11" name="TextBox 10">
            <a:extLst>
              <a:ext uri="{FF2B5EF4-FFF2-40B4-BE49-F238E27FC236}">
                <a16:creationId xmlns:a16="http://schemas.microsoft.com/office/drawing/2014/main" id="{5BBD9997-CC1C-4B72-8876-92D56E04CEDD}"/>
              </a:ext>
            </a:extLst>
          </p:cNvPr>
          <p:cNvSpPr txBox="1"/>
          <p:nvPr/>
        </p:nvSpPr>
        <p:spPr>
          <a:xfrm>
            <a:off x="4571999" y="4719935"/>
            <a:ext cx="3809999" cy="646331"/>
          </a:xfrm>
          <a:prstGeom prst="rect">
            <a:avLst/>
          </a:prstGeom>
          <a:noFill/>
        </p:spPr>
        <p:txBody>
          <a:bodyPr wrap="square" rtlCol="0">
            <a:spAutoFit/>
          </a:bodyPr>
          <a:lstStyle/>
          <a:p>
            <a:r>
              <a:rPr lang="en-US" b="1" dirty="0">
                <a:solidFill>
                  <a:schemeClr val="accent2"/>
                </a:solidFill>
                <a:latin typeface="+mn-lt"/>
              </a:rPr>
              <a:t>Shared Queries </a:t>
            </a:r>
            <a:r>
              <a:rPr lang="en-US" dirty="0">
                <a:solidFill>
                  <a:schemeClr val="accent2"/>
                </a:solidFill>
                <a:latin typeface="+mn-lt"/>
              </a:rPr>
              <a:t>=  Queries shared with you by another user.</a:t>
            </a:r>
          </a:p>
        </p:txBody>
      </p:sp>
      <p:cxnSp>
        <p:nvCxnSpPr>
          <p:cNvPr id="13" name="Straight Arrow Connector 12">
            <a:extLst>
              <a:ext uri="{FF2B5EF4-FFF2-40B4-BE49-F238E27FC236}">
                <a16:creationId xmlns:a16="http://schemas.microsoft.com/office/drawing/2014/main" id="{4ECFFE80-5BCA-4511-9989-C7021D7DAE88}"/>
              </a:ext>
            </a:extLst>
          </p:cNvPr>
          <p:cNvCxnSpPr>
            <a:cxnSpLocks/>
          </p:cNvCxnSpPr>
          <p:nvPr/>
        </p:nvCxnSpPr>
        <p:spPr bwMode="auto">
          <a:xfrm flipH="1">
            <a:off x="3685207" y="2667000"/>
            <a:ext cx="829643" cy="0"/>
          </a:xfrm>
          <a:prstGeom prst="straightConnector1">
            <a:avLst/>
          </a:prstGeom>
          <a:ln w="28575">
            <a:solidFill>
              <a:srgbClr val="AC0029"/>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FFED93A-8CC1-4AB5-996D-5F7EA8D9753B}"/>
              </a:ext>
            </a:extLst>
          </p:cNvPr>
          <p:cNvSpPr txBox="1"/>
          <p:nvPr/>
        </p:nvSpPr>
        <p:spPr>
          <a:xfrm>
            <a:off x="4531963" y="5515570"/>
            <a:ext cx="4307237" cy="1077218"/>
          </a:xfrm>
          <a:prstGeom prst="rect">
            <a:avLst/>
          </a:prstGeom>
          <a:noFill/>
        </p:spPr>
        <p:txBody>
          <a:bodyPr wrap="square">
            <a:spAutoFit/>
          </a:bodyPr>
          <a:lstStyle/>
          <a:p>
            <a:pPr marL="57150" indent="0">
              <a:buNone/>
            </a:pPr>
            <a:r>
              <a:rPr lang="en-US" sz="1600" b="1" i="1" dirty="0">
                <a:solidFill>
                  <a:srgbClr val="AC0029"/>
                </a:solidFill>
                <a:latin typeface="+mn-lt"/>
              </a:rPr>
              <a:t>Pro tip! </a:t>
            </a:r>
            <a:r>
              <a:rPr lang="en-US" sz="1600" i="1" dirty="0">
                <a:solidFill>
                  <a:srgbClr val="AC0029"/>
                </a:solidFill>
                <a:latin typeface="+mn-lt"/>
              </a:rPr>
              <a:t>To edit a Keystone Query or a Shared Query, click the “Save as” icon.  This will move the query to the “My Queries” section and give you control over the query.</a:t>
            </a:r>
          </a:p>
        </p:txBody>
      </p:sp>
      <p:cxnSp>
        <p:nvCxnSpPr>
          <p:cNvPr id="16" name="Straight Arrow Connector 15">
            <a:extLst>
              <a:ext uri="{FF2B5EF4-FFF2-40B4-BE49-F238E27FC236}">
                <a16:creationId xmlns:a16="http://schemas.microsoft.com/office/drawing/2014/main" id="{61CD2D10-972E-487F-A4F4-1DAC2EC7B406}"/>
              </a:ext>
            </a:extLst>
          </p:cNvPr>
          <p:cNvCxnSpPr>
            <a:cxnSpLocks/>
          </p:cNvCxnSpPr>
          <p:nvPr/>
        </p:nvCxnSpPr>
        <p:spPr bwMode="auto">
          <a:xfrm flipH="1">
            <a:off x="2590800" y="3638550"/>
            <a:ext cx="1965101" cy="1081385"/>
          </a:xfrm>
          <a:prstGeom prst="straightConnector1">
            <a:avLst/>
          </a:prstGeom>
          <a:ln w="28575">
            <a:solidFill>
              <a:srgbClr val="AC0029"/>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38CFE9F6-FF40-44C8-AFC0-332D0480B639}"/>
              </a:ext>
            </a:extLst>
          </p:cNvPr>
          <p:cNvCxnSpPr>
            <a:cxnSpLocks/>
          </p:cNvCxnSpPr>
          <p:nvPr/>
        </p:nvCxnSpPr>
        <p:spPr bwMode="auto">
          <a:xfrm flipH="1">
            <a:off x="3685207" y="4953000"/>
            <a:ext cx="886793" cy="413266"/>
          </a:xfrm>
          <a:prstGeom prst="straightConnector1">
            <a:avLst/>
          </a:prstGeom>
          <a:ln w="28575">
            <a:solidFill>
              <a:srgbClr val="AC0029"/>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59536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F671B0-33DA-4A78-9918-40F62D161B8D}"/>
              </a:ext>
            </a:extLst>
          </p:cNvPr>
          <p:cNvSpPr>
            <a:spLocks noGrp="1"/>
          </p:cNvSpPr>
          <p:nvPr>
            <p:ph idx="1"/>
          </p:nvPr>
        </p:nvSpPr>
        <p:spPr>
          <a:xfrm>
            <a:off x="1295400" y="2438400"/>
            <a:ext cx="7772400" cy="4114800"/>
          </a:xfrm>
        </p:spPr>
        <p:txBody>
          <a:bodyPr/>
          <a:lstStyle/>
          <a:p>
            <a:pPr marL="0" indent="0">
              <a:buNone/>
              <a:defRPr/>
            </a:pPr>
            <a:r>
              <a:rPr lang="en-US" sz="1800" dirty="0">
                <a:solidFill>
                  <a:schemeClr val="accent2"/>
                </a:solidFill>
              </a:rPr>
              <a:t># 	</a:t>
            </a:r>
            <a:r>
              <a:rPr lang="en-US" sz="1800" b="1" dirty="0">
                <a:solidFill>
                  <a:schemeClr val="accent2"/>
                </a:solidFill>
              </a:rPr>
              <a:t>NOT EQUAL TO </a:t>
            </a:r>
            <a:r>
              <a:rPr lang="en-US" sz="1800" dirty="0">
                <a:solidFill>
                  <a:schemeClr val="accent2"/>
                </a:solidFill>
              </a:rPr>
              <a:t>	Example: BENEFIT.GROUP # ADMIN  </a:t>
            </a:r>
          </a:p>
          <a:p>
            <a:pPr marL="0" indent="0">
              <a:buFontTx/>
              <a:buNone/>
              <a:defRPr/>
            </a:pPr>
            <a:r>
              <a:rPr lang="en-US" sz="1800" dirty="0">
                <a:solidFill>
                  <a:schemeClr val="accent2"/>
                </a:solidFill>
              </a:rPr>
              <a:t>			Results: All benefit groups except ADMIN</a:t>
            </a:r>
          </a:p>
          <a:p>
            <a:pPr marL="0" indent="0">
              <a:buFontTx/>
              <a:buNone/>
              <a:defRPr/>
            </a:pPr>
            <a:r>
              <a:rPr lang="en-US" sz="1000" dirty="0">
                <a:solidFill>
                  <a:schemeClr val="accent2"/>
                </a:solidFill>
              </a:rPr>
              <a:t>  </a:t>
            </a:r>
          </a:p>
          <a:p>
            <a:pPr marL="0" indent="0">
              <a:buNone/>
              <a:defRPr/>
            </a:pPr>
            <a:r>
              <a:rPr lang="en-US" sz="1800" dirty="0">
                <a:solidFill>
                  <a:schemeClr val="accent2"/>
                </a:solidFill>
              </a:rPr>
              <a:t>&lt;	</a:t>
            </a:r>
            <a:r>
              <a:rPr lang="en-US" sz="1800" b="1" dirty="0">
                <a:solidFill>
                  <a:schemeClr val="accent2"/>
                </a:solidFill>
              </a:rPr>
              <a:t>LESS THAN </a:t>
            </a:r>
            <a:r>
              <a:rPr lang="en-US" sz="1800" dirty="0">
                <a:solidFill>
                  <a:schemeClr val="accent2"/>
                </a:solidFill>
              </a:rPr>
              <a:t>	Example: HIRE.DATE &lt; 01.01.XX</a:t>
            </a:r>
          </a:p>
          <a:p>
            <a:pPr marL="0" indent="0">
              <a:buFontTx/>
              <a:buNone/>
              <a:defRPr/>
            </a:pPr>
            <a:r>
              <a:rPr lang="en-US" sz="1000" dirty="0">
                <a:solidFill>
                  <a:schemeClr val="accent2"/>
                </a:solidFill>
              </a:rPr>
              <a:t>  </a:t>
            </a:r>
            <a:r>
              <a:rPr lang="en-US" sz="1800" dirty="0">
                <a:solidFill>
                  <a:schemeClr val="accent2"/>
                </a:solidFill>
              </a:rPr>
              <a:t>			Results: All employees hired before 01.01.XX </a:t>
            </a:r>
          </a:p>
          <a:p>
            <a:pPr marL="0" indent="0">
              <a:buFontTx/>
              <a:buNone/>
              <a:defRPr/>
            </a:pPr>
            <a:r>
              <a:rPr lang="en-US" sz="1000" dirty="0">
                <a:solidFill>
                  <a:schemeClr val="accent2"/>
                </a:solidFill>
              </a:rPr>
              <a:t>  </a:t>
            </a:r>
          </a:p>
          <a:p>
            <a:pPr marL="0" indent="0">
              <a:buNone/>
              <a:defRPr/>
            </a:pPr>
            <a:r>
              <a:rPr lang="en-US" sz="1800" dirty="0">
                <a:solidFill>
                  <a:schemeClr val="accent2"/>
                </a:solidFill>
              </a:rPr>
              <a:t>= 	</a:t>
            </a:r>
            <a:r>
              <a:rPr lang="en-US" sz="1800" b="1" dirty="0">
                <a:solidFill>
                  <a:schemeClr val="accent2"/>
                </a:solidFill>
              </a:rPr>
              <a:t>EQUAL</a:t>
            </a:r>
            <a:r>
              <a:rPr lang="en-US" sz="1800" dirty="0">
                <a:solidFill>
                  <a:schemeClr val="accent2"/>
                </a:solidFill>
              </a:rPr>
              <a:t>		Example: ZIP = 08002</a:t>
            </a:r>
          </a:p>
          <a:p>
            <a:pPr marL="0" indent="0">
              <a:buFontTx/>
              <a:buNone/>
              <a:defRPr/>
            </a:pPr>
            <a:r>
              <a:rPr lang="en-US" sz="1800" dirty="0">
                <a:solidFill>
                  <a:schemeClr val="accent2"/>
                </a:solidFill>
              </a:rPr>
              <a:t>			Results: All with a zip code equal to 08002</a:t>
            </a:r>
          </a:p>
          <a:p>
            <a:pPr marL="0" indent="0">
              <a:buFontTx/>
              <a:buNone/>
              <a:defRPr/>
            </a:pPr>
            <a:r>
              <a:rPr lang="en-US" sz="1000" dirty="0">
                <a:solidFill>
                  <a:schemeClr val="accent2"/>
                </a:solidFill>
              </a:rPr>
              <a:t>  </a:t>
            </a:r>
          </a:p>
          <a:p>
            <a:pPr marL="0" indent="0">
              <a:buNone/>
              <a:defRPr/>
            </a:pPr>
            <a:r>
              <a:rPr lang="en-US" sz="1800" dirty="0">
                <a:solidFill>
                  <a:schemeClr val="accent2"/>
                </a:solidFill>
              </a:rPr>
              <a:t>&gt;	</a:t>
            </a:r>
            <a:r>
              <a:rPr lang="en-US" sz="1800" b="1" dirty="0">
                <a:solidFill>
                  <a:schemeClr val="accent2"/>
                </a:solidFill>
              </a:rPr>
              <a:t>GREATER THAN</a:t>
            </a:r>
            <a:r>
              <a:rPr lang="en-US" sz="1800" dirty="0">
                <a:solidFill>
                  <a:schemeClr val="accent2"/>
                </a:solidFill>
              </a:rPr>
              <a:t>	Example: HIRE.DATE &gt; 01.01.XX</a:t>
            </a:r>
          </a:p>
          <a:p>
            <a:pPr marL="0" indent="0">
              <a:buFontTx/>
              <a:buNone/>
              <a:defRPr/>
            </a:pPr>
            <a:r>
              <a:rPr lang="en-US" sz="1800" dirty="0">
                <a:solidFill>
                  <a:schemeClr val="accent2"/>
                </a:solidFill>
              </a:rPr>
              <a:t>			Results: All employees hired after 01.01.XX </a:t>
            </a:r>
          </a:p>
          <a:p>
            <a:pPr marL="0" indent="0">
              <a:buFontTx/>
              <a:buNone/>
              <a:defRPr/>
            </a:pPr>
            <a:endParaRPr lang="en-US" sz="1000" dirty="0"/>
          </a:p>
          <a:p>
            <a:pPr marL="0" lvl="2" indent="0">
              <a:buNone/>
              <a:defRPr/>
            </a:pPr>
            <a:r>
              <a:rPr lang="en-US" sz="1800" dirty="0"/>
              <a:t>	</a:t>
            </a:r>
            <a:endParaRPr lang="en-US" sz="1000" dirty="0"/>
          </a:p>
          <a:p>
            <a:pPr marL="0" indent="0">
              <a:buNone/>
            </a:pPr>
            <a:r>
              <a:rPr lang="en-US" sz="1800" dirty="0"/>
              <a:t>	</a:t>
            </a:r>
          </a:p>
        </p:txBody>
      </p:sp>
      <p:sp>
        <p:nvSpPr>
          <p:cNvPr id="3" name="Slide Number Placeholder 2">
            <a:extLst>
              <a:ext uri="{FF2B5EF4-FFF2-40B4-BE49-F238E27FC236}">
                <a16:creationId xmlns:a16="http://schemas.microsoft.com/office/drawing/2014/main" id="{2CA55018-BB7F-47CE-9398-D7DB509C0E76}"/>
              </a:ext>
            </a:extLst>
          </p:cNvPr>
          <p:cNvSpPr>
            <a:spLocks noGrp="1"/>
          </p:cNvSpPr>
          <p:nvPr>
            <p:ph type="sldNum" sz="quarter" idx="10"/>
          </p:nvPr>
        </p:nvSpPr>
        <p:spPr/>
        <p:txBody>
          <a:bodyPr/>
          <a:lstStyle/>
          <a:p>
            <a:fld id="{E01ABE7C-D557-4CAA-AC9E-0A55A9FE9F7F}" type="slidenum">
              <a:rPr lang="en-US" smtClean="0"/>
              <a:pPr/>
              <a:t>19</a:t>
            </a:fld>
            <a:endParaRPr lang="en-US" dirty="0"/>
          </a:p>
        </p:txBody>
      </p:sp>
      <p:sp>
        <p:nvSpPr>
          <p:cNvPr id="4" name="Content Placeholder 3">
            <a:extLst>
              <a:ext uri="{FF2B5EF4-FFF2-40B4-BE49-F238E27FC236}">
                <a16:creationId xmlns:a16="http://schemas.microsoft.com/office/drawing/2014/main" id="{5258A471-E52A-4411-9328-24CA59630E62}"/>
              </a:ext>
            </a:extLst>
          </p:cNvPr>
          <p:cNvSpPr>
            <a:spLocks noGrp="1"/>
          </p:cNvSpPr>
          <p:nvPr>
            <p:ph sz="quarter" idx="11"/>
          </p:nvPr>
        </p:nvSpPr>
        <p:spPr>
          <a:xfrm>
            <a:off x="1295400" y="76200"/>
            <a:ext cx="7772400" cy="1219200"/>
          </a:xfrm>
        </p:spPr>
        <p:txBody>
          <a:bodyPr>
            <a:normAutofit fontScale="92500" lnSpcReduction="10000"/>
          </a:bodyPr>
          <a:lstStyle/>
          <a:p>
            <a:pPr algn="ctr"/>
            <a:r>
              <a:rPr lang="en-US" dirty="0"/>
              <a:t>Meta Queries </a:t>
            </a:r>
            <a:endParaRPr lang="en-US" sz="3300" dirty="0"/>
          </a:p>
          <a:p>
            <a:pPr algn="ctr"/>
            <a:r>
              <a:rPr lang="en-US" sz="3300" dirty="0"/>
              <a:t>Creating a New Query -Add Criteria-Operators</a:t>
            </a:r>
          </a:p>
        </p:txBody>
      </p:sp>
      <p:pic>
        <p:nvPicPr>
          <p:cNvPr id="5" name="Picture 4">
            <a:extLst>
              <a:ext uri="{FF2B5EF4-FFF2-40B4-BE49-F238E27FC236}">
                <a16:creationId xmlns:a16="http://schemas.microsoft.com/office/drawing/2014/main" id="{8BD02DA1-CE65-484F-B70A-351E623D8C42}"/>
              </a:ext>
            </a:extLst>
          </p:cNvPr>
          <p:cNvPicPr>
            <a:picLocks noChangeAspect="1"/>
          </p:cNvPicPr>
          <p:nvPr/>
        </p:nvPicPr>
        <p:blipFill>
          <a:blip r:embed="rId2"/>
          <a:stretch>
            <a:fillRect/>
          </a:stretch>
        </p:blipFill>
        <p:spPr>
          <a:xfrm>
            <a:off x="2960056" y="1543830"/>
            <a:ext cx="5915025" cy="542925"/>
          </a:xfrm>
          <a:prstGeom prst="rect">
            <a:avLst/>
          </a:prstGeom>
          <a:ln w="15875">
            <a:solidFill>
              <a:schemeClr val="tx1"/>
            </a:solidFill>
          </a:ln>
        </p:spPr>
      </p:pic>
      <p:pic>
        <p:nvPicPr>
          <p:cNvPr id="6" name="Picture 5">
            <a:extLst>
              <a:ext uri="{FF2B5EF4-FFF2-40B4-BE49-F238E27FC236}">
                <a16:creationId xmlns:a16="http://schemas.microsoft.com/office/drawing/2014/main" id="{396B7E22-F9BC-4B28-9EF3-E938F948DAAC}"/>
              </a:ext>
            </a:extLst>
          </p:cNvPr>
          <p:cNvPicPr>
            <a:picLocks noChangeAspect="1"/>
          </p:cNvPicPr>
          <p:nvPr/>
        </p:nvPicPr>
        <p:blipFill>
          <a:blip r:embed="rId3"/>
          <a:stretch>
            <a:fillRect/>
          </a:stretch>
        </p:blipFill>
        <p:spPr>
          <a:xfrm>
            <a:off x="1905000" y="1585916"/>
            <a:ext cx="457200" cy="471949"/>
          </a:xfrm>
          <a:prstGeom prst="rect">
            <a:avLst/>
          </a:prstGeom>
          <a:ln w="15875">
            <a:solidFill>
              <a:schemeClr val="tx1"/>
            </a:solidFill>
          </a:ln>
        </p:spPr>
      </p:pic>
    </p:spTree>
    <p:extLst>
      <p:ext uri="{BB962C8B-B14F-4D97-AF65-F5344CB8AC3E}">
        <p14:creationId xmlns:p14="http://schemas.microsoft.com/office/powerpoint/2010/main" val="560148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CD8FE-5053-4E80-0E16-E0CB0FE1FBA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2C308E-A13D-F1C8-082C-5697837491CD}"/>
              </a:ext>
            </a:extLst>
          </p:cNvPr>
          <p:cNvSpPr>
            <a:spLocks noGrp="1"/>
          </p:cNvSpPr>
          <p:nvPr>
            <p:ph idx="1"/>
          </p:nvPr>
        </p:nvSpPr>
        <p:spPr>
          <a:xfrm>
            <a:off x="1295401" y="2171372"/>
            <a:ext cx="7772400" cy="3601388"/>
          </a:xfrm>
        </p:spPr>
        <p:txBody>
          <a:bodyPr/>
          <a:lstStyle/>
          <a:p>
            <a:pPr marL="346565" indent="-346565"/>
            <a:r>
              <a:rPr lang="en-US" sz="1800"/>
              <a:t>All responses will be entered into a drawing for a $50 Amazon Gift Card. </a:t>
            </a:r>
          </a:p>
          <a:p>
            <a:pPr marL="346565" indent="-346565"/>
            <a:r>
              <a:rPr lang="en-US" sz="1800"/>
              <a:t>Drawing to take place Friday at lunch. There will be multiple winners! </a:t>
            </a:r>
          </a:p>
          <a:p>
            <a:pPr marL="346565" indent="-346565"/>
            <a:r>
              <a:rPr lang="en-US" sz="1800" b="1" u="sng">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1800"/>
              <a:t> or scan this QR code (also on the agenda)</a:t>
            </a:r>
          </a:p>
          <a:p>
            <a:pPr marL="346565" indent="-346565"/>
            <a:endParaRPr lang="en-US" sz="1800"/>
          </a:p>
          <a:p>
            <a:pPr marL="346565" indent="-346565"/>
            <a:endParaRPr lang="en-US" sz="1800"/>
          </a:p>
        </p:txBody>
      </p:sp>
      <p:sp>
        <p:nvSpPr>
          <p:cNvPr id="4" name="Slide Number Placeholder 3">
            <a:extLst>
              <a:ext uri="{FF2B5EF4-FFF2-40B4-BE49-F238E27FC236}">
                <a16:creationId xmlns:a16="http://schemas.microsoft.com/office/drawing/2014/main" id="{5CAD2849-DD1B-64C3-BA01-D41EE4DF611F}"/>
              </a:ext>
            </a:extLst>
          </p:cNvPr>
          <p:cNvSpPr>
            <a:spLocks noGrp="1"/>
          </p:cNvSpPr>
          <p:nvPr>
            <p:ph type="sldNum" sz="quarter" idx="10"/>
          </p:nvPr>
        </p:nvSpPr>
        <p:spPr/>
        <p:txBody>
          <a:bodyPr/>
          <a:lstStyle/>
          <a:p>
            <a:fld id="{E01ABE7C-D557-4CAA-AC9E-0A55A9FE9F7F}" type="slidenum">
              <a:rPr lang="en-US" smtClean="0"/>
              <a:pPr/>
              <a:t>2</a:t>
            </a:fld>
            <a:endParaRPr lang="en-US"/>
          </a:p>
        </p:txBody>
      </p:sp>
      <p:sp>
        <p:nvSpPr>
          <p:cNvPr id="2" name="Title 1">
            <a:extLst>
              <a:ext uri="{FF2B5EF4-FFF2-40B4-BE49-F238E27FC236}">
                <a16:creationId xmlns:a16="http://schemas.microsoft.com/office/drawing/2014/main" id="{71DB1864-7114-1F05-B398-C71844E31C95}"/>
              </a:ext>
            </a:extLst>
          </p:cNvPr>
          <p:cNvSpPr>
            <a:spLocks noGrp="1"/>
          </p:cNvSpPr>
          <p:nvPr>
            <p:ph type="title" idx="4294967295"/>
          </p:nvPr>
        </p:nvSpPr>
        <p:spPr>
          <a:xfrm>
            <a:off x="1752600" y="713668"/>
            <a:ext cx="6553855" cy="743144"/>
          </a:xfrm>
          <a:prstGeom prst="rect">
            <a:avLst/>
          </a:prstGeom>
        </p:spPr>
        <p:txBody>
          <a:bodyPr anchor="ctr"/>
          <a:lstStyle/>
          <a:p>
            <a:r>
              <a:rPr lang="en-US" b="0" dirty="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FBDEDB82-1DBD-7287-0CA5-2DD3693BCC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527" y="3143175"/>
            <a:ext cx="2815371" cy="2815371"/>
          </a:xfrm>
          <a:prstGeom prst="rect">
            <a:avLst/>
          </a:prstGeom>
        </p:spPr>
      </p:pic>
    </p:spTree>
    <p:extLst>
      <p:ext uri="{BB962C8B-B14F-4D97-AF65-F5344CB8AC3E}">
        <p14:creationId xmlns:p14="http://schemas.microsoft.com/office/powerpoint/2010/main" val="10621520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F5A1B6-F8EA-4DEF-86F6-5145B118371A}"/>
              </a:ext>
            </a:extLst>
          </p:cNvPr>
          <p:cNvSpPr>
            <a:spLocks noGrp="1"/>
          </p:cNvSpPr>
          <p:nvPr>
            <p:ph idx="1"/>
          </p:nvPr>
        </p:nvSpPr>
        <p:spPr/>
        <p:txBody>
          <a:bodyPr/>
          <a:lstStyle/>
          <a:p>
            <a:pPr marL="0" lvl="2" indent="0">
              <a:buNone/>
              <a:defRPr/>
            </a:pPr>
            <a:r>
              <a:rPr lang="en-US" sz="1800" b="1" dirty="0"/>
              <a:t>	</a:t>
            </a:r>
            <a:r>
              <a:rPr lang="en-US" sz="1800" b="1" dirty="0">
                <a:solidFill>
                  <a:schemeClr val="accent2"/>
                </a:solidFill>
              </a:rPr>
              <a:t>BEGINS WITH </a:t>
            </a:r>
            <a:r>
              <a:rPr lang="en-US" sz="1800" dirty="0">
                <a:solidFill>
                  <a:schemeClr val="accent2"/>
                </a:solidFill>
              </a:rPr>
              <a:t>	Example: DED.CODE begins with 1</a:t>
            </a:r>
          </a:p>
          <a:p>
            <a:pPr marL="0" indent="0">
              <a:buFontTx/>
              <a:buNone/>
              <a:defRPr/>
            </a:pPr>
            <a:r>
              <a:rPr lang="en-US" sz="1800" dirty="0">
                <a:solidFill>
                  <a:schemeClr val="accent2"/>
                </a:solidFill>
              </a:rPr>
              <a:t>			Results: Deduction codes beginning with 1 </a:t>
            </a:r>
            <a:r>
              <a:rPr lang="en-US" sz="1400" dirty="0">
                <a:solidFill>
                  <a:schemeClr val="accent2"/>
                </a:solidFill>
              </a:rPr>
              <a:t>(100, 101, 			102)</a:t>
            </a:r>
          </a:p>
          <a:p>
            <a:pPr marL="0" indent="0">
              <a:buFontTx/>
              <a:buNone/>
              <a:defRPr/>
            </a:pPr>
            <a:endParaRPr lang="en-US" sz="1400" dirty="0">
              <a:solidFill>
                <a:schemeClr val="accent2"/>
              </a:solidFill>
            </a:endParaRPr>
          </a:p>
          <a:p>
            <a:pPr marL="0" indent="0">
              <a:buNone/>
              <a:defRPr/>
            </a:pPr>
            <a:r>
              <a:rPr lang="en-US" sz="1800" b="1" dirty="0">
                <a:solidFill>
                  <a:schemeClr val="accent2"/>
                </a:solidFill>
              </a:rPr>
              <a:t>	BETWEEN</a:t>
            </a:r>
            <a:r>
              <a:rPr lang="en-US" sz="1800" dirty="0">
                <a:solidFill>
                  <a:schemeClr val="accent2"/>
                </a:solidFill>
              </a:rPr>
              <a:t>	Example: ANNUAL.SALARY between 10000, 20000 </a:t>
            </a:r>
          </a:p>
          <a:p>
            <a:pPr marL="0" indent="0">
              <a:buNone/>
              <a:defRPr/>
            </a:pPr>
            <a:r>
              <a:rPr lang="en-US" sz="1800" dirty="0">
                <a:solidFill>
                  <a:schemeClr val="accent2"/>
                </a:solidFill>
              </a:rPr>
              <a:t>			or 10000;20000</a:t>
            </a:r>
          </a:p>
          <a:p>
            <a:pPr marL="0" indent="0">
              <a:buNone/>
              <a:defRPr/>
            </a:pPr>
            <a:r>
              <a:rPr lang="en-US" sz="1800" dirty="0">
                <a:solidFill>
                  <a:schemeClr val="accent2"/>
                </a:solidFill>
              </a:rPr>
              <a:t>			Results: Employees with an annual salary between </a:t>
            </a:r>
          </a:p>
          <a:p>
            <a:pPr marL="0" indent="0">
              <a:buNone/>
              <a:defRPr/>
            </a:pPr>
            <a:r>
              <a:rPr lang="en-US" sz="1800" dirty="0">
                <a:solidFill>
                  <a:schemeClr val="accent2"/>
                </a:solidFill>
              </a:rPr>
              <a:t>			$10,000 and $20,000</a:t>
            </a:r>
          </a:p>
          <a:p>
            <a:pPr marL="0" indent="0">
              <a:buNone/>
              <a:defRPr/>
            </a:pPr>
            <a:r>
              <a:rPr lang="en-US" sz="1800" dirty="0">
                <a:solidFill>
                  <a:schemeClr val="accent2"/>
                </a:solidFill>
              </a:rPr>
              <a:t>			*Note:  Do not use commas within the value i.e.: 				10,000 or select amounts from table</a:t>
            </a:r>
          </a:p>
          <a:p>
            <a:pPr marL="0" indent="0">
              <a:buNone/>
            </a:pPr>
            <a:endParaRPr lang="en-US" sz="1000" dirty="0">
              <a:solidFill>
                <a:schemeClr val="accent2"/>
              </a:solidFill>
            </a:endParaRPr>
          </a:p>
          <a:p>
            <a:pPr marL="0" indent="0">
              <a:buFontTx/>
              <a:buNone/>
              <a:defRPr/>
            </a:pPr>
            <a:r>
              <a:rPr lang="en-US" sz="1800" dirty="0">
                <a:solidFill>
                  <a:schemeClr val="accent2"/>
                </a:solidFill>
              </a:rPr>
              <a:t>	</a:t>
            </a:r>
            <a:r>
              <a:rPr lang="en-US" sz="1800" b="1" dirty="0">
                <a:solidFill>
                  <a:schemeClr val="accent2"/>
                </a:solidFill>
              </a:rPr>
              <a:t>CONTAINS	</a:t>
            </a:r>
            <a:r>
              <a:rPr lang="en-US" sz="1800" dirty="0">
                <a:solidFill>
                  <a:schemeClr val="accent2"/>
                </a:solidFill>
              </a:rPr>
              <a:t>Example: DED.CODE.DESC contains HEALTH</a:t>
            </a:r>
          </a:p>
          <a:p>
            <a:pPr marL="0" indent="0">
              <a:buFontTx/>
              <a:buNone/>
              <a:defRPr/>
            </a:pPr>
            <a:r>
              <a:rPr lang="en-US" sz="1800" dirty="0">
                <a:solidFill>
                  <a:schemeClr val="accent2"/>
                </a:solidFill>
              </a:rPr>
              <a:t>			Results: Deduction codes with the word HEALTH in 			it. </a:t>
            </a:r>
          </a:p>
          <a:p>
            <a:pPr marL="0" indent="0">
              <a:buFontTx/>
              <a:buNone/>
              <a:defRPr/>
            </a:pPr>
            <a:r>
              <a:rPr lang="en-US" sz="1800" dirty="0">
                <a:solidFill>
                  <a:schemeClr val="accent2"/>
                </a:solidFill>
              </a:rPr>
              <a:t>			*Note: Use ; with no spaces to select multiple 				codes. Example; HEALTH;DENTAL;LIFE</a:t>
            </a:r>
          </a:p>
          <a:p>
            <a:pPr marL="0" indent="0">
              <a:buFontTx/>
              <a:buNone/>
              <a:defRPr/>
            </a:pPr>
            <a:endParaRPr lang="en-US" sz="1800" dirty="0"/>
          </a:p>
          <a:p>
            <a:pPr marL="0" indent="0">
              <a:buNone/>
              <a:defRPr/>
            </a:pPr>
            <a:r>
              <a:rPr lang="en-US" sz="1800" dirty="0"/>
              <a:t>	</a:t>
            </a:r>
            <a:endParaRPr lang="en-US" sz="1800" b="1" dirty="0"/>
          </a:p>
        </p:txBody>
      </p:sp>
      <p:sp>
        <p:nvSpPr>
          <p:cNvPr id="3" name="Slide Number Placeholder 2">
            <a:extLst>
              <a:ext uri="{FF2B5EF4-FFF2-40B4-BE49-F238E27FC236}">
                <a16:creationId xmlns:a16="http://schemas.microsoft.com/office/drawing/2014/main" id="{0B822C52-0484-4D7A-8620-935D12C81F21}"/>
              </a:ext>
            </a:extLst>
          </p:cNvPr>
          <p:cNvSpPr>
            <a:spLocks noGrp="1"/>
          </p:cNvSpPr>
          <p:nvPr>
            <p:ph type="sldNum" sz="quarter" idx="10"/>
          </p:nvPr>
        </p:nvSpPr>
        <p:spPr/>
        <p:txBody>
          <a:bodyPr/>
          <a:lstStyle/>
          <a:p>
            <a:fld id="{E01ABE7C-D557-4CAA-AC9E-0A55A9FE9F7F}" type="slidenum">
              <a:rPr lang="en-US" smtClean="0"/>
              <a:pPr/>
              <a:t>20</a:t>
            </a:fld>
            <a:endParaRPr lang="en-US" dirty="0"/>
          </a:p>
        </p:txBody>
      </p:sp>
      <p:sp>
        <p:nvSpPr>
          <p:cNvPr id="4" name="Content Placeholder 3">
            <a:extLst>
              <a:ext uri="{FF2B5EF4-FFF2-40B4-BE49-F238E27FC236}">
                <a16:creationId xmlns:a16="http://schemas.microsoft.com/office/drawing/2014/main" id="{D16257F3-5C28-4401-A9BD-0B13DBB91720}"/>
              </a:ext>
            </a:extLst>
          </p:cNvPr>
          <p:cNvSpPr>
            <a:spLocks noGrp="1"/>
          </p:cNvSpPr>
          <p:nvPr>
            <p:ph sz="quarter" idx="11"/>
          </p:nvPr>
        </p:nvSpPr>
        <p:spPr>
          <a:xfrm>
            <a:off x="1066800" y="76200"/>
            <a:ext cx="8001000" cy="1219200"/>
          </a:xfrm>
        </p:spPr>
        <p:txBody>
          <a:bodyPr>
            <a:normAutofit/>
          </a:bodyPr>
          <a:lstStyle/>
          <a:p>
            <a:pPr algn="ctr"/>
            <a:r>
              <a:rPr lang="en-US" sz="2700" dirty="0"/>
              <a:t>Meta Queries</a:t>
            </a:r>
          </a:p>
          <a:p>
            <a:pPr algn="ctr"/>
            <a:r>
              <a:rPr lang="en-US" sz="2700" dirty="0"/>
              <a:t>Creating a New Query -Add Criteria-Operators (cont’d)</a:t>
            </a:r>
          </a:p>
        </p:txBody>
      </p:sp>
    </p:spTree>
    <p:extLst>
      <p:ext uri="{BB962C8B-B14F-4D97-AF65-F5344CB8AC3E}">
        <p14:creationId xmlns:p14="http://schemas.microsoft.com/office/powerpoint/2010/main" val="40132205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8CD5AB3-7A7F-4C50-A7D8-C284A1683770}"/>
              </a:ext>
            </a:extLst>
          </p:cNvPr>
          <p:cNvSpPr>
            <a:spLocks noGrp="1"/>
          </p:cNvSpPr>
          <p:nvPr>
            <p:ph idx="1"/>
          </p:nvPr>
        </p:nvSpPr>
        <p:spPr>
          <a:xfrm>
            <a:off x="1295400" y="1600200"/>
            <a:ext cx="7772400" cy="4953000"/>
          </a:xfrm>
        </p:spPr>
        <p:txBody>
          <a:bodyPr/>
          <a:lstStyle/>
          <a:p>
            <a:pPr marL="0" indent="0">
              <a:buNone/>
              <a:defRPr/>
            </a:pPr>
            <a:r>
              <a:rPr lang="en-US" sz="1800" dirty="0"/>
              <a:t>	</a:t>
            </a:r>
            <a:r>
              <a:rPr lang="en-US" sz="1800" b="1" dirty="0">
                <a:solidFill>
                  <a:schemeClr val="accent2"/>
                </a:solidFill>
              </a:rPr>
              <a:t>DOES NOT	</a:t>
            </a:r>
            <a:r>
              <a:rPr lang="en-US" sz="1800" dirty="0">
                <a:solidFill>
                  <a:schemeClr val="accent2"/>
                </a:solidFill>
              </a:rPr>
              <a:t>Example: BLDG.DESC does not contain HIGH  </a:t>
            </a:r>
          </a:p>
          <a:p>
            <a:pPr marL="0" indent="0">
              <a:buFontTx/>
              <a:buNone/>
              <a:defRPr/>
            </a:pPr>
            <a:r>
              <a:rPr lang="en-US" sz="1800" dirty="0">
                <a:solidFill>
                  <a:schemeClr val="accent2"/>
                </a:solidFill>
              </a:rPr>
              <a:t>	</a:t>
            </a:r>
            <a:r>
              <a:rPr lang="en-US" sz="1800" b="1" dirty="0">
                <a:solidFill>
                  <a:schemeClr val="accent2"/>
                </a:solidFill>
              </a:rPr>
              <a:t>CONTAIN</a:t>
            </a:r>
            <a:r>
              <a:rPr lang="en-US" sz="1800" dirty="0">
                <a:solidFill>
                  <a:schemeClr val="accent2"/>
                </a:solidFill>
              </a:rPr>
              <a:t>		Results: All buildings that do not have High School 			in the description</a:t>
            </a:r>
          </a:p>
          <a:p>
            <a:pPr marL="0" indent="0">
              <a:buNone/>
              <a:defRPr/>
            </a:pPr>
            <a:endParaRPr lang="en-US" sz="1800" b="1" dirty="0">
              <a:solidFill>
                <a:schemeClr val="accent2"/>
              </a:solidFill>
            </a:endParaRPr>
          </a:p>
          <a:p>
            <a:pPr marL="0" indent="0">
              <a:buNone/>
              <a:defRPr/>
            </a:pPr>
            <a:r>
              <a:rPr lang="en-US" sz="1800" b="1" dirty="0">
                <a:solidFill>
                  <a:schemeClr val="accent2"/>
                </a:solidFill>
              </a:rPr>
              <a:t>	ENDS WITH	</a:t>
            </a:r>
            <a:r>
              <a:rPr lang="en-US" sz="1800" dirty="0">
                <a:solidFill>
                  <a:schemeClr val="accent2"/>
                </a:solidFill>
              </a:rPr>
              <a:t>Example: DED.CODE.DESC ends with TSA</a:t>
            </a:r>
          </a:p>
          <a:p>
            <a:pPr marL="0" indent="0">
              <a:buFontTx/>
              <a:buNone/>
              <a:defRPr/>
            </a:pPr>
            <a:r>
              <a:rPr lang="en-US" sz="1800" dirty="0">
                <a:solidFill>
                  <a:schemeClr val="accent2"/>
                </a:solidFill>
              </a:rPr>
              <a:t>		       	Results: Deduction codes with TSA as the last word 			in the description </a:t>
            </a:r>
          </a:p>
          <a:p>
            <a:pPr marL="0" indent="0">
              <a:buFontTx/>
              <a:buNone/>
              <a:defRPr/>
            </a:pPr>
            <a:r>
              <a:rPr lang="en-US" sz="1000" dirty="0">
                <a:solidFill>
                  <a:schemeClr val="accent2"/>
                </a:solidFill>
              </a:rPr>
              <a:t>  </a:t>
            </a:r>
          </a:p>
          <a:p>
            <a:pPr marL="0" indent="0">
              <a:buNone/>
              <a:defRPr/>
            </a:pPr>
            <a:r>
              <a:rPr lang="en-US" sz="1800" b="1" dirty="0">
                <a:solidFill>
                  <a:schemeClr val="accent2"/>
                </a:solidFill>
              </a:rPr>
              <a:t>	IN		</a:t>
            </a:r>
            <a:r>
              <a:rPr lang="en-US" sz="1800" dirty="0">
                <a:solidFill>
                  <a:schemeClr val="accent2"/>
                </a:solidFill>
              </a:rPr>
              <a:t>Example: DED.CODE in 997;998;999</a:t>
            </a:r>
          </a:p>
          <a:p>
            <a:pPr marL="0" indent="0">
              <a:buFontTx/>
              <a:buNone/>
              <a:defRPr/>
            </a:pPr>
            <a:r>
              <a:rPr lang="en-US" sz="1800" dirty="0">
                <a:solidFill>
                  <a:schemeClr val="accent2"/>
                </a:solidFill>
              </a:rPr>
              <a:t>		       	Results: Returns employees with deduction codes 			997 OR 998 OR 999</a:t>
            </a:r>
          </a:p>
          <a:p>
            <a:pPr marL="0" indent="0">
              <a:buNone/>
              <a:defRPr/>
            </a:pPr>
            <a:endParaRPr lang="en-US" sz="1000" dirty="0">
              <a:solidFill>
                <a:schemeClr val="accent2"/>
              </a:solidFill>
            </a:endParaRPr>
          </a:p>
          <a:p>
            <a:pPr marL="0" indent="0">
              <a:buNone/>
              <a:defRPr/>
            </a:pPr>
            <a:r>
              <a:rPr lang="en-US" sz="1800" b="1" dirty="0">
                <a:solidFill>
                  <a:schemeClr val="accent2"/>
                </a:solidFill>
              </a:rPr>
              <a:t>	IS NOT NULL	</a:t>
            </a:r>
            <a:r>
              <a:rPr lang="en-US" sz="1800" dirty="0">
                <a:solidFill>
                  <a:schemeClr val="accent2"/>
                </a:solidFill>
              </a:rPr>
              <a:t>Example: DED.MAX.BALANCE is not null</a:t>
            </a:r>
          </a:p>
          <a:p>
            <a:pPr marL="0" indent="0">
              <a:buFontTx/>
              <a:buNone/>
              <a:defRPr/>
            </a:pPr>
            <a:r>
              <a:rPr lang="en-US" sz="1800" dirty="0">
                <a:solidFill>
                  <a:schemeClr val="accent2"/>
                </a:solidFill>
              </a:rPr>
              <a:t>		       	Results: All deductions that have balances</a:t>
            </a:r>
          </a:p>
          <a:p>
            <a:pPr marL="0" indent="0">
              <a:buFontTx/>
              <a:buNone/>
              <a:defRPr/>
            </a:pPr>
            <a:endParaRPr lang="en-US" sz="1000" dirty="0">
              <a:solidFill>
                <a:schemeClr val="accent2"/>
              </a:solidFill>
            </a:endParaRPr>
          </a:p>
          <a:p>
            <a:pPr marL="0" indent="0">
              <a:buNone/>
              <a:defRPr/>
            </a:pPr>
            <a:r>
              <a:rPr lang="en-US" sz="1800" b="1" dirty="0">
                <a:solidFill>
                  <a:schemeClr val="accent2"/>
                </a:solidFill>
              </a:rPr>
              <a:t>	</a:t>
            </a:r>
            <a:endParaRPr lang="en-US" dirty="0">
              <a:solidFill>
                <a:schemeClr val="accent2"/>
              </a:solidFill>
            </a:endParaRPr>
          </a:p>
        </p:txBody>
      </p:sp>
      <p:sp>
        <p:nvSpPr>
          <p:cNvPr id="3" name="Slide Number Placeholder 2">
            <a:extLst>
              <a:ext uri="{FF2B5EF4-FFF2-40B4-BE49-F238E27FC236}">
                <a16:creationId xmlns:a16="http://schemas.microsoft.com/office/drawing/2014/main" id="{BB9DDA65-A2CE-4EA0-B3CF-07891261F8B5}"/>
              </a:ext>
            </a:extLst>
          </p:cNvPr>
          <p:cNvSpPr>
            <a:spLocks noGrp="1"/>
          </p:cNvSpPr>
          <p:nvPr>
            <p:ph type="sldNum" sz="quarter" idx="10"/>
          </p:nvPr>
        </p:nvSpPr>
        <p:spPr/>
        <p:txBody>
          <a:bodyPr/>
          <a:lstStyle/>
          <a:p>
            <a:fld id="{E01ABE7C-D557-4CAA-AC9E-0A55A9FE9F7F}" type="slidenum">
              <a:rPr lang="en-US" smtClean="0"/>
              <a:pPr/>
              <a:t>21</a:t>
            </a:fld>
            <a:endParaRPr lang="en-US" dirty="0"/>
          </a:p>
        </p:txBody>
      </p:sp>
      <p:sp>
        <p:nvSpPr>
          <p:cNvPr id="4" name="Content Placeholder 3">
            <a:extLst>
              <a:ext uri="{FF2B5EF4-FFF2-40B4-BE49-F238E27FC236}">
                <a16:creationId xmlns:a16="http://schemas.microsoft.com/office/drawing/2014/main" id="{BEF30598-CE78-462A-909F-8814A7054815}"/>
              </a:ext>
            </a:extLst>
          </p:cNvPr>
          <p:cNvSpPr>
            <a:spLocks noGrp="1"/>
          </p:cNvSpPr>
          <p:nvPr>
            <p:ph sz="quarter" idx="11"/>
          </p:nvPr>
        </p:nvSpPr>
        <p:spPr>
          <a:xfrm>
            <a:off x="1066800" y="76200"/>
            <a:ext cx="8001000" cy="1219200"/>
          </a:xfrm>
        </p:spPr>
        <p:txBody>
          <a:bodyPr>
            <a:normAutofit/>
          </a:bodyPr>
          <a:lstStyle/>
          <a:p>
            <a:pPr algn="ctr"/>
            <a:r>
              <a:rPr lang="en-US" sz="2700" dirty="0"/>
              <a:t>Meta Queries</a:t>
            </a:r>
          </a:p>
          <a:p>
            <a:pPr algn="ctr"/>
            <a:r>
              <a:rPr lang="en-US" sz="2700" dirty="0"/>
              <a:t>Creating a New Query -Add Criteria-Operators (cont’d)</a:t>
            </a:r>
          </a:p>
        </p:txBody>
      </p:sp>
    </p:spTree>
    <p:extLst>
      <p:ext uri="{BB962C8B-B14F-4D97-AF65-F5344CB8AC3E}">
        <p14:creationId xmlns:p14="http://schemas.microsoft.com/office/powerpoint/2010/main" val="42775565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262F29-221F-4582-8966-13184B4D64EE}"/>
              </a:ext>
            </a:extLst>
          </p:cNvPr>
          <p:cNvSpPr>
            <a:spLocks noGrp="1"/>
          </p:cNvSpPr>
          <p:nvPr>
            <p:ph idx="1"/>
          </p:nvPr>
        </p:nvSpPr>
        <p:spPr>
          <a:xfrm>
            <a:off x="1295400" y="1676400"/>
            <a:ext cx="7772400" cy="4876800"/>
          </a:xfrm>
        </p:spPr>
        <p:txBody>
          <a:bodyPr/>
          <a:lstStyle/>
          <a:p>
            <a:pPr marL="0" indent="0">
              <a:buNone/>
              <a:defRPr/>
            </a:pPr>
            <a:r>
              <a:rPr lang="en-US" sz="1800" b="1" dirty="0"/>
              <a:t>	</a:t>
            </a:r>
            <a:r>
              <a:rPr lang="en-US" sz="1800" b="1" dirty="0">
                <a:solidFill>
                  <a:schemeClr val="accent2"/>
                </a:solidFill>
              </a:rPr>
              <a:t>IS NULL		</a:t>
            </a:r>
            <a:r>
              <a:rPr lang="en-US" sz="1800" dirty="0">
                <a:solidFill>
                  <a:schemeClr val="accent2"/>
                </a:solidFill>
              </a:rPr>
              <a:t>Example: RET.TYPE is null</a:t>
            </a:r>
          </a:p>
          <a:p>
            <a:pPr marL="0" indent="0">
              <a:buFontTx/>
              <a:buNone/>
              <a:defRPr/>
            </a:pPr>
            <a:r>
              <a:rPr lang="en-US" sz="1800" dirty="0">
                <a:solidFill>
                  <a:schemeClr val="accent2"/>
                </a:solidFill>
              </a:rPr>
              <a:t>		      	Results: All employees with no retirement type info</a:t>
            </a:r>
          </a:p>
          <a:p>
            <a:pPr marL="0" indent="0">
              <a:buFontTx/>
              <a:buNone/>
              <a:defRPr/>
            </a:pPr>
            <a:endParaRPr lang="en-US" sz="1800" dirty="0">
              <a:solidFill>
                <a:schemeClr val="accent2"/>
              </a:solidFill>
            </a:endParaRPr>
          </a:p>
          <a:p>
            <a:pPr marL="0" indent="0">
              <a:buFontTx/>
              <a:buNone/>
              <a:defRPr/>
            </a:pPr>
            <a:r>
              <a:rPr lang="en-US" sz="1800" b="1" dirty="0">
                <a:solidFill>
                  <a:schemeClr val="accent2"/>
                </a:solidFill>
              </a:rPr>
              <a:t>	SOUNDS LIKE	</a:t>
            </a:r>
            <a:r>
              <a:rPr lang="en-US" sz="1800" dirty="0">
                <a:solidFill>
                  <a:schemeClr val="accent2"/>
                </a:solidFill>
              </a:rPr>
              <a:t>Example: LNAME sounds like SMITH</a:t>
            </a:r>
          </a:p>
          <a:p>
            <a:pPr marL="0" indent="0">
              <a:buFontTx/>
              <a:buNone/>
              <a:defRPr/>
            </a:pPr>
            <a:r>
              <a:rPr lang="en-US" sz="1800" dirty="0">
                <a:solidFill>
                  <a:schemeClr val="accent2"/>
                </a:solidFill>
              </a:rPr>
              <a:t>			Results: Employees with the last name of Smith, 				Smyth, Smithe</a:t>
            </a:r>
          </a:p>
          <a:p>
            <a:pPr marL="0" indent="0">
              <a:buFontTx/>
              <a:buNone/>
              <a:defRPr/>
            </a:pPr>
            <a:endParaRPr lang="en-US" sz="1000" dirty="0">
              <a:solidFill>
                <a:schemeClr val="accent2"/>
              </a:solidFill>
            </a:endParaRPr>
          </a:p>
          <a:p>
            <a:pPr marL="0" indent="0">
              <a:buFontTx/>
              <a:buNone/>
              <a:defRPr/>
            </a:pPr>
            <a:r>
              <a:rPr lang="en-US" sz="1800" b="1" dirty="0">
                <a:solidFill>
                  <a:schemeClr val="accent2"/>
                </a:solidFill>
              </a:rPr>
              <a:t>	UNLIKE		</a:t>
            </a:r>
            <a:r>
              <a:rPr lang="en-US" sz="1800" dirty="0">
                <a:solidFill>
                  <a:schemeClr val="accent2"/>
                </a:solidFill>
              </a:rPr>
              <a:t>Example: DED.CODE unlike 997;998;999</a:t>
            </a:r>
          </a:p>
          <a:p>
            <a:pPr marL="0" indent="0">
              <a:buFontTx/>
              <a:buNone/>
              <a:defRPr/>
            </a:pPr>
            <a:r>
              <a:rPr lang="en-US" sz="1800" dirty="0">
                <a:solidFill>
                  <a:schemeClr val="accent2"/>
                </a:solidFill>
              </a:rPr>
              <a:t>	     		Results: Returns employees that do not have 				deduction codes 997 OR 998 OR 999</a:t>
            </a:r>
          </a:p>
          <a:p>
            <a:pPr marL="0" indent="0">
              <a:buNone/>
            </a:pPr>
            <a:endParaRPr lang="en-US" sz="1800" b="1" dirty="0"/>
          </a:p>
        </p:txBody>
      </p:sp>
      <p:sp>
        <p:nvSpPr>
          <p:cNvPr id="3" name="Slide Number Placeholder 2">
            <a:extLst>
              <a:ext uri="{FF2B5EF4-FFF2-40B4-BE49-F238E27FC236}">
                <a16:creationId xmlns:a16="http://schemas.microsoft.com/office/drawing/2014/main" id="{0BF6A9BB-5FB3-48C1-9570-EFDDE4227C6E}"/>
              </a:ext>
            </a:extLst>
          </p:cNvPr>
          <p:cNvSpPr>
            <a:spLocks noGrp="1"/>
          </p:cNvSpPr>
          <p:nvPr>
            <p:ph type="sldNum" sz="quarter" idx="10"/>
          </p:nvPr>
        </p:nvSpPr>
        <p:spPr/>
        <p:txBody>
          <a:bodyPr/>
          <a:lstStyle/>
          <a:p>
            <a:fld id="{E01ABE7C-D557-4CAA-AC9E-0A55A9FE9F7F}" type="slidenum">
              <a:rPr lang="en-US" smtClean="0"/>
              <a:pPr/>
              <a:t>22</a:t>
            </a:fld>
            <a:endParaRPr lang="en-US" dirty="0"/>
          </a:p>
        </p:txBody>
      </p:sp>
      <p:sp>
        <p:nvSpPr>
          <p:cNvPr id="4" name="Content Placeholder 3">
            <a:extLst>
              <a:ext uri="{FF2B5EF4-FFF2-40B4-BE49-F238E27FC236}">
                <a16:creationId xmlns:a16="http://schemas.microsoft.com/office/drawing/2014/main" id="{36C0FDC3-E0AC-47A4-AABC-FD30C0108D86}"/>
              </a:ext>
            </a:extLst>
          </p:cNvPr>
          <p:cNvSpPr>
            <a:spLocks noGrp="1"/>
          </p:cNvSpPr>
          <p:nvPr>
            <p:ph sz="quarter" idx="11"/>
          </p:nvPr>
        </p:nvSpPr>
        <p:spPr/>
        <p:txBody>
          <a:bodyPr>
            <a:normAutofit fontScale="85000" lnSpcReduction="10000"/>
          </a:bodyPr>
          <a:lstStyle/>
          <a:p>
            <a:pPr algn="ctr"/>
            <a:r>
              <a:rPr lang="en-US" dirty="0"/>
              <a:t>Meta Queries</a:t>
            </a:r>
          </a:p>
          <a:p>
            <a:pPr algn="ctr"/>
            <a:r>
              <a:rPr lang="en-US" dirty="0"/>
              <a:t>Criteria-Operators (cont’d)</a:t>
            </a:r>
          </a:p>
        </p:txBody>
      </p:sp>
    </p:spTree>
    <p:extLst>
      <p:ext uri="{BB962C8B-B14F-4D97-AF65-F5344CB8AC3E}">
        <p14:creationId xmlns:p14="http://schemas.microsoft.com/office/powerpoint/2010/main" val="5767239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E940E02-0F8B-471D-8EBD-64FF235CEEEB}"/>
              </a:ext>
            </a:extLst>
          </p:cNvPr>
          <p:cNvSpPr>
            <a:spLocks noGrp="1"/>
          </p:cNvSpPr>
          <p:nvPr>
            <p:ph type="sldNum" sz="quarter" idx="10"/>
          </p:nvPr>
        </p:nvSpPr>
        <p:spPr/>
        <p:txBody>
          <a:bodyPr/>
          <a:lstStyle/>
          <a:p>
            <a:fld id="{E01ABE7C-D557-4CAA-AC9E-0A55A9FE9F7F}" type="slidenum">
              <a:rPr lang="en-US" smtClean="0"/>
              <a:pPr/>
              <a:t>23</a:t>
            </a:fld>
            <a:endParaRPr lang="en-US" dirty="0"/>
          </a:p>
        </p:txBody>
      </p:sp>
      <p:sp>
        <p:nvSpPr>
          <p:cNvPr id="4" name="Content Placeholder 3">
            <a:extLst>
              <a:ext uri="{FF2B5EF4-FFF2-40B4-BE49-F238E27FC236}">
                <a16:creationId xmlns:a16="http://schemas.microsoft.com/office/drawing/2014/main" id="{577CFEA0-65F9-45EE-A78C-9A4D0D7F434F}"/>
              </a:ext>
            </a:extLst>
          </p:cNvPr>
          <p:cNvSpPr>
            <a:spLocks noGrp="1"/>
          </p:cNvSpPr>
          <p:nvPr>
            <p:ph sz="quarter" idx="11"/>
          </p:nvPr>
        </p:nvSpPr>
        <p:spPr/>
        <p:txBody>
          <a:bodyPr>
            <a:normAutofit fontScale="85000" lnSpcReduction="10000"/>
          </a:bodyPr>
          <a:lstStyle/>
          <a:p>
            <a:pPr algn="ctr"/>
            <a:r>
              <a:rPr lang="en-US" dirty="0"/>
              <a:t>Meta Queries</a:t>
            </a:r>
          </a:p>
          <a:p>
            <a:pPr algn="ctr"/>
            <a:r>
              <a:rPr lang="en-US" dirty="0"/>
              <a:t>Add Criteria-Values</a:t>
            </a:r>
          </a:p>
        </p:txBody>
      </p:sp>
      <p:pic>
        <p:nvPicPr>
          <p:cNvPr id="10" name="Picture 9">
            <a:extLst>
              <a:ext uri="{FF2B5EF4-FFF2-40B4-BE49-F238E27FC236}">
                <a16:creationId xmlns:a16="http://schemas.microsoft.com/office/drawing/2014/main" id="{8A4E8738-4909-6665-D647-70F752EDE65A}"/>
              </a:ext>
            </a:extLst>
          </p:cNvPr>
          <p:cNvPicPr>
            <a:picLocks noChangeAspect="1"/>
          </p:cNvPicPr>
          <p:nvPr/>
        </p:nvPicPr>
        <p:blipFill>
          <a:blip r:embed="rId2"/>
          <a:stretch>
            <a:fillRect/>
          </a:stretch>
        </p:blipFill>
        <p:spPr>
          <a:xfrm>
            <a:off x="2209800" y="1676400"/>
            <a:ext cx="5513185" cy="4000718"/>
          </a:xfrm>
          <a:prstGeom prst="rect">
            <a:avLst/>
          </a:prstGeom>
        </p:spPr>
      </p:pic>
      <p:sp>
        <p:nvSpPr>
          <p:cNvPr id="11" name="Rectangle 10">
            <a:extLst>
              <a:ext uri="{FF2B5EF4-FFF2-40B4-BE49-F238E27FC236}">
                <a16:creationId xmlns:a16="http://schemas.microsoft.com/office/drawing/2014/main" id="{1A0F3933-902B-771F-1F6F-FC1A37206C38}"/>
              </a:ext>
            </a:extLst>
          </p:cNvPr>
          <p:cNvSpPr/>
          <p:nvPr/>
        </p:nvSpPr>
        <p:spPr bwMode="auto">
          <a:xfrm>
            <a:off x="6705600" y="3352800"/>
            <a:ext cx="914400" cy="304800"/>
          </a:xfrm>
          <a:prstGeom prst="rect">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5052304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ADE7EFC-D774-4DC2-A661-80FFAD8B3356}"/>
              </a:ext>
            </a:extLst>
          </p:cNvPr>
          <p:cNvSpPr>
            <a:spLocks noGrp="1"/>
          </p:cNvSpPr>
          <p:nvPr>
            <p:ph type="sldNum" sz="quarter" idx="10"/>
          </p:nvPr>
        </p:nvSpPr>
        <p:spPr/>
        <p:txBody>
          <a:bodyPr/>
          <a:lstStyle/>
          <a:p>
            <a:fld id="{E01ABE7C-D557-4CAA-AC9E-0A55A9FE9F7F}" type="slidenum">
              <a:rPr lang="en-US" smtClean="0"/>
              <a:pPr/>
              <a:t>24</a:t>
            </a:fld>
            <a:endParaRPr lang="en-US" dirty="0"/>
          </a:p>
        </p:txBody>
      </p:sp>
      <p:sp>
        <p:nvSpPr>
          <p:cNvPr id="4" name="Content Placeholder 3">
            <a:extLst>
              <a:ext uri="{FF2B5EF4-FFF2-40B4-BE49-F238E27FC236}">
                <a16:creationId xmlns:a16="http://schemas.microsoft.com/office/drawing/2014/main" id="{D02A95C4-9018-4909-B26D-AF7C29F0CEAB}"/>
              </a:ext>
            </a:extLst>
          </p:cNvPr>
          <p:cNvSpPr>
            <a:spLocks noGrp="1"/>
          </p:cNvSpPr>
          <p:nvPr>
            <p:ph sz="quarter" idx="11"/>
          </p:nvPr>
        </p:nvSpPr>
        <p:spPr/>
        <p:txBody>
          <a:bodyPr>
            <a:normAutofit fontScale="85000" lnSpcReduction="10000"/>
          </a:bodyPr>
          <a:lstStyle/>
          <a:p>
            <a:pPr algn="ctr"/>
            <a:r>
              <a:rPr lang="en-US" dirty="0"/>
              <a:t>Meta Queries</a:t>
            </a:r>
          </a:p>
          <a:p>
            <a:pPr algn="ctr"/>
            <a:r>
              <a:rPr lang="en-US" dirty="0"/>
              <a:t>Criteria-Relative Dates</a:t>
            </a:r>
          </a:p>
        </p:txBody>
      </p:sp>
      <p:pic>
        <p:nvPicPr>
          <p:cNvPr id="5" name="Picture 5">
            <a:extLst>
              <a:ext uri="{FF2B5EF4-FFF2-40B4-BE49-F238E27FC236}">
                <a16:creationId xmlns:a16="http://schemas.microsoft.com/office/drawing/2014/main" id="{30892DFF-528C-495E-849E-52A2D04A8357}"/>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133600" y="2038350"/>
            <a:ext cx="6343650" cy="1885950"/>
          </a:xfrm>
          <a:prstGeom prst="rect">
            <a:avLst/>
          </a:prstGeom>
          <a:ln w="15875">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982FA700-294D-447D-BBB6-63CC67489493}"/>
              </a:ext>
            </a:extLst>
          </p:cNvPr>
          <p:cNvSpPr txBox="1"/>
          <p:nvPr/>
        </p:nvSpPr>
        <p:spPr>
          <a:xfrm>
            <a:off x="4800600" y="4191000"/>
            <a:ext cx="3429000" cy="1200329"/>
          </a:xfrm>
          <a:prstGeom prst="rect">
            <a:avLst/>
          </a:prstGeom>
          <a:solidFill>
            <a:schemeClr val="accent2">
              <a:lumMod val="20000"/>
              <a:lumOff val="80000"/>
            </a:schemeClr>
          </a:solidFill>
        </p:spPr>
        <p:txBody>
          <a:bodyPr wrap="square" rtlCol="0">
            <a:spAutoFit/>
          </a:bodyPr>
          <a:lstStyle/>
          <a:p>
            <a:r>
              <a:rPr lang="en-US" dirty="0">
                <a:solidFill>
                  <a:srgbClr val="1C1C1C"/>
                </a:solidFill>
              </a:rPr>
              <a:t>Tip: These are “relative dates” – relative to the date when the query is executed. Useful for scheduled/recurring queries.</a:t>
            </a:r>
          </a:p>
        </p:txBody>
      </p:sp>
      <p:cxnSp>
        <p:nvCxnSpPr>
          <p:cNvPr id="8" name="Straight Arrow Connector 7">
            <a:extLst>
              <a:ext uri="{FF2B5EF4-FFF2-40B4-BE49-F238E27FC236}">
                <a16:creationId xmlns:a16="http://schemas.microsoft.com/office/drawing/2014/main" id="{2F1AADA0-7DDC-4041-998B-0DB6DEC93CBC}"/>
              </a:ext>
            </a:extLst>
          </p:cNvPr>
          <p:cNvCxnSpPr/>
          <p:nvPr/>
        </p:nvCxnSpPr>
        <p:spPr bwMode="auto">
          <a:xfrm flipV="1">
            <a:off x="6210300" y="3657600"/>
            <a:ext cx="304800" cy="533400"/>
          </a:xfrm>
          <a:prstGeom prst="straightConnector1">
            <a:avLst/>
          </a:prstGeom>
          <a:solidFill>
            <a:schemeClr val="accent1"/>
          </a:solidFill>
          <a:ln w="9525" cap="flat" cmpd="sng" algn="ctr">
            <a:solidFill>
              <a:schemeClr val="accent2"/>
            </a:solidFill>
            <a:prstDash val="solid"/>
            <a:round/>
            <a:headEnd type="none" w="med" len="med"/>
            <a:tailEnd type="triangle"/>
          </a:ln>
          <a:effectLst/>
        </p:spPr>
      </p:cxnSp>
    </p:spTree>
    <p:extLst>
      <p:ext uri="{BB962C8B-B14F-4D97-AF65-F5344CB8AC3E}">
        <p14:creationId xmlns:p14="http://schemas.microsoft.com/office/powerpoint/2010/main" val="2045224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58BD4D2-7E0B-4204-945C-EE1547E0EF0D}"/>
              </a:ext>
            </a:extLst>
          </p:cNvPr>
          <p:cNvSpPr>
            <a:spLocks noGrp="1"/>
          </p:cNvSpPr>
          <p:nvPr>
            <p:ph type="sldNum" sz="quarter" idx="10"/>
          </p:nvPr>
        </p:nvSpPr>
        <p:spPr/>
        <p:txBody>
          <a:bodyPr/>
          <a:lstStyle/>
          <a:p>
            <a:fld id="{E01ABE7C-D557-4CAA-AC9E-0A55A9FE9F7F}" type="slidenum">
              <a:rPr lang="en-US" smtClean="0"/>
              <a:pPr/>
              <a:t>25</a:t>
            </a:fld>
            <a:endParaRPr lang="en-US" dirty="0"/>
          </a:p>
        </p:txBody>
      </p:sp>
      <p:pic>
        <p:nvPicPr>
          <p:cNvPr id="15" name="Content Placeholder 14">
            <a:extLst>
              <a:ext uri="{FF2B5EF4-FFF2-40B4-BE49-F238E27FC236}">
                <a16:creationId xmlns:a16="http://schemas.microsoft.com/office/drawing/2014/main" id="{D5602A04-98AC-483D-885E-AFE7F7082D90}"/>
              </a:ext>
            </a:extLst>
          </p:cNvPr>
          <p:cNvPicPr>
            <a:picLocks noGrp="1" noChangeAspect="1"/>
          </p:cNvPicPr>
          <p:nvPr>
            <p:ph idx="1"/>
          </p:nvPr>
        </p:nvPicPr>
        <p:blipFill>
          <a:blip r:embed="rId2"/>
          <a:stretch>
            <a:fillRect/>
          </a:stretch>
        </p:blipFill>
        <p:spPr>
          <a:xfrm>
            <a:off x="3276600" y="2444600"/>
            <a:ext cx="3876675" cy="3495675"/>
          </a:xfrm>
          <a:prstGeom prst="rect">
            <a:avLst/>
          </a:prstGeom>
          <a:ln w="15875">
            <a:solidFill>
              <a:schemeClr val="tx1"/>
            </a:solidFill>
          </a:ln>
        </p:spPr>
      </p:pic>
      <p:sp>
        <p:nvSpPr>
          <p:cNvPr id="6" name="Content Placeholder 3">
            <a:extLst>
              <a:ext uri="{FF2B5EF4-FFF2-40B4-BE49-F238E27FC236}">
                <a16:creationId xmlns:a16="http://schemas.microsoft.com/office/drawing/2014/main" id="{62A372D7-C71B-47C7-B8AA-7B7171684F8E}"/>
              </a:ext>
            </a:extLst>
          </p:cNvPr>
          <p:cNvSpPr>
            <a:spLocks noGrp="1"/>
          </p:cNvSpPr>
          <p:nvPr>
            <p:ph sz="quarter" idx="11"/>
          </p:nvPr>
        </p:nvSpPr>
        <p:spPr>
          <a:xfrm>
            <a:off x="1295400" y="76200"/>
            <a:ext cx="7772400" cy="1219200"/>
          </a:xfrm>
        </p:spPr>
        <p:txBody>
          <a:bodyPr>
            <a:normAutofit fontScale="85000" lnSpcReduction="10000"/>
          </a:bodyPr>
          <a:lstStyle/>
          <a:p>
            <a:pPr algn="ctr"/>
            <a:r>
              <a:rPr lang="en-US" dirty="0"/>
              <a:t>Meta Queries</a:t>
            </a:r>
          </a:p>
          <a:p>
            <a:pPr algn="ctr"/>
            <a:r>
              <a:rPr lang="en-US" dirty="0"/>
              <a:t>Scheduler Option</a:t>
            </a:r>
          </a:p>
        </p:txBody>
      </p:sp>
      <p:pic>
        <p:nvPicPr>
          <p:cNvPr id="4" name="Picture 3">
            <a:extLst>
              <a:ext uri="{FF2B5EF4-FFF2-40B4-BE49-F238E27FC236}">
                <a16:creationId xmlns:a16="http://schemas.microsoft.com/office/drawing/2014/main" id="{5395706E-C690-6A14-C12D-2ACA2F14EE9C}"/>
              </a:ext>
            </a:extLst>
          </p:cNvPr>
          <p:cNvPicPr>
            <a:picLocks noChangeAspect="1"/>
          </p:cNvPicPr>
          <p:nvPr/>
        </p:nvPicPr>
        <p:blipFill rotWithShape="1">
          <a:blip r:embed="rId3"/>
          <a:srcRect r="12500"/>
          <a:stretch/>
        </p:blipFill>
        <p:spPr>
          <a:xfrm>
            <a:off x="6248400" y="1481068"/>
            <a:ext cx="533400" cy="477796"/>
          </a:xfrm>
          <a:prstGeom prst="rect">
            <a:avLst/>
          </a:prstGeom>
          <a:ln w="28575">
            <a:solidFill>
              <a:schemeClr val="tx1"/>
            </a:solidFill>
          </a:ln>
        </p:spPr>
      </p:pic>
      <p:sp>
        <p:nvSpPr>
          <p:cNvPr id="5" name="Content Placeholder 1">
            <a:extLst>
              <a:ext uri="{FF2B5EF4-FFF2-40B4-BE49-F238E27FC236}">
                <a16:creationId xmlns:a16="http://schemas.microsoft.com/office/drawing/2014/main" id="{36251093-F6F7-AA97-58B2-0CE2894B4EFB}"/>
              </a:ext>
            </a:extLst>
          </p:cNvPr>
          <p:cNvSpPr txBox="1">
            <a:spLocks/>
          </p:cNvSpPr>
          <p:nvPr/>
        </p:nvSpPr>
        <p:spPr>
          <a:xfrm>
            <a:off x="1143000" y="1481068"/>
            <a:ext cx="5105400" cy="685800"/>
          </a:xfrm>
          <a:prstGeom prst="rect">
            <a:avLst/>
          </a:prstGeom>
        </p:spPr>
        <p:txBody>
          <a:bodyPr/>
          <a:lstStyle>
            <a:lvl1pPr marL="342900" indent="-342900" algn="l" rtl="0" eaLnBrk="0" fontAlgn="base" hangingPunct="0">
              <a:spcBef>
                <a:spcPct val="20000"/>
              </a:spcBef>
              <a:spcAft>
                <a:spcPct val="0"/>
              </a:spcAft>
              <a:buClr>
                <a:schemeClr val="accent2"/>
              </a:buClr>
              <a:buFont typeface="Wingdings" panose="05000000000000000000" pitchFamily="2" charset="2"/>
              <a:buChar char="Ø"/>
              <a:defRPr kumimoji="1" sz="3600">
                <a:solidFill>
                  <a:schemeClr val="accent6">
                    <a:lumMod val="75000"/>
                  </a:schemeClr>
                </a:solidFill>
                <a:latin typeface="+mn-lt"/>
                <a:ea typeface="+mn-ea"/>
                <a:cs typeface="+mn-cs"/>
              </a:defRPr>
            </a:lvl1pPr>
            <a:lvl2pPr marL="742950" indent="-285750" algn="l" rtl="0" eaLnBrk="0" fontAlgn="base" hangingPunct="0">
              <a:spcBef>
                <a:spcPct val="20000"/>
              </a:spcBef>
              <a:spcAft>
                <a:spcPct val="0"/>
              </a:spcAft>
              <a:buClr>
                <a:schemeClr val="accent2"/>
              </a:buClr>
              <a:buFont typeface="Wingdings" panose="05000000000000000000" pitchFamily="2" charset="2"/>
              <a:buChar char="Ø"/>
              <a:defRPr kumimoji="1" sz="2800">
                <a:solidFill>
                  <a:schemeClr val="accent6">
                    <a:lumMod val="75000"/>
                  </a:schemeClr>
                </a:solidFill>
                <a:latin typeface="+mn-lt"/>
              </a:defRPr>
            </a:lvl2pPr>
            <a:lvl3pPr marL="1143000" indent="-228600" algn="l" rtl="0" eaLnBrk="0" fontAlgn="base" hangingPunct="0">
              <a:spcBef>
                <a:spcPct val="20000"/>
              </a:spcBef>
              <a:spcAft>
                <a:spcPct val="0"/>
              </a:spcAft>
              <a:buClr>
                <a:schemeClr val="accent2"/>
              </a:buClr>
              <a:buFont typeface="Wingdings" panose="05000000000000000000" pitchFamily="2" charset="2"/>
              <a:buChar char="Ø"/>
              <a:defRPr kumimoji="1" sz="2400">
                <a:solidFill>
                  <a:schemeClr val="accent6">
                    <a:lumMod val="75000"/>
                  </a:schemeClr>
                </a:solidFill>
                <a:latin typeface="+mn-lt"/>
              </a:defRPr>
            </a:lvl3pPr>
            <a:lvl4pPr marL="1600200" indent="-228600" algn="l" rtl="0" eaLnBrk="0" fontAlgn="base" hangingPunct="0">
              <a:spcBef>
                <a:spcPct val="20000"/>
              </a:spcBef>
              <a:spcAft>
                <a:spcPct val="0"/>
              </a:spcAft>
              <a:buClr>
                <a:schemeClr val="accent2"/>
              </a:buClr>
              <a:buFont typeface="Wingdings" panose="05000000000000000000" pitchFamily="2" charset="2"/>
              <a:buChar char="Ø"/>
              <a:defRPr kumimoji="1" sz="2000">
                <a:solidFill>
                  <a:schemeClr val="accent6">
                    <a:lumMod val="75000"/>
                  </a:schemeClr>
                </a:solidFill>
                <a:latin typeface="+mn-lt"/>
              </a:defRPr>
            </a:lvl4pPr>
            <a:lvl5pPr marL="2057400" indent="-228600" algn="l" rtl="0" eaLnBrk="0" fontAlgn="base" hangingPunct="0">
              <a:spcBef>
                <a:spcPct val="20000"/>
              </a:spcBef>
              <a:spcAft>
                <a:spcPct val="0"/>
              </a:spcAft>
              <a:buClr>
                <a:schemeClr val="accent2"/>
              </a:buClr>
              <a:buFont typeface="Wingdings" panose="05000000000000000000" pitchFamily="2" charset="2"/>
              <a:buChar char="Ø"/>
              <a:defRPr kumimoji="1">
                <a:solidFill>
                  <a:schemeClr val="accent6">
                    <a:lumMod val="75000"/>
                  </a:schemeClr>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pPr marL="457200" lvl="1" indent="0">
              <a:buNone/>
            </a:pPr>
            <a:r>
              <a:rPr lang="en-US" sz="1800" b="1" kern="0" dirty="0">
                <a:solidFill>
                  <a:schemeClr val="accent2"/>
                </a:solidFill>
              </a:rPr>
              <a:t>Click the gearbox icon, “Query Properties”:</a:t>
            </a:r>
            <a:endParaRPr lang="en-US" kern="0" dirty="0">
              <a:solidFill>
                <a:schemeClr val="accent2"/>
              </a:solidFill>
            </a:endParaRPr>
          </a:p>
        </p:txBody>
      </p:sp>
    </p:spTree>
    <p:extLst>
      <p:ext uri="{BB962C8B-B14F-4D97-AF65-F5344CB8AC3E}">
        <p14:creationId xmlns:p14="http://schemas.microsoft.com/office/powerpoint/2010/main" val="34166569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alpha val="97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B3CE948-9866-479C-8EA0-9F939FFCD7B3}"/>
              </a:ext>
            </a:extLst>
          </p:cNvPr>
          <p:cNvSpPr>
            <a:spLocks noGrp="1"/>
          </p:cNvSpPr>
          <p:nvPr>
            <p:ph type="sldNum" sz="quarter" idx="10"/>
          </p:nvPr>
        </p:nvSpPr>
        <p:spPr/>
        <p:txBody>
          <a:bodyPr/>
          <a:lstStyle/>
          <a:p>
            <a:fld id="{E01ABE7C-D557-4CAA-AC9E-0A55A9FE9F7F}" type="slidenum">
              <a:rPr lang="en-US" smtClean="0"/>
              <a:pPr/>
              <a:t>26</a:t>
            </a:fld>
            <a:endParaRPr lang="en-US" dirty="0"/>
          </a:p>
        </p:txBody>
      </p:sp>
      <p:pic>
        <p:nvPicPr>
          <p:cNvPr id="5" name="Content Placeholder 4">
            <a:extLst>
              <a:ext uri="{FF2B5EF4-FFF2-40B4-BE49-F238E27FC236}">
                <a16:creationId xmlns:a16="http://schemas.microsoft.com/office/drawing/2014/main" id="{EF5DF283-A5C2-4958-9922-CC89C7D291A2}"/>
              </a:ext>
            </a:extLst>
          </p:cNvPr>
          <p:cNvPicPr>
            <a:picLocks noGrp="1" noChangeAspect="1"/>
          </p:cNvPicPr>
          <p:nvPr>
            <p:ph idx="1"/>
          </p:nvPr>
        </p:nvPicPr>
        <p:blipFill>
          <a:blip r:embed="rId2" cstate="print"/>
          <a:stretch>
            <a:fillRect/>
          </a:stretch>
        </p:blipFill>
        <p:spPr>
          <a:xfrm>
            <a:off x="3248025" y="1371689"/>
            <a:ext cx="3609975" cy="3724275"/>
          </a:xfrm>
          <a:prstGeom prst="rect">
            <a:avLst/>
          </a:prstGeom>
          <a:ln w="15875">
            <a:solidFill>
              <a:schemeClr val="tx1"/>
            </a:solidFill>
          </a:ln>
        </p:spPr>
      </p:pic>
      <p:sp>
        <p:nvSpPr>
          <p:cNvPr id="6" name="TextBox 5">
            <a:extLst>
              <a:ext uri="{FF2B5EF4-FFF2-40B4-BE49-F238E27FC236}">
                <a16:creationId xmlns:a16="http://schemas.microsoft.com/office/drawing/2014/main" id="{3D63E8F2-44AB-4691-8A5A-27AAB88432B7}"/>
              </a:ext>
            </a:extLst>
          </p:cNvPr>
          <p:cNvSpPr txBox="1"/>
          <p:nvPr/>
        </p:nvSpPr>
        <p:spPr>
          <a:xfrm>
            <a:off x="1164326" y="1372681"/>
            <a:ext cx="1981201" cy="1815882"/>
          </a:xfrm>
          <a:prstGeom prst="rect">
            <a:avLst/>
          </a:prstGeom>
          <a:solidFill>
            <a:schemeClr val="accent2">
              <a:lumMod val="20000"/>
              <a:lumOff val="80000"/>
            </a:schemeClr>
          </a:solidFill>
        </p:spPr>
        <p:txBody>
          <a:bodyPr wrap="square" rtlCol="0">
            <a:spAutoFit/>
          </a:bodyPr>
          <a:lstStyle/>
          <a:p>
            <a:pPr algn="ctr"/>
            <a:r>
              <a:rPr lang="en-US" sz="1400" b="1" i="1" dirty="0">
                <a:latin typeface="+mj-lt"/>
              </a:rPr>
              <a:t>**NOTE: In order for the scheduler to run, you must enter one “Date” entry:</a:t>
            </a:r>
            <a:br>
              <a:rPr lang="en-US" sz="1400" b="1" i="1" dirty="0">
                <a:latin typeface="+mj-lt"/>
              </a:rPr>
            </a:br>
            <a:r>
              <a:rPr lang="en-US" sz="1400" b="1" i="1" dirty="0">
                <a:latin typeface="+mj-lt"/>
              </a:rPr>
              <a:t>(Day of Week, Day of Month or Date), </a:t>
            </a:r>
            <a:r>
              <a:rPr lang="en-US" sz="1400" b="1" i="1" u="sng" dirty="0">
                <a:latin typeface="+mj-lt"/>
              </a:rPr>
              <a:t>and</a:t>
            </a:r>
            <a:r>
              <a:rPr lang="en-US" sz="1400" b="1" i="1" dirty="0">
                <a:latin typeface="+mj-lt"/>
              </a:rPr>
              <a:t> one “Time” entry (Time or Interval).**</a:t>
            </a:r>
            <a:endParaRPr lang="en-US" sz="1400" b="1" dirty="0">
              <a:latin typeface="+mj-lt"/>
            </a:endParaRPr>
          </a:p>
        </p:txBody>
      </p:sp>
      <p:cxnSp>
        <p:nvCxnSpPr>
          <p:cNvPr id="8" name="Straight Arrow Connector 7">
            <a:extLst>
              <a:ext uri="{FF2B5EF4-FFF2-40B4-BE49-F238E27FC236}">
                <a16:creationId xmlns:a16="http://schemas.microsoft.com/office/drawing/2014/main" id="{14E47F10-CE11-42C6-8DC5-188A93B643C7}"/>
              </a:ext>
            </a:extLst>
          </p:cNvPr>
          <p:cNvCxnSpPr>
            <a:cxnSpLocks/>
          </p:cNvCxnSpPr>
          <p:nvPr/>
        </p:nvCxnSpPr>
        <p:spPr bwMode="auto">
          <a:xfrm flipV="1">
            <a:off x="3124199" y="3180470"/>
            <a:ext cx="1930590" cy="2147849"/>
          </a:xfrm>
          <a:prstGeom prst="straightConnector1">
            <a:avLst/>
          </a:prstGeom>
          <a:solidFill>
            <a:schemeClr val="accent1"/>
          </a:solidFill>
          <a:ln w="28575" cap="flat" cmpd="sng" algn="ctr">
            <a:solidFill>
              <a:schemeClr val="accent2"/>
            </a:solidFill>
            <a:prstDash val="solid"/>
            <a:round/>
            <a:headEnd type="none" w="med" len="med"/>
            <a:tailEnd type="triangle"/>
          </a:ln>
          <a:effectLst/>
        </p:spPr>
      </p:cxnSp>
      <p:sp>
        <p:nvSpPr>
          <p:cNvPr id="9" name="TextBox 8">
            <a:extLst>
              <a:ext uri="{FF2B5EF4-FFF2-40B4-BE49-F238E27FC236}">
                <a16:creationId xmlns:a16="http://schemas.microsoft.com/office/drawing/2014/main" id="{9363B5DC-F985-4AF2-9496-9810D599D372}"/>
              </a:ext>
            </a:extLst>
          </p:cNvPr>
          <p:cNvSpPr txBox="1"/>
          <p:nvPr/>
        </p:nvSpPr>
        <p:spPr>
          <a:xfrm>
            <a:off x="1196604" y="3402575"/>
            <a:ext cx="1981200" cy="1600438"/>
          </a:xfrm>
          <a:prstGeom prst="rect">
            <a:avLst/>
          </a:prstGeom>
          <a:solidFill>
            <a:schemeClr val="accent2">
              <a:lumMod val="20000"/>
              <a:lumOff val="80000"/>
            </a:schemeClr>
          </a:solidFill>
        </p:spPr>
        <p:txBody>
          <a:bodyPr wrap="square" rtlCol="0">
            <a:spAutoFit/>
          </a:bodyPr>
          <a:lstStyle/>
          <a:p>
            <a:r>
              <a:rPr lang="en-US" sz="1400" b="1" i="1" dirty="0">
                <a:latin typeface="+mj-lt"/>
              </a:rPr>
              <a:t>**ADDITIONAL NOTE: </a:t>
            </a:r>
            <a:br>
              <a:rPr lang="en-US" sz="1400" b="1" i="1" dirty="0">
                <a:latin typeface="+mj-lt"/>
              </a:rPr>
            </a:br>
            <a:r>
              <a:rPr lang="en-US" sz="1400" b="1" i="1" dirty="0">
                <a:latin typeface="+mj-lt"/>
              </a:rPr>
              <a:t>The ability to schedule queries can be disabled for specific users via Keystone security.  Please contact Keystone to learn more**</a:t>
            </a:r>
            <a:endParaRPr lang="en-US" sz="1400" b="1" dirty="0">
              <a:latin typeface="+mj-lt"/>
            </a:endParaRPr>
          </a:p>
        </p:txBody>
      </p:sp>
      <p:sp>
        <p:nvSpPr>
          <p:cNvPr id="10" name="TextBox 9">
            <a:extLst>
              <a:ext uri="{FF2B5EF4-FFF2-40B4-BE49-F238E27FC236}">
                <a16:creationId xmlns:a16="http://schemas.microsoft.com/office/drawing/2014/main" id="{28F2409B-6B7C-4179-BF00-4ED78C506B65}"/>
              </a:ext>
            </a:extLst>
          </p:cNvPr>
          <p:cNvSpPr txBox="1"/>
          <p:nvPr/>
        </p:nvSpPr>
        <p:spPr>
          <a:xfrm>
            <a:off x="2133600" y="5371985"/>
            <a:ext cx="4981575" cy="1323439"/>
          </a:xfrm>
          <a:prstGeom prst="rect">
            <a:avLst/>
          </a:prstGeom>
          <a:noFill/>
        </p:spPr>
        <p:txBody>
          <a:bodyPr wrap="square" rtlCol="0">
            <a:spAutoFit/>
          </a:bodyPr>
          <a:lstStyle/>
          <a:p>
            <a:r>
              <a:rPr lang="en-US" sz="1600" b="1" i="1" u="sng" dirty="0">
                <a:solidFill>
                  <a:schemeClr val="accent2"/>
                </a:solidFill>
              </a:rPr>
              <a:t>Time Field Hierarchy:</a:t>
            </a:r>
          </a:p>
          <a:p>
            <a:pPr marL="228600" indent="-228600">
              <a:buAutoNum type="arabicParenR"/>
            </a:pPr>
            <a:r>
              <a:rPr lang="en-US" sz="1600" b="1" i="1" dirty="0">
                <a:solidFill>
                  <a:schemeClr val="accent2"/>
                </a:solidFill>
                <a:latin typeface="Calibri" pitchFamily="34" charset="0"/>
              </a:rPr>
              <a:t>Time </a:t>
            </a:r>
            <a:r>
              <a:rPr lang="en-US" sz="1600" i="1" dirty="0">
                <a:solidFill>
                  <a:schemeClr val="accent2"/>
                </a:solidFill>
                <a:latin typeface="Calibri" pitchFamily="34" charset="0"/>
              </a:rPr>
              <a:t>– Enter a time, either in military time (16:00), or regular format (4:00pm – no spaces or periods).</a:t>
            </a:r>
          </a:p>
          <a:p>
            <a:pPr marL="228600" indent="-228600">
              <a:buAutoNum type="arabicParenR"/>
            </a:pPr>
            <a:r>
              <a:rPr lang="en-US" sz="1600" b="1" i="1" dirty="0">
                <a:solidFill>
                  <a:schemeClr val="accent2"/>
                </a:solidFill>
                <a:latin typeface="Calibri" pitchFamily="34" charset="0"/>
              </a:rPr>
              <a:t>Interval</a:t>
            </a:r>
            <a:r>
              <a:rPr lang="en-US" sz="1600" i="1" dirty="0">
                <a:solidFill>
                  <a:schemeClr val="accent2"/>
                </a:solidFill>
                <a:latin typeface="Calibri" pitchFamily="34" charset="0"/>
              </a:rPr>
              <a:t> – Enter a time in minutes.  E.g., entering “60” will make the query run every hour.</a:t>
            </a:r>
            <a:endParaRPr lang="en-US" sz="1600" b="1" i="1" dirty="0">
              <a:solidFill>
                <a:schemeClr val="accent2"/>
              </a:solidFill>
              <a:latin typeface="Calibri" pitchFamily="34" charset="0"/>
            </a:endParaRPr>
          </a:p>
        </p:txBody>
      </p:sp>
      <p:sp>
        <p:nvSpPr>
          <p:cNvPr id="15" name="TextBox 14">
            <a:extLst>
              <a:ext uri="{FF2B5EF4-FFF2-40B4-BE49-F238E27FC236}">
                <a16:creationId xmlns:a16="http://schemas.microsoft.com/office/drawing/2014/main" id="{DE5A9939-4A69-4FD1-B789-5304CBBFD81B}"/>
              </a:ext>
            </a:extLst>
          </p:cNvPr>
          <p:cNvSpPr txBox="1"/>
          <p:nvPr/>
        </p:nvSpPr>
        <p:spPr>
          <a:xfrm>
            <a:off x="7115175" y="1600200"/>
            <a:ext cx="2028825" cy="3539430"/>
          </a:xfrm>
          <a:prstGeom prst="rect">
            <a:avLst/>
          </a:prstGeom>
          <a:noFill/>
        </p:spPr>
        <p:txBody>
          <a:bodyPr wrap="square" rtlCol="0">
            <a:spAutoFit/>
          </a:bodyPr>
          <a:lstStyle/>
          <a:p>
            <a:r>
              <a:rPr lang="en-US" sz="1400" b="1" i="1" u="sng" dirty="0">
                <a:solidFill>
                  <a:schemeClr val="accent2"/>
                </a:solidFill>
              </a:rPr>
              <a:t>Date Field Hierarchy</a:t>
            </a:r>
          </a:p>
          <a:p>
            <a:pPr marL="228600" indent="-228600">
              <a:buAutoNum type="arabicParenR"/>
            </a:pPr>
            <a:r>
              <a:rPr lang="en-US" sz="1400" b="1" i="1" dirty="0">
                <a:solidFill>
                  <a:schemeClr val="accent2"/>
                </a:solidFill>
                <a:latin typeface="Calibri" pitchFamily="34" charset="0"/>
              </a:rPr>
              <a:t>Day of Week </a:t>
            </a:r>
            <a:r>
              <a:rPr lang="en-US" sz="1400" i="1" dirty="0">
                <a:solidFill>
                  <a:schemeClr val="accent2"/>
                </a:solidFill>
                <a:latin typeface="Calibri" pitchFamily="34" charset="0"/>
              </a:rPr>
              <a:t>– select as many as you like.  (You must leave Date &amp; Day of Month blank for this to be enabled.)</a:t>
            </a:r>
          </a:p>
          <a:p>
            <a:pPr marL="228600" indent="-228600">
              <a:buAutoNum type="arabicParenR"/>
            </a:pPr>
            <a:r>
              <a:rPr lang="en-US" sz="1400" b="1" i="1" dirty="0">
                <a:solidFill>
                  <a:schemeClr val="accent2"/>
                </a:solidFill>
                <a:latin typeface="Calibri" pitchFamily="34" charset="0"/>
              </a:rPr>
              <a:t>Day of Month </a:t>
            </a:r>
            <a:r>
              <a:rPr lang="en-US" sz="1400" i="1" dirty="0">
                <a:solidFill>
                  <a:schemeClr val="accent2"/>
                </a:solidFill>
                <a:latin typeface="Calibri" pitchFamily="34" charset="0"/>
              </a:rPr>
              <a:t>– a number between 1 and 31.  (You must leave “Date” blank for this to be enabled.)</a:t>
            </a:r>
          </a:p>
          <a:p>
            <a:pPr marL="228600" indent="-228600">
              <a:buFontTx/>
              <a:buAutoNum type="arabicParenR"/>
            </a:pPr>
            <a:r>
              <a:rPr lang="en-US" sz="1400" b="1" i="1" dirty="0">
                <a:solidFill>
                  <a:schemeClr val="accent2"/>
                </a:solidFill>
              </a:rPr>
              <a:t>Date – </a:t>
            </a:r>
            <a:r>
              <a:rPr lang="en-US" sz="1400" i="1" dirty="0">
                <a:solidFill>
                  <a:schemeClr val="accent2"/>
                </a:solidFill>
              </a:rPr>
              <a:t>a specific date, like “1/1/25.”</a:t>
            </a:r>
          </a:p>
          <a:p>
            <a:endParaRPr lang="en-US" sz="1400" i="1" dirty="0">
              <a:solidFill>
                <a:schemeClr val="accent6">
                  <a:lumMod val="50000"/>
                </a:schemeClr>
              </a:solidFill>
              <a:latin typeface="Calibri" pitchFamily="34" charset="0"/>
            </a:endParaRPr>
          </a:p>
          <a:p>
            <a:pPr marL="228600" indent="-228600">
              <a:buAutoNum type="arabicParenR"/>
            </a:pPr>
            <a:endParaRPr lang="en-US" sz="1400" i="1" dirty="0">
              <a:solidFill>
                <a:schemeClr val="accent6">
                  <a:lumMod val="50000"/>
                </a:schemeClr>
              </a:solidFill>
              <a:latin typeface="Calibri" pitchFamily="34" charset="0"/>
            </a:endParaRPr>
          </a:p>
        </p:txBody>
      </p:sp>
      <p:cxnSp>
        <p:nvCxnSpPr>
          <p:cNvPr id="18" name="Straight Arrow Connector 17">
            <a:extLst>
              <a:ext uri="{FF2B5EF4-FFF2-40B4-BE49-F238E27FC236}">
                <a16:creationId xmlns:a16="http://schemas.microsoft.com/office/drawing/2014/main" id="{7729CF66-6945-4DFA-A462-09B2A7AD2481}"/>
              </a:ext>
            </a:extLst>
          </p:cNvPr>
          <p:cNvCxnSpPr>
            <a:cxnSpLocks/>
          </p:cNvCxnSpPr>
          <p:nvPr/>
        </p:nvCxnSpPr>
        <p:spPr bwMode="auto">
          <a:xfrm flipH="1" flipV="1">
            <a:off x="6019802" y="2435868"/>
            <a:ext cx="1150972" cy="765002"/>
          </a:xfrm>
          <a:prstGeom prst="straightConnector1">
            <a:avLst/>
          </a:prstGeom>
          <a:solidFill>
            <a:schemeClr val="accent1"/>
          </a:solidFill>
          <a:ln w="28575" cap="flat" cmpd="sng" algn="ctr">
            <a:solidFill>
              <a:schemeClr val="accent2"/>
            </a:solidFill>
            <a:prstDash val="solid"/>
            <a:round/>
            <a:headEnd type="none" w="med" len="med"/>
            <a:tailEnd type="triangle"/>
          </a:ln>
          <a:effectLst/>
        </p:spPr>
      </p:cxnSp>
      <p:cxnSp>
        <p:nvCxnSpPr>
          <p:cNvPr id="20" name="Straight Arrow Connector 19">
            <a:extLst>
              <a:ext uri="{FF2B5EF4-FFF2-40B4-BE49-F238E27FC236}">
                <a16:creationId xmlns:a16="http://schemas.microsoft.com/office/drawing/2014/main" id="{94FE3FFD-2A1B-46C9-B22F-EC30EB8F22FA}"/>
              </a:ext>
            </a:extLst>
          </p:cNvPr>
          <p:cNvCxnSpPr>
            <a:cxnSpLocks/>
          </p:cNvCxnSpPr>
          <p:nvPr/>
        </p:nvCxnSpPr>
        <p:spPr bwMode="auto">
          <a:xfrm flipH="1">
            <a:off x="4371976" y="2010299"/>
            <a:ext cx="2798798" cy="222931"/>
          </a:xfrm>
          <a:prstGeom prst="straightConnector1">
            <a:avLst/>
          </a:prstGeom>
          <a:solidFill>
            <a:schemeClr val="accent1"/>
          </a:solidFill>
          <a:ln w="28575" cap="flat" cmpd="sng" algn="ctr">
            <a:solidFill>
              <a:schemeClr val="accent2"/>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E1ABD2B0-24D6-4956-AC58-708BFF3574AE}"/>
              </a:ext>
            </a:extLst>
          </p:cNvPr>
          <p:cNvCxnSpPr>
            <a:cxnSpLocks/>
          </p:cNvCxnSpPr>
          <p:nvPr/>
        </p:nvCxnSpPr>
        <p:spPr bwMode="auto">
          <a:xfrm flipH="1" flipV="1">
            <a:off x="6019802" y="2818369"/>
            <a:ext cx="1150972" cy="1498481"/>
          </a:xfrm>
          <a:prstGeom prst="straightConnector1">
            <a:avLst/>
          </a:prstGeom>
          <a:solidFill>
            <a:schemeClr val="accent1"/>
          </a:solidFill>
          <a:ln w="28575" cap="flat" cmpd="sng" algn="ctr">
            <a:solidFill>
              <a:schemeClr val="accent2"/>
            </a:solidFill>
            <a:prstDash val="solid"/>
            <a:round/>
            <a:headEnd type="none" w="med" len="med"/>
            <a:tailEnd type="triangle"/>
          </a:ln>
          <a:effectLst/>
        </p:spPr>
      </p:cxnSp>
      <p:sp>
        <p:nvSpPr>
          <p:cNvPr id="24" name="Left Brace 23">
            <a:extLst>
              <a:ext uri="{FF2B5EF4-FFF2-40B4-BE49-F238E27FC236}">
                <a16:creationId xmlns:a16="http://schemas.microsoft.com/office/drawing/2014/main" id="{35C10D69-06AC-44A8-BC24-17541FBFAC4A}"/>
              </a:ext>
            </a:extLst>
          </p:cNvPr>
          <p:cNvSpPr/>
          <p:nvPr/>
        </p:nvSpPr>
        <p:spPr bwMode="auto">
          <a:xfrm>
            <a:off x="5102414" y="2948128"/>
            <a:ext cx="47443" cy="480871"/>
          </a:xfrm>
          <a:prstGeom prst="leftBrace">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sp>
        <p:nvSpPr>
          <p:cNvPr id="14" name="Content Placeholder 3">
            <a:extLst>
              <a:ext uri="{FF2B5EF4-FFF2-40B4-BE49-F238E27FC236}">
                <a16:creationId xmlns:a16="http://schemas.microsoft.com/office/drawing/2014/main" id="{B73469A4-96FB-4DF7-B779-BAE32B47D84E}"/>
              </a:ext>
            </a:extLst>
          </p:cNvPr>
          <p:cNvSpPr txBox="1">
            <a:spLocks/>
          </p:cNvSpPr>
          <p:nvPr/>
        </p:nvSpPr>
        <p:spPr>
          <a:xfrm>
            <a:off x="1197634" y="82833"/>
            <a:ext cx="7772400" cy="1219200"/>
          </a:xfrm>
          <a:prstGeom prst="rect">
            <a:avLst/>
          </a:prstGeom>
        </p:spPr>
        <p:txBody>
          <a:bodyPr anchor="ctr" anchorCtr="1">
            <a:normAutofit fontScale="85000" lnSpcReduction="10000"/>
          </a:bodyPr>
          <a:lstStyle>
            <a:lvl1pPr marL="0" indent="0" algn="l" rtl="0" eaLnBrk="0" fontAlgn="base" hangingPunct="0">
              <a:spcBef>
                <a:spcPct val="20000"/>
              </a:spcBef>
              <a:spcAft>
                <a:spcPct val="0"/>
              </a:spcAft>
              <a:buClr>
                <a:srgbClr val="AC0029"/>
              </a:buClr>
              <a:buNone/>
              <a:defRPr kumimoji="1" lang="en-US" sz="4400" b="1" kern="0" baseline="0" dirty="0">
                <a:solidFill>
                  <a:schemeClr val="accent2"/>
                </a:solidFill>
                <a:latin typeface="+mj-lt"/>
                <a:ea typeface="+mj-ea"/>
                <a:cs typeface="+mj-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pPr algn="ctr"/>
            <a:r>
              <a:rPr lang="en-US" dirty="0"/>
              <a:t>Meta Queries</a:t>
            </a:r>
          </a:p>
          <a:p>
            <a:pPr algn="ctr"/>
            <a:r>
              <a:rPr lang="en-US" dirty="0"/>
              <a:t>Scheduler Option</a:t>
            </a:r>
          </a:p>
        </p:txBody>
      </p:sp>
    </p:spTree>
    <p:extLst>
      <p:ext uri="{BB962C8B-B14F-4D97-AF65-F5344CB8AC3E}">
        <p14:creationId xmlns:p14="http://schemas.microsoft.com/office/powerpoint/2010/main" val="3102797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1E9BF37-3F41-47F9-99E6-BD7B2F9D0D0D}"/>
              </a:ext>
            </a:extLst>
          </p:cNvPr>
          <p:cNvSpPr>
            <a:spLocks noGrp="1"/>
          </p:cNvSpPr>
          <p:nvPr>
            <p:ph type="sldNum" sz="quarter" idx="10"/>
          </p:nvPr>
        </p:nvSpPr>
        <p:spPr/>
        <p:txBody>
          <a:bodyPr/>
          <a:lstStyle/>
          <a:p>
            <a:fld id="{E01ABE7C-D557-4CAA-AC9E-0A55A9FE9F7F}" type="slidenum">
              <a:rPr lang="en-US" smtClean="0"/>
              <a:pPr/>
              <a:t>27</a:t>
            </a:fld>
            <a:endParaRPr lang="en-US" dirty="0"/>
          </a:p>
        </p:txBody>
      </p:sp>
      <p:sp>
        <p:nvSpPr>
          <p:cNvPr id="4" name="Content Placeholder 3">
            <a:extLst>
              <a:ext uri="{FF2B5EF4-FFF2-40B4-BE49-F238E27FC236}">
                <a16:creationId xmlns:a16="http://schemas.microsoft.com/office/drawing/2014/main" id="{BE6CB4D3-440E-43CF-BDFA-94650BF5AEE8}"/>
              </a:ext>
            </a:extLst>
          </p:cNvPr>
          <p:cNvSpPr>
            <a:spLocks noGrp="1"/>
          </p:cNvSpPr>
          <p:nvPr>
            <p:ph sz="quarter" idx="11"/>
          </p:nvPr>
        </p:nvSpPr>
        <p:spPr/>
        <p:txBody>
          <a:bodyPr>
            <a:normAutofit fontScale="85000" lnSpcReduction="10000"/>
          </a:bodyPr>
          <a:lstStyle/>
          <a:p>
            <a:pPr algn="ctr"/>
            <a:r>
              <a:rPr lang="en-US" dirty="0"/>
              <a:t>Meta Queries</a:t>
            </a:r>
          </a:p>
          <a:p>
            <a:pPr algn="ctr"/>
            <a:r>
              <a:rPr lang="en-US" dirty="0"/>
              <a:t>Scheduler Option</a:t>
            </a:r>
          </a:p>
        </p:txBody>
      </p:sp>
      <p:pic>
        <p:nvPicPr>
          <p:cNvPr id="5" name="Content Placeholder 4">
            <a:extLst>
              <a:ext uri="{FF2B5EF4-FFF2-40B4-BE49-F238E27FC236}">
                <a16:creationId xmlns:a16="http://schemas.microsoft.com/office/drawing/2014/main" id="{10DCC229-BF68-498C-AF1F-872BE5365672}"/>
              </a:ext>
            </a:extLst>
          </p:cNvPr>
          <p:cNvPicPr>
            <a:picLocks noGrp="1" noChangeAspect="1"/>
          </p:cNvPicPr>
          <p:nvPr>
            <p:ph idx="1"/>
          </p:nvPr>
        </p:nvPicPr>
        <p:blipFill>
          <a:blip r:embed="rId2" cstate="print"/>
          <a:stretch>
            <a:fillRect/>
          </a:stretch>
        </p:blipFill>
        <p:spPr>
          <a:xfrm>
            <a:off x="3733800" y="1600200"/>
            <a:ext cx="3867150" cy="3724275"/>
          </a:xfrm>
          <a:prstGeom prst="rect">
            <a:avLst/>
          </a:prstGeom>
          <a:ln w="15875">
            <a:solidFill>
              <a:schemeClr val="tx1"/>
            </a:solidFill>
          </a:ln>
        </p:spPr>
      </p:pic>
      <p:sp>
        <p:nvSpPr>
          <p:cNvPr id="9" name="Rounded Rectangle 18">
            <a:extLst>
              <a:ext uri="{FF2B5EF4-FFF2-40B4-BE49-F238E27FC236}">
                <a16:creationId xmlns:a16="http://schemas.microsoft.com/office/drawing/2014/main" id="{F6F395C2-B8E0-4DEF-87FB-9DF9C54DF459}"/>
              </a:ext>
            </a:extLst>
          </p:cNvPr>
          <p:cNvSpPr/>
          <p:nvPr/>
        </p:nvSpPr>
        <p:spPr bwMode="auto">
          <a:xfrm>
            <a:off x="1420792" y="2133600"/>
            <a:ext cx="2054581" cy="3352801"/>
          </a:xfrm>
          <a:prstGeom prst="roundRect">
            <a:avLst/>
          </a:prstGeom>
          <a:solidFill>
            <a:schemeClr val="accent2">
              <a:lumMod val="20000"/>
              <a:lumOff val="8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r>
              <a:rPr lang="en-US" sz="1200" b="1" i="1" dirty="0"/>
              <a:t>Args</a:t>
            </a:r>
            <a:r>
              <a:rPr lang="en-US" sz="1200" i="1" dirty="0"/>
              <a:t> – if your query has run-time prompts, you may enter a list of arguments, separated by semi-colon.  You can use system variables, such as: @RETURN (no entry), @DATE (current date), @TIME (current time), @BOM (beginning of month, @EOM (end of month, @PERIOD (current month / year).  You can also add/subtract days (e.g., “@DATE-1” means “yesterday.”)</a:t>
            </a:r>
            <a:endParaRPr kumimoji="0" lang="en-US" sz="1200" b="1" i="0" u="none" strike="noStrike" cap="none" normalizeH="0" dirty="0">
              <a:ln>
                <a:noFill/>
              </a:ln>
              <a:solidFill>
                <a:srgbClr val="000000"/>
              </a:solidFill>
              <a:effectLst/>
              <a:latin typeface="Calibri" pitchFamily="34" charset="0"/>
            </a:endParaRPr>
          </a:p>
        </p:txBody>
      </p:sp>
      <p:cxnSp>
        <p:nvCxnSpPr>
          <p:cNvPr id="11" name="Straight Arrow Connector 10">
            <a:extLst>
              <a:ext uri="{FF2B5EF4-FFF2-40B4-BE49-F238E27FC236}">
                <a16:creationId xmlns:a16="http://schemas.microsoft.com/office/drawing/2014/main" id="{EE6DAE63-072D-480C-8387-3F931FFC5BB8}"/>
              </a:ext>
            </a:extLst>
          </p:cNvPr>
          <p:cNvCxnSpPr/>
          <p:nvPr/>
        </p:nvCxnSpPr>
        <p:spPr bwMode="auto">
          <a:xfrm flipV="1">
            <a:off x="3505200" y="4419600"/>
            <a:ext cx="838200" cy="76200"/>
          </a:xfrm>
          <a:prstGeom prst="straightConnector1">
            <a:avLst/>
          </a:prstGeom>
          <a:solidFill>
            <a:schemeClr val="accent1"/>
          </a:solidFill>
          <a:ln w="28575" cap="flat" cmpd="sng" algn="ctr">
            <a:solidFill>
              <a:schemeClr val="accent2"/>
            </a:solidFill>
            <a:prstDash val="solid"/>
            <a:round/>
            <a:headEnd type="none" w="med" len="med"/>
            <a:tailEnd type="triangle"/>
          </a:ln>
          <a:effectLst/>
        </p:spPr>
      </p:cxnSp>
      <p:sp>
        <p:nvSpPr>
          <p:cNvPr id="12" name="TextBox 11">
            <a:extLst>
              <a:ext uri="{FF2B5EF4-FFF2-40B4-BE49-F238E27FC236}">
                <a16:creationId xmlns:a16="http://schemas.microsoft.com/office/drawing/2014/main" id="{379139E8-C0A8-4EBD-A5CE-B39765FE2708}"/>
              </a:ext>
            </a:extLst>
          </p:cNvPr>
          <p:cNvSpPr txBox="1"/>
          <p:nvPr/>
        </p:nvSpPr>
        <p:spPr>
          <a:xfrm>
            <a:off x="4953000" y="5563806"/>
            <a:ext cx="3276600" cy="738664"/>
          </a:xfrm>
          <a:prstGeom prst="rect">
            <a:avLst/>
          </a:prstGeom>
          <a:solidFill>
            <a:schemeClr val="accent2">
              <a:lumMod val="20000"/>
              <a:lumOff val="80000"/>
            </a:schemeClr>
          </a:solidFill>
          <a:ln>
            <a:solidFill>
              <a:schemeClr val="accent2">
                <a:shade val="95000"/>
                <a:satMod val="105000"/>
              </a:schemeClr>
            </a:solidFill>
          </a:ln>
        </p:spPr>
        <p:txBody>
          <a:bodyPr wrap="square" rtlCol="0">
            <a:spAutoFit/>
          </a:bodyPr>
          <a:lstStyle/>
          <a:p>
            <a:r>
              <a:rPr lang="en-US" sz="1400" b="1" i="1" dirty="0">
                <a:latin typeface="+mn-lt"/>
              </a:rPr>
              <a:t>Clear Schedule – </a:t>
            </a:r>
            <a:r>
              <a:rPr lang="en-US" sz="1400" i="1" dirty="0">
                <a:latin typeface="+mn-lt"/>
              </a:rPr>
              <a:t>Ability to clear the scheduled job (removes all selections on this screen).</a:t>
            </a:r>
            <a:endParaRPr lang="en-US" sz="1400" dirty="0">
              <a:solidFill>
                <a:srgbClr val="000000"/>
              </a:solidFill>
              <a:latin typeface="+mn-lt"/>
            </a:endParaRPr>
          </a:p>
        </p:txBody>
      </p:sp>
      <p:cxnSp>
        <p:nvCxnSpPr>
          <p:cNvPr id="14" name="Straight Arrow Connector 13">
            <a:extLst>
              <a:ext uri="{FF2B5EF4-FFF2-40B4-BE49-F238E27FC236}">
                <a16:creationId xmlns:a16="http://schemas.microsoft.com/office/drawing/2014/main" id="{C5362C5F-AA2E-4803-ACEC-CAA7E39BCF94}"/>
              </a:ext>
            </a:extLst>
          </p:cNvPr>
          <p:cNvCxnSpPr/>
          <p:nvPr/>
        </p:nvCxnSpPr>
        <p:spPr bwMode="auto">
          <a:xfrm flipV="1">
            <a:off x="6096000" y="4800600"/>
            <a:ext cx="609600" cy="763206"/>
          </a:xfrm>
          <a:prstGeom prst="straightConnector1">
            <a:avLst/>
          </a:prstGeom>
          <a:solidFill>
            <a:schemeClr val="accent1"/>
          </a:solidFill>
          <a:ln w="28575" cap="flat" cmpd="sng" algn="ctr">
            <a:solidFill>
              <a:schemeClr val="accent2"/>
            </a:solidFill>
            <a:prstDash val="solid"/>
            <a:round/>
            <a:headEnd type="none" w="med" len="med"/>
            <a:tailEnd type="triangle"/>
          </a:ln>
          <a:effectLst/>
        </p:spPr>
      </p:cxnSp>
    </p:spTree>
    <p:extLst>
      <p:ext uri="{BB962C8B-B14F-4D97-AF65-F5344CB8AC3E}">
        <p14:creationId xmlns:p14="http://schemas.microsoft.com/office/powerpoint/2010/main" val="19185531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71E8C2A-9A9B-40A5-8768-BC86C68301F9}"/>
              </a:ext>
            </a:extLst>
          </p:cNvPr>
          <p:cNvSpPr>
            <a:spLocks noGrp="1"/>
          </p:cNvSpPr>
          <p:nvPr>
            <p:ph type="sldNum" sz="quarter" idx="10"/>
          </p:nvPr>
        </p:nvSpPr>
        <p:spPr/>
        <p:txBody>
          <a:bodyPr/>
          <a:lstStyle/>
          <a:p>
            <a:fld id="{E01ABE7C-D557-4CAA-AC9E-0A55A9FE9F7F}" type="slidenum">
              <a:rPr lang="en-US" smtClean="0"/>
              <a:pPr/>
              <a:t>28</a:t>
            </a:fld>
            <a:endParaRPr lang="en-US" dirty="0"/>
          </a:p>
        </p:txBody>
      </p:sp>
      <p:sp>
        <p:nvSpPr>
          <p:cNvPr id="4" name="Content Placeholder 3">
            <a:extLst>
              <a:ext uri="{FF2B5EF4-FFF2-40B4-BE49-F238E27FC236}">
                <a16:creationId xmlns:a16="http://schemas.microsoft.com/office/drawing/2014/main" id="{033AED55-6235-448C-9491-71850E7129EF}"/>
              </a:ext>
            </a:extLst>
          </p:cNvPr>
          <p:cNvSpPr>
            <a:spLocks noGrp="1"/>
          </p:cNvSpPr>
          <p:nvPr>
            <p:ph sz="quarter" idx="11"/>
          </p:nvPr>
        </p:nvSpPr>
        <p:spPr>
          <a:xfrm>
            <a:off x="1219200" y="228600"/>
            <a:ext cx="7848600" cy="1219200"/>
          </a:xfrm>
        </p:spPr>
        <p:txBody>
          <a:bodyPr>
            <a:noAutofit/>
          </a:bodyPr>
          <a:lstStyle/>
          <a:p>
            <a:pPr algn="ctr"/>
            <a:r>
              <a:rPr lang="en-US" sz="3600" dirty="0"/>
              <a:t>Meta Queries</a:t>
            </a:r>
          </a:p>
          <a:p>
            <a:pPr algn="ctr">
              <a:spcBef>
                <a:spcPts val="0"/>
              </a:spcBef>
            </a:pPr>
            <a:r>
              <a:rPr lang="en-US" sz="3600" dirty="0"/>
              <a:t>Advanced Format Options</a:t>
            </a:r>
          </a:p>
        </p:txBody>
      </p:sp>
      <p:pic>
        <p:nvPicPr>
          <p:cNvPr id="9" name="Picture 8">
            <a:extLst>
              <a:ext uri="{FF2B5EF4-FFF2-40B4-BE49-F238E27FC236}">
                <a16:creationId xmlns:a16="http://schemas.microsoft.com/office/drawing/2014/main" id="{31CEF85B-0384-7C18-9B0A-50012054E498}"/>
              </a:ext>
            </a:extLst>
          </p:cNvPr>
          <p:cNvPicPr>
            <a:picLocks noChangeAspect="1"/>
          </p:cNvPicPr>
          <p:nvPr/>
        </p:nvPicPr>
        <p:blipFill>
          <a:blip r:embed="rId2"/>
          <a:stretch>
            <a:fillRect/>
          </a:stretch>
        </p:blipFill>
        <p:spPr>
          <a:xfrm>
            <a:off x="2530393" y="1600200"/>
            <a:ext cx="4937207" cy="4648200"/>
          </a:xfrm>
          <a:prstGeom prst="rect">
            <a:avLst/>
          </a:prstGeom>
          <a:ln w="9525">
            <a:solidFill>
              <a:schemeClr val="tx1"/>
            </a:solidFill>
          </a:ln>
        </p:spPr>
      </p:pic>
      <p:sp>
        <p:nvSpPr>
          <p:cNvPr id="10" name="Rounded Rectangle 11">
            <a:extLst>
              <a:ext uri="{FF2B5EF4-FFF2-40B4-BE49-F238E27FC236}">
                <a16:creationId xmlns:a16="http://schemas.microsoft.com/office/drawing/2014/main" id="{9831C788-152A-5123-0E1B-AF5485B8BD4A}"/>
              </a:ext>
            </a:extLst>
          </p:cNvPr>
          <p:cNvSpPr/>
          <p:nvPr/>
        </p:nvSpPr>
        <p:spPr bwMode="auto">
          <a:xfrm>
            <a:off x="457201" y="1905001"/>
            <a:ext cx="2057400" cy="2362199"/>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spcBef>
                <a:spcPts val="600"/>
              </a:spcBef>
            </a:pPr>
            <a:r>
              <a:rPr lang="en-US" sz="1400" b="1" i="1" dirty="0"/>
              <a:t>File (for local exports): </a:t>
            </a:r>
            <a:r>
              <a:rPr lang="en-US" sz="1400" i="1" dirty="0"/>
              <a:t>When the Meta Query is run </a:t>
            </a:r>
            <a:r>
              <a:rPr lang="en-US" sz="1400" i="1" u="sng" dirty="0"/>
              <a:t>manually</a:t>
            </a:r>
            <a:r>
              <a:rPr lang="en-US" sz="1400" i="1" dirty="0"/>
              <a:t> and exported, you can direct the results to a specific file location.  </a:t>
            </a:r>
          </a:p>
          <a:p>
            <a:pPr>
              <a:spcBef>
                <a:spcPts val="600"/>
              </a:spcBef>
            </a:pPr>
            <a:r>
              <a:rPr lang="en-US" sz="1400" i="1" dirty="0"/>
              <a:t>Enter a valid path and filename, without the extension.</a:t>
            </a:r>
            <a:endParaRPr kumimoji="0" lang="en-US" sz="1400" b="1" i="0" u="none" strike="noStrike" cap="none" normalizeH="0" dirty="0">
              <a:ln>
                <a:noFill/>
              </a:ln>
              <a:solidFill>
                <a:srgbClr val="000000"/>
              </a:solidFill>
              <a:effectLst/>
              <a:latin typeface="Calibri" pitchFamily="34" charset="0"/>
            </a:endParaRPr>
          </a:p>
        </p:txBody>
      </p:sp>
      <p:cxnSp>
        <p:nvCxnSpPr>
          <p:cNvPr id="11" name="Straight Arrow Connector 10">
            <a:extLst>
              <a:ext uri="{FF2B5EF4-FFF2-40B4-BE49-F238E27FC236}">
                <a16:creationId xmlns:a16="http://schemas.microsoft.com/office/drawing/2014/main" id="{A4823AA5-45F8-191A-411F-CF850D269B6A}"/>
              </a:ext>
            </a:extLst>
          </p:cNvPr>
          <p:cNvCxnSpPr>
            <a:cxnSpLocks/>
            <a:stCxn id="12" idx="1"/>
          </p:cNvCxnSpPr>
          <p:nvPr/>
        </p:nvCxnSpPr>
        <p:spPr>
          <a:xfrm flipH="1">
            <a:off x="4648200" y="3276600"/>
            <a:ext cx="1752602" cy="44291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2" name="Rounded Rectangle 13">
            <a:extLst>
              <a:ext uri="{FF2B5EF4-FFF2-40B4-BE49-F238E27FC236}">
                <a16:creationId xmlns:a16="http://schemas.microsoft.com/office/drawing/2014/main" id="{7B00A40A-FD4E-62C3-D3A8-6C516C156B93}"/>
              </a:ext>
            </a:extLst>
          </p:cNvPr>
          <p:cNvSpPr/>
          <p:nvPr/>
        </p:nvSpPr>
        <p:spPr bwMode="auto">
          <a:xfrm>
            <a:off x="6400802" y="2667000"/>
            <a:ext cx="2576758" cy="1219199"/>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r>
              <a:rPr lang="en-US" sz="1400" b="1" i="1" dirty="0"/>
              <a:t>Type (for scheduled jobs):</a:t>
            </a:r>
            <a:r>
              <a:rPr lang="en-US" sz="1400" i="1" dirty="0"/>
              <a:t> Designates the file format used when the Meta Query is run from the scheduler (CSV, TAB, PIPE or XML).</a:t>
            </a:r>
            <a:endParaRPr kumimoji="0" lang="en-US" sz="1400" b="1" i="0" u="none" strike="noStrike" cap="none" normalizeH="0" dirty="0">
              <a:ln>
                <a:noFill/>
              </a:ln>
              <a:solidFill>
                <a:srgbClr val="000000"/>
              </a:solidFill>
              <a:effectLst/>
              <a:latin typeface="Calibri" pitchFamily="34" charset="0"/>
            </a:endParaRPr>
          </a:p>
        </p:txBody>
      </p:sp>
      <p:cxnSp>
        <p:nvCxnSpPr>
          <p:cNvPr id="13" name="Straight Arrow Connector 12">
            <a:extLst>
              <a:ext uri="{FF2B5EF4-FFF2-40B4-BE49-F238E27FC236}">
                <a16:creationId xmlns:a16="http://schemas.microsoft.com/office/drawing/2014/main" id="{B0198F97-3A4A-2B5B-D764-D2D4B7F2F296}"/>
              </a:ext>
            </a:extLst>
          </p:cNvPr>
          <p:cNvCxnSpPr>
            <a:cxnSpLocks/>
          </p:cNvCxnSpPr>
          <p:nvPr/>
        </p:nvCxnSpPr>
        <p:spPr>
          <a:xfrm flipH="1" flipV="1">
            <a:off x="5791200" y="4277591"/>
            <a:ext cx="762000" cy="5715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4" name="Rounded Rectangle 16">
            <a:extLst>
              <a:ext uri="{FF2B5EF4-FFF2-40B4-BE49-F238E27FC236}">
                <a16:creationId xmlns:a16="http://schemas.microsoft.com/office/drawing/2014/main" id="{022E577F-76D0-77A7-542E-CADA498BEB9C}"/>
              </a:ext>
            </a:extLst>
          </p:cNvPr>
          <p:cNvSpPr/>
          <p:nvPr/>
        </p:nvSpPr>
        <p:spPr bwMode="auto">
          <a:xfrm>
            <a:off x="6553200" y="4038601"/>
            <a:ext cx="2362200" cy="1676400"/>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r>
              <a:rPr lang="en-US" sz="1400" b="1" i="1" dirty="0"/>
              <a:t>File (for scheduled jobs):</a:t>
            </a:r>
            <a:r>
              <a:rPr lang="en-US" sz="1400" i="1" dirty="0"/>
              <a:t> When the Meta Query is run from the scheduler, you can direct the results to a specific file location.  Enter a valid path and filename, without the extension.</a:t>
            </a:r>
            <a:endParaRPr kumimoji="0" lang="en-US" sz="1400" b="1" i="0" u="none" strike="noStrike" cap="none" normalizeH="0" dirty="0">
              <a:ln>
                <a:noFill/>
              </a:ln>
              <a:solidFill>
                <a:srgbClr val="000000"/>
              </a:solidFill>
              <a:effectLst/>
              <a:latin typeface="Calibri" pitchFamily="34" charset="0"/>
            </a:endParaRPr>
          </a:p>
        </p:txBody>
      </p:sp>
      <p:cxnSp>
        <p:nvCxnSpPr>
          <p:cNvPr id="15" name="Straight Arrow Connector 14">
            <a:extLst>
              <a:ext uri="{FF2B5EF4-FFF2-40B4-BE49-F238E27FC236}">
                <a16:creationId xmlns:a16="http://schemas.microsoft.com/office/drawing/2014/main" id="{C09983BD-B5E5-FF21-6871-C2E6E18710A9}"/>
              </a:ext>
            </a:extLst>
          </p:cNvPr>
          <p:cNvCxnSpPr>
            <a:cxnSpLocks/>
          </p:cNvCxnSpPr>
          <p:nvPr/>
        </p:nvCxnSpPr>
        <p:spPr>
          <a:xfrm flipV="1">
            <a:off x="2514600" y="2895600"/>
            <a:ext cx="914402" cy="3810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 name="Rounded Rectangle 11">
            <a:extLst>
              <a:ext uri="{FF2B5EF4-FFF2-40B4-BE49-F238E27FC236}">
                <a16:creationId xmlns:a16="http://schemas.microsoft.com/office/drawing/2014/main" id="{2541EA36-FA0B-14DB-8578-A49B8769276E}"/>
              </a:ext>
            </a:extLst>
          </p:cNvPr>
          <p:cNvSpPr/>
          <p:nvPr/>
        </p:nvSpPr>
        <p:spPr bwMode="auto">
          <a:xfrm>
            <a:off x="685800" y="4876800"/>
            <a:ext cx="1828800" cy="838199"/>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spcBef>
                <a:spcPts val="600"/>
              </a:spcBef>
            </a:pPr>
            <a:r>
              <a:rPr lang="en-US" sz="1400" i="1" dirty="0"/>
              <a:t>You can set up your query to export in different formats.</a:t>
            </a:r>
            <a:endParaRPr kumimoji="0" lang="en-US" sz="1400" b="1" i="1" u="none" strike="noStrike" cap="none" normalizeH="0" dirty="0">
              <a:ln>
                <a:noFill/>
              </a:ln>
              <a:solidFill>
                <a:srgbClr val="000000"/>
              </a:solidFill>
              <a:effectLst/>
              <a:latin typeface="Calibri" pitchFamily="34" charset="0"/>
            </a:endParaRPr>
          </a:p>
        </p:txBody>
      </p:sp>
      <p:cxnSp>
        <p:nvCxnSpPr>
          <p:cNvPr id="5" name="Straight Arrow Connector 4">
            <a:extLst>
              <a:ext uri="{FF2B5EF4-FFF2-40B4-BE49-F238E27FC236}">
                <a16:creationId xmlns:a16="http://schemas.microsoft.com/office/drawing/2014/main" id="{12FE8CE2-017F-0BEF-0EEF-2B42E0819E87}"/>
              </a:ext>
            </a:extLst>
          </p:cNvPr>
          <p:cNvCxnSpPr>
            <a:cxnSpLocks/>
          </p:cNvCxnSpPr>
          <p:nvPr/>
        </p:nvCxnSpPr>
        <p:spPr>
          <a:xfrm flipV="1">
            <a:off x="2514600" y="5029200"/>
            <a:ext cx="914402" cy="3810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1952792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4732D1-166D-4A82-B661-2D22B98CBCEB}"/>
              </a:ext>
            </a:extLst>
          </p:cNvPr>
          <p:cNvSpPr>
            <a:spLocks noGrp="1"/>
          </p:cNvSpPr>
          <p:nvPr>
            <p:ph idx="1"/>
          </p:nvPr>
        </p:nvSpPr>
        <p:spPr/>
        <p:txBody>
          <a:bodyPr/>
          <a:lstStyle/>
          <a:p>
            <a:pPr marL="0" indent="0">
              <a:buNone/>
            </a:pPr>
            <a:r>
              <a:rPr lang="en-US" dirty="0">
                <a:solidFill>
                  <a:schemeClr val="accent2"/>
                </a:solidFill>
              </a:rPr>
              <a:t>Default – Standard (Normalized)</a:t>
            </a:r>
          </a:p>
          <a:p>
            <a:pPr marL="0" indent="0">
              <a:buNone/>
            </a:pPr>
            <a:endParaRPr lang="en-US" dirty="0"/>
          </a:p>
        </p:txBody>
      </p:sp>
      <p:sp>
        <p:nvSpPr>
          <p:cNvPr id="3" name="Slide Number Placeholder 2">
            <a:extLst>
              <a:ext uri="{FF2B5EF4-FFF2-40B4-BE49-F238E27FC236}">
                <a16:creationId xmlns:a16="http://schemas.microsoft.com/office/drawing/2014/main" id="{AC32B062-3ED3-449B-82A6-ECBA620B1899}"/>
              </a:ext>
            </a:extLst>
          </p:cNvPr>
          <p:cNvSpPr>
            <a:spLocks noGrp="1"/>
          </p:cNvSpPr>
          <p:nvPr>
            <p:ph type="sldNum" sz="quarter" idx="10"/>
          </p:nvPr>
        </p:nvSpPr>
        <p:spPr/>
        <p:txBody>
          <a:bodyPr/>
          <a:lstStyle/>
          <a:p>
            <a:fld id="{E01ABE7C-D557-4CAA-AC9E-0A55A9FE9F7F}" type="slidenum">
              <a:rPr lang="en-US" smtClean="0"/>
              <a:pPr/>
              <a:t>29</a:t>
            </a:fld>
            <a:endParaRPr lang="en-US" dirty="0"/>
          </a:p>
        </p:txBody>
      </p:sp>
      <p:sp>
        <p:nvSpPr>
          <p:cNvPr id="4" name="Content Placeholder 3">
            <a:extLst>
              <a:ext uri="{FF2B5EF4-FFF2-40B4-BE49-F238E27FC236}">
                <a16:creationId xmlns:a16="http://schemas.microsoft.com/office/drawing/2014/main" id="{6B2D7156-EB39-49D5-BF7A-CF139D827172}"/>
              </a:ext>
            </a:extLst>
          </p:cNvPr>
          <p:cNvSpPr>
            <a:spLocks noGrp="1"/>
          </p:cNvSpPr>
          <p:nvPr>
            <p:ph sz="quarter" idx="11"/>
          </p:nvPr>
        </p:nvSpPr>
        <p:spPr/>
        <p:txBody>
          <a:bodyPr>
            <a:normAutofit fontScale="85000" lnSpcReduction="10000"/>
          </a:bodyPr>
          <a:lstStyle/>
          <a:p>
            <a:pPr algn="ctr"/>
            <a:r>
              <a:rPr lang="en-US" dirty="0"/>
              <a:t>Meta Queries</a:t>
            </a:r>
          </a:p>
          <a:p>
            <a:pPr algn="ctr"/>
            <a:r>
              <a:rPr lang="en-US" dirty="0"/>
              <a:t>Advanced Format Options</a:t>
            </a:r>
          </a:p>
        </p:txBody>
      </p:sp>
      <p:pic>
        <p:nvPicPr>
          <p:cNvPr id="5" name="Picture 4">
            <a:extLst>
              <a:ext uri="{FF2B5EF4-FFF2-40B4-BE49-F238E27FC236}">
                <a16:creationId xmlns:a16="http://schemas.microsoft.com/office/drawing/2014/main" id="{8D38E57F-3A32-46E4-9428-C35D4A2D7234}"/>
              </a:ext>
            </a:extLst>
          </p:cNvPr>
          <p:cNvPicPr>
            <a:picLocks noChangeAspect="1"/>
          </p:cNvPicPr>
          <p:nvPr/>
        </p:nvPicPr>
        <p:blipFill>
          <a:blip r:embed="rId2" cstate="print"/>
          <a:stretch>
            <a:fillRect/>
          </a:stretch>
        </p:blipFill>
        <p:spPr>
          <a:xfrm>
            <a:off x="1219200" y="2362200"/>
            <a:ext cx="7848600" cy="2981325"/>
          </a:xfrm>
          <a:prstGeom prst="rect">
            <a:avLst/>
          </a:prstGeom>
          <a:ln w="15875">
            <a:solidFill>
              <a:schemeClr val="tx1"/>
            </a:solidFill>
          </a:ln>
        </p:spPr>
      </p:pic>
    </p:spTree>
    <p:extLst>
      <p:ext uri="{BB962C8B-B14F-4D97-AF65-F5344CB8AC3E}">
        <p14:creationId xmlns:p14="http://schemas.microsoft.com/office/powerpoint/2010/main" val="1154807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CBD2FB-58BB-4622-935E-B8850FD43C91}"/>
              </a:ext>
            </a:extLst>
          </p:cNvPr>
          <p:cNvSpPr>
            <a:spLocks noGrp="1"/>
          </p:cNvSpPr>
          <p:nvPr>
            <p:ph idx="1"/>
          </p:nvPr>
        </p:nvSpPr>
        <p:spPr>
          <a:xfrm>
            <a:off x="1415031" y="1942713"/>
            <a:ext cx="7549507" cy="3487058"/>
          </a:xfrm>
        </p:spPr>
        <p:txBody>
          <a:bodyPr/>
          <a:lstStyle/>
          <a:p>
            <a:pPr marL="342991" indent="-342991"/>
            <a:r>
              <a:rPr lang="en-US" dirty="0"/>
              <a:t>Rename or Move         </a:t>
            </a:r>
            <a:br>
              <a:rPr lang="en-US" dirty="0"/>
            </a:br>
            <a:r>
              <a:rPr lang="en-US" sz="1500" dirty="0"/>
              <a:t>(useful to organize into folders. </a:t>
            </a:r>
            <a:r>
              <a:rPr lang="en-US" sz="1500" i="1" dirty="0"/>
              <a:t>Note: the folder “My Queries” is the “root” folder</a:t>
            </a:r>
            <a:r>
              <a:rPr lang="en-US" sz="1500" dirty="0"/>
              <a:t>)</a:t>
            </a:r>
            <a:endParaRPr lang="en-US" dirty="0"/>
          </a:p>
          <a:p>
            <a:pPr marL="342991" indent="-342991"/>
            <a:r>
              <a:rPr lang="en-US" dirty="0"/>
              <a:t>Share      </a:t>
            </a:r>
            <a:r>
              <a:rPr lang="en-US" sz="1500" dirty="0"/>
              <a:t>(Recipient(s) cannot make changes)</a:t>
            </a:r>
          </a:p>
          <a:p>
            <a:pPr marL="342991" indent="-342991"/>
            <a:r>
              <a:rPr lang="en-US" dirty="0"/>
              <a:t>Copy      </a:t>
            </a:r>
            <a:r>
              <a:rPr lang="en-US" sz="1500" dirty="0"/>
              <a:t>(Recipient(s) receive their own copy and can make changes)</a:t>
            </a:r>
          </a:p>
          <a:p>
            <a:pPr marL="342991" indent="-342991"/>
            <a:r>
              <a:rPr lang="en-US" dirty="0"/>
              <a:t>Add to Shortcut Bar       </a:t>
            </a:r>
            <a:r>
              <a:rPr lang="en-US" sz="1500" dirty="0"/>
              <a:t>(useful for quick access without opening MQ)</a:t>
            </a:r>
          </a:p>
          <a:p>
            <a:pPr marL="342991" indent="-342991"/>
            <a:r>
              <a:rPr lang="en-US" dirty="0"/>
              <a:t>Scheduler Options /Advanced </a:t>
            </a:r>
          </a:p>
          <a:p>
            <a:pPr marL="342991" indent="-342991"/>
            <a:r>
              <a:rPr lang="en-US" dirty="0"/>
              <a:t>Import/Export </a:t>
            </a:r>
            <a:r>
              <a:rPr lang="en-US" sz="1500" dirty="0"/>
              <a:t>(found under File drop-down menu)</a:t>
            </a:r>
          </a:p>
        </p:txBody>
      </p:sp>
      <p:sp>
        <p:nvSpPr>
          <p:cNvPr id="3" name="Slide Number Placeholder 2">
            <a:extLst>
              <a:ext uri="{FF2B5EF4-FFF2-40B4-BE49-F238E27FC236}">
                <a16:creationId xmlns:a16="http://schemas.microsoft.com/office/drawing/2014/main" id="{9577FF8F-C0EA-4ED6-83CF-888A888BF2C4}"/>
              </a:ext>
            </a:extLst>
          </p:cNvPr>
          <p:cNvSpPr>
            <a:spLocks noGrp="1"/>
          </p:cNvSpPr>
          <p:nvPr>
            <p:ph type="sldNum" sz="quarter" idx="10"/>
          </p:nvPr>
        </p:nvSpPr>
        <p:spPr/>
        <p:txBody>
          <a:bodyPr/>
          <a:lstStyle/>
          <a:p>
            <a:fld id="{E01ABE7C-D557-4CAA-AC9E-0A55A9FE9F7F}" type="slidenum">
              <a:rPr lang="en-US" smtClean="0"/>
              <a:pPr/>
              <a:t>3</a:t>
            </a:fld>
            <a:endParaRPr lang="en-US" dirty="0"/>
          </a:p>
        </p:txBody>
      </p:sp>
      <p:sp>
        <p:nvSpPr>
          <p:cNvPr id="4" name="Content Placeholder 3">
            <a:extLst>
              <a:ext uri="{FF2B5EF4-FFF2-40B4-BE49-F238E27FC236}">
                <a16:creationId xmlns:a16="http://schemas.microsoft.com/office/drawing/2014/main" id="{BE2982C2-CA6E-424A-B955-C23254D434EE}"/>
              </a:ext>
            </a:extLst>
          </p:cNvPr>
          <p:cNvSpPr>
            <a:spLocks noGrp="1"/>
          </p:cNvSpPr>
          <p:nvPr>
            <p:ph sz="quarter" idx="11"/>
          </p:nvPr>
        </p:nvSpPr>
        <p:spPr>
          <a:xfrm>
            <a:off x="1999580" y="913745"/>
            <a:ext cx="5945148" cy="914638"/>
          </a:xfrm>
        </p:spPr>
        <p:txBody>
          <a:bodyPr>
            <a:normAutofit/>
          </a:bodyPr>
          <a:lstStyle/>
          <a:p>
            <a:pPr algn="ctr"/>
            <a:r>
              <a:rPr lang="en-US" sz="2701" dirty="0"/>
              <a:t>Meta Queries – Highlighted Icons</a:t>
            </a:r>
          </a:p>
        </p:txBody>
      </p:sp>
      <p:pic>
        <p:nvPicPr>
          <p:cNvPr id="5" name="Picture 4">
            <a:extLst>
              <a:ext uri="{FF2B5EF4-FFF2-40B4-BE49-F238E27FC236}">
                <a16:creationId xmlns:a16="http://schemas.microsoft.com/office/drawing/2014/main" id="{64AF4AA4-76CA-42ED-9A80-E63823266013}"/>
              </a:ext>
            </a:extLst>
          </p:cNvPr>
          <p:cNvPicPr>
            <a:picLocks noChangeAspect="1"/>
          </p:cNvPicPr>
          <p:nvPr/>
        </p:nvPicPr>
        <p:blipFill>
          <a:blip r:embed="rId2" cstate="print"/>
          <a:srcRect t="1" r="-2941" b="4757"/>
          <a:stretch>
            <a:fillRect/>
          </a:stretch>
        </p:blipFill>
        <p:spPr>
          <a:xfrm>
            <a:off x="5511108" y="2094014"/>
            <a:ext cx="353076" cy="295431"/>
          </a:xfrm>
          <a:prstGeom prst="rect">
            <a:avLst/>
          </a:prstGeom>
        </p:spPr>
      </p:pic>
      <p:pic>
        <p:nvPicPr>
          <p:cNvPr id="6" name="Picture 5">
            <a:extLst>
              <a:ext uri="{FF2B5EF4-FFF2-40B4-BE49-F238E27FC236}">
                <a16:creationId xmlns:a16="http://schemas.microsoft.com/office/drawing/2014/main" id="{496BBD10-B8B4-4834-BB43-261F059E87BB}"/>
              </a:ext>
            </a:extLst>
          </p:cNvPr>
          <p:cNvPicPr>
            <a:picLocks noChangeAspect="1"/>
          </p:cNvPicPr>
          <p:nvPr/>
        </p:nvPicPr>
        <p:blipFill>
          <a:blip r:embed="rId3" cstate="print"/>
          <a:stretch>
            <a:fillRect/>
          </a:stretch>
        </p:blipFill>
        <p:spPr>
          <a:xfrm>
            <a:off x="3124200" y="3014851"/>
            <a:ext cx="342989" cy="293991"/>
          </a:xfrm>
          <a:prstGeom prst="rect">
            <a:avLst/>
          </a:prstGeom>
        </p:spPr>
      </p:pic>
      <p:pic>
        <p:nvPicPr>
          <p:cNvPr id="7" name="Picture 6">
            <a:extLst>
              <a:ext uri="{FF2B5EF4-FFF2-40B4-BE49-F238E27FC236}">
                <a16:creationId xmlns:a16="http://schemas.microsoft.com/office/drawing/2014/main" id="{A06E2A3F-48F7-4D0C-BF9B-2A21F2DCE852}"/>
              </a:ext>
            </a:extLst>
          </p:cNvPr>
          <p:cNvPicPr>
            <a:picLocks noChangeAspect="1"/>
          </p:cNvPicPr>
          <p:nvPr/>
        </p:nvPicPr>
        <p:blipFill>
          <a:blip r:embed="rId4" cstate="print"/>
          <a:stretch>
            <a:fillRect/>
          </a:stretch>
        </p:blipFill>
        <p:spPr>
          <a:xfrm>
            <a:off x="2981288" y="3732111"/>
            <a:ext cx="285824" cy="276893"/>
          </a:xfrm>
          <a:prstGeom prst="rect">
            <a:avLst/>
          </a:prstGeom>
          <a:ln w="6350">
            <a:solidFill>
              <a:srgbClr val="999999"/>
            </a:solidFill>
          </a:ln>
        </p:spPr>
      </p:pic>
      <p:pic>
        <p:nvPicPr>
          <p:cNvPr id="8" name="Picture 7">
            <a:extLst>
              <a:ext uri="{FF2B5EF4-FFF2-40B4-BE49-F238E27FC236}">
                <a16:creationId xmlns:a16="http://schemas.microsoft.com/office/drawing/2014/main" id="{7037D7D9-BEE6-4ACD-830D-AC52C0370491}"/>
              </a:ext>
            </a:extLst>
          </p:cNvPr>
          <p:cNvPicPr>
            <a:picLocks noChangeAspect="1"/>
          </p:cNvPicPr>
          <p:nvPr/>
        </p:nvPicPr>
        <p:blipFill>
          <a:blip r:embed="rId5" cstate="print"/>
          <a:srcRect t="-5376" b="1"/>
          <a:stretch>
            <a:fillRect/>
          </a:stretch>
        </p:blipFill>
        <p:spPr>
          <a:xfrm>
            <a:off x="5864184" y="4267200"/>
            <a:ext cx="353076" cy="361427"/>
          </a:xfrm>
          <a:prstGeom prst="rect">
            <a:avLst/>
          </a:prstGeom>
        </p:spPr>
      </p:pic>
      <p:pic>
        <p:nvPicPr>
          <p:cNvPr id="9" name="Picture 8">
            <a:extLst>
              <a:ext uri="{FF2B5EF4-FFF2-40B4-BE49-F238E27FC236}">
                <a16:creationId xmlns:a16="http://schemas.microsoft.com/office/drawing/2014/main" id="{C370DEA1-3DC3-4206-8229-E364D1FCF6CD}"/>
              </a:ext>
            </a:extLst>
          </p:cNvPr>
          <p:cNvPicPr>
            <a:picLocks noChangeAspect="1"/>
          </p:cNvPicPr>
          <p:nvPr/>
        </p:nvPicPr>
        <p:blipFill>
          <a:blip r:embed="rId6" cstate="print"/>
          <a:stretch>
            <a:fillRect/>
          </a:stretch>
        </p:blipFill>
        <p:spPr>
          <a:xfrm>
            <a:off x="7944728" y="5185582"/>
            <a:ext cx="360320" cy="301889"/>
          </a:xfrm>
          <a:prstGeom prst="rect">
            <a:avLst/>
          </a:prstGeom>
          <a:ln w="6350">
            <a:solidFill>
              <a:srgbClr val="999999"/>
            </a:solidFill>
          </a:ln>
        </p:spPr>
      </p:pic>
    </p:spTree>
    <p:extLst>
      <p:ext uri="{BB962C8B-B14F-4D97-AF65-F5344CB8AC3E}">
        <p14:creationId xmlns:p14="http://schemas.microsoft.com/office/powerpoint/2010/main" val="37285922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16C6D5-C76B-41F5-A60F-C9EB3DB1B314}"/>
              </a:ext>
            </a:extLst>
          </p:cNvPr>
          <p:cNvSpPr>
            <a:spLocks noGrp="1"/>
          </p:cNvSpPr>
          <p:nvPr>
            <p:ph idx="1"/>
          </p:nvPr>
        </p:nvSpPr>
        <p:spPr/>
        <p:txBody>
          <a:bodyPr/>
          <a:lstStyle/>
          <a:p>
            <a:pPr marL="0" indent="0">
              <a:buNone/>
            </a:pPr>
            <a:r>
              <a:rPr lang="en-US" dirty="0">
                <a:solidFill>
                  <a:schemeClr val="accent2"/>
                </a:solidFill>
              </a:rPr>
              <a:t>Combine Multivalues</a:t>
            </a:r>
          </a:p>
          <a:p>
            <a:r>
              <a:rPr lang="en-US" sz="1400" dirty="0">
                <a:solidFill>
                  <a:schemeClr val="accent2"/>
                </a:solidFill>
              </a:rPr>
              <a:t>Displays cleanly with the line breaks in Meta Queries and in Excel</a:t>
            </a:r>
          </a:p>
          <a:p>
            <a:r>
              <a:rPr lang="en-US" sz="1400" dirty="0">
                <a:solidFill>
                  <a:schemeClr val="accent2"/>
                </a:solidFill>
              </a:rPr>
              <a:t>Can still sort</a:t>
            </a:r>
          </a:p>
          <a:p>
            <a:r>
              <a:rPr lang="en-US" sz="1400" dirty="0">
                <a:solidFill>
                  <a:schemeClr val="accent2"/>
                </a:solidFill>
              </a:rPr>
              <a:t>Con: Can’t do math on multivalued data</a:t>
            </a:r>
          </a:p>
        </p:txBody>
      </p:sp>
      <p:sp>
        <p:nvSpPr>
          <p:cNvPr id="3" name="Slide Number Placeholder 2">
            <a:extLst>
              <a:ext uri="{FF2B5EF4-FFF2-40B4-BE49-F238E27FC236}">
                <a16:creationId xmlns:a16="http://schemas.microsoft.com/office/drawing/2014/main" id="{A89A7C53-555A-4B1F-896B-663774328CFD}"/>
              </a:ext>
            </a:extLst>
          </p:cNvPr>
          <p:cNvSpPr>
            <a:spLocks noGrp="1"/>
          </p:cNvSpPr>
          <p:nvPr>
            <p:ph type="sldNum" sz="quarter" idx="10"/>
          </p:nvPr>
        </p:nvSpPr>
        <p:spPr/>
        <p:txBody>
          <a:bodyPr/>
          <a:lstStyle/>
          <a:p>
            <a:fld id="{E01ABE7C-D557-4CAA-AC9E-0A55A9FE9F7F}" type="slidenum">
              <a:rPr lang="en-US" smtClean="0"/>
              <a:pPr/>
              <a:t>30</a:t>
            </a:fld>
            <a:endParaRPr lang="en-US" dirty="0"/>
          </a:p>
        </p:txBody>
      </p:sp>
      <p:sp>
        <p:nvSpPr>
          <p:cNvPr id="4" name="Content Placeholder 3">
            <a:extLst>
              <a:ext uri="{FF2B5EF4-FFF2-40B4-BE49-F238E27FC236}">
                <a16:creationId xmlns:a16="http://schemas.microsoft.com/office/drawing/2014/main" id="{DDDCB652-48B6-4445-9F4F-83A2DA5F95C8}"/>
              </a:ext>
            </a:extLst>
          </p:cNvPr>
          <p:cNvSpPr>
            <a:spLocks noGrp="1"/>
          </p:cNvSpPr>
          <p:nvPr>
            <p:ph sz="quarter" idx="11"/>
          </p:nvPr>
        </p:nvSpPr>
        <p:spPr/>
        <p:txBody>
          <a:bodyPr>
            <a:normAutofit fontScale="85000" lnSpcReduction="10000"/>
          </a:bodyPr>
          <a:lstStyle/>
          <a:p>
            <a:pPr algn="ctr"/>
            <a:r>
              <a:rPr lang="en-US" dirty="0"/>
              <a:t>Meta Queries</a:t>
            </a:r>
          </a:p>
          <a:p>
            <a:pPr algn="ctr"/>
            <a:r>
              <a:rPr lang="en-US" dirty="0"/>
              <a:t>Advanced Format Options</a:t>
            </a:r>
          </a:p>
        </p:txBody>
      </p:sp>
      <p:pic>
        <p:nvPicPr>
          <p:cNvPr id="5" name="Picture 4">
            <a:extLst>
              <a:ext uri="{FF2B5EF4-FFF2-40B4-BE49-F238E27FC236}">
                <a16:creationId xmlns:a16="http://schemas.microsoft.com/office/drawing/2014/main" id="{A5A2C0AC-9094-4E3E-A8A0-9DB9EF5EA642}"/>
              </a:ext>
            </a:extLst>
          </p:cNvPr>
          <p:cNvPicPr>
            <a:picLocks noChangeAspect="1"/>
          </p:cNvPicPr>
          <p:nvPr/>
        </p:nvPicPr>
        <p:blipFill rotWithShape="1">
          <a:blip r:embed="rId2" cstate="print"/>
          <a:srcRect r="2830"/>
          <a:stretch/>
        </p:blipFill>
        <p:spPr>
          <a:xfrm>
            <a:off x="1229810" y="2971800"/>
            <a:ext cx="7848600" cy="2390775"/>
          </a:xfrm>
          <a:prstGeom prst="rect">
            <a:avLst/>
          </a:prstGeom>
          <a:ln w="15875">
            <a:solidFill>
              <a:schemeClr val="tx1"/>
            </a:solidFill>
          </a:ln>
        </p:spPr>
      </p:pic>
    </p:spTree>
    <p:extLst>
      <p:ext uri="{BB962C8B-B14F-4D97-AF65-F5344CB8AC3E}">
        <p14:creationId xmlns:p14="http://schemas.microsoft.com/office/powerpoint/2010/main" val="4034999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9D6020-E45D-4CB0-8503-3103795B44D7}"/>
              </a:ext>
            </a:extLst>
          </p:cNvPr>
          <p:cNvSpPr>
            <a:spLocks noGrp="1"/>
          </p:cNvSpPr>
          <p:nvPr>
            <p:ph idx="1"/>
          </p:nvPr>
        </p:nvSpPr>
        <p:spPr/>
        <p:txBody>
          <a:bodyPr/>
          <a:lstStyle/>
          <a:p>
            <a:pPr marL="0" indent="0">
              <a:buNone/>
            </a:pPr>
            <a:r>
              <a:rPr lang="en-US" dirty="0">
                <a:solidFill>
                  <a:schemeClr val="accent2"/>
                </a:solidFill>
              </a:rPr>
              <a:t>Standard (Remove Duplicates)</a:t>
            </a:r>
          </a:p>
          <a:p>
            <a:pPr marL="0" indent="0">
              <a:buNone/>
            </a:pPr>
            <a:r>
              <a:rPr lang="en-US" sz="2000" dirty="0">
                <a:solidFill>
                  <a:schemeClr val="accent2"/>
                </a:solidFill>
              </a:rPr>
              <a:t>Similar to “standard” format, but single valued fields do not repeat/duplicate:</a:t>
            </a:r>
          </a:p>
          <a:p>
            <a:pPr lvl="1"/>
            <a:r>
              <a:rPr lang="en-US" sz="1600" dirty="0">
                <a:solidFill>
                  <a:schemeClr val="accent2"/>
                </a:solidFill>
              </a:rPr>
              <a:t>The multivalued data displays on separate rows</a:t>
            </a:r>
          </a:p>
          <a:p>
            <a:pPr lvl="1"/>
            <a:r>
              <a:rPr lang="en-US" sz="1600" dirty="0">
                <a:solidFill>
                  <a:schemeClr val="accent2"/>
                </a:solidFill>
              </a:rPr>
              <a:t>Displays cleanly, and you can do math on all data</a:t>
            </a:r>
          </a:p>
          <a:p>
            <a:pPr lvl="1"/>
            <a:r>
              <a:rPr lang="en-US" sz="1600" dirty="0">
                <a:solidFill>
                  <a:schemeClr val="accent2"/>
                </a:solidFill>
              </a:rPr>
              <a:t>CON: Sorting is not available</a:t>
            </a:r>
          </a:p>
          <a:p>
            <a:pPr marL="0" indent="0">
              <a:buNone/>
            </a:pPr>
            <a:endParaRPr lang="en-US" dirty="0"/>
          </a:p>
        </p:txBody>
      </p:sp>
      <p:sp>
        <p:nvSpPr>
          <p:cNvPr id="3" name="Slide Number Placeholder 2">
            <a:extLst>
              <a:ext uri="{FF2B5EF4-FFF2-40B4-BE49-F238E27FC236}">
                <a16:creationId xmlns:a16="http://schemas.microsoft.com/office/drawing/2014/main" id="{DF31E7FF-EFF3-4790-8511-AF38B62E887E}"/>
              </a:ext>
            </a:extLst>
          </p:cNvPr>
          <p:cNvSpPr>
            <a:spLocks noGrp="1"/>
          </p:cNvSpPr>
          <p:nvPr>
            <p:ph type="sldNum" sz="quarter" idx="10"/>
          </p:nvPr>
        </p:nvSpPr>
        <p:spPr/>
        <p:txBody>
          <a:bodyPr/>
          <a:lstStyle/>
          <a:p>
            <a:fld id="{E01ABE7C-D557-4CAA-AC9E-0A55A9FE9F7F}" type="slidenum">
              <a:rPr lang="en-US" smtClean="0"/>
              <a:pPr/>
              <a:t>31</a:t>
            </a:fld>
            <a:endParaRPr lang="en-US" dirty="0"/>
          </a:p>
        </p:txBody>
      </p:sp>
      <p:sp>
        <p:nvSpPr>
          <p:cNvPr id="4" name="Content Placeholder 3">
            <a:extLst>
              <a:ext uri="{FF2B5EF4-FFF2-40B4-BE49-F238E27FC236}">
                <a16:creationId xmlns:a16="http://schemas.microsoft.com/office/drawing/2014/main" id="{FE54BB0F-897D-481E-B352-9D18C737F8CA}"/>
              </a:ext>
            </a:extLst>
          </p:cNvPr>
          <p:cNvSpPr>
            <a:spLocks noGrp="1"/>
          </p:cNvSpPr>
          <p:nvPr>
            <p:ph sz="quarter" idx="11"/>
          </p:nvPr>
        </p:nvSpPr>
        <p:spPr/>
        <p:txBody>
          <a:bodyPr>
            <a:normAutofit fontScale="85000" lnSpcReduction="10000"/>
          </a:bodyPr>
          <a:lstStyle/>
          <a:p>
            <a:pPr algn="ctr"/>
            <a:r>
              <a:rPr lang="en-US" dirty="0"/>
              <a:t>Meta Queries</a:t>
            </a:r>
          </a:p>
          <a:p>
            <a:pPr algn="ctr"/>
            <a:r>
              <a:rPr lang="en-US" dirty="0"/>
              <a:t>Advanced Format Options</a:t>
            </a:r>
          </a:p>
        </p:txBody>
      </p:sp>
      <p:pic>
        <p:nvPicPr>
          <p:cNvPr id="5" name="Picture 4">
            <a:extLst>
              <a:ext uri="{FF2B5EF4-FFF2-40B4-BE49-F238E27FC236}">
                <a16:creationId xmlns:a16="http://schemas.microsoft.com/office/drawing/2014/main" id="{EEA05EB1-4EC0-4CF4-ADDA-6A21C18E4DAE}"/>
              </a:ext>
            </a:extLst>
          </p:cNvPr>
          <p:cNvPicPr>
            <a:picLocks noChangeAspect="1"/>
          </p:cNvPicPr>
          <p:nvPr/>
        </p:nvPicPr>
        <p:blipFill>
          <a:blip r:embed="rId2" cstate="print"/>
          <a:stretch>
            <a:fillRect/>
          </a:stretch>
        </p:blipFill>
        <p:spPr>
          <a:xfrm>
            <a:off x="1219200" y="3581400"/>
            <a:ext cx="7905750" cy="2981325"/>
          </a:xfrm>
          <a:prstGeom prst="rect">
            <a:avLst/>
          </a:prstGeom>
          <a:ln w="15875">
            <a:solidFill>
              <a:schemeClr val="tx1"/>
            </a:solidFill>
          </a:ln>
        </p:spPr>
      </p:pic>
    </p:spTree>
    <p:extLst>
      <p:ext uri="{BB962C8B-B14F-4D97-AF65-F5344CB8AC3E}">
        <p14:creationId xmlns:p14="http://schemas.microsoft.com/office/powerpoint/2010/main" val="31815291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DC0989C-0EC5-499E-9894-AEB1A7BC6B02}"/>
              </a:ext>
            </a:extLst>
          </p:cNvPr>
          <p:cNvSpPr>
            <a:spLocks noGrp="1"/>
          </p:cNvSpPr>
          <p:nvPr>
            <p:ph idx="1"/>
          </p:nvPr>
        </p:nvSpPr>
        <p:spPr>
          <a:xfrm>
            <a:off x="1295400" y="1371600"/>
            <a:ext cx="7772400" cy="1207169"/>
          </a:xfrm>
        </p:spPr>
        <p:txBody>
          <a:bodyPr>
            <a:normAutofit fontScale="77500" lnSpcReduction="20000"/>
          </a:bodyPr>
          <a:lstStyle/>
          <a:p>
            <a:pPr marL="0" indent="0">
              <a:buNone/>
            </a:pPr>
            <a:r>
              <a:rPr lang="en-US" dirty="0">
                <a:solidFill>
                  <a:schemeClr val="accent2"/>
                </a:solidFill>
              </a:rPr>
              <a:t>You can email a query to a Keystone user </a:t>
            </a:r>
            <a:r>
              <a:rPr lang="en-US" i="1" dirty="0">
                <a:solidFill>
                  <a:schemeClr val="accent2"/>
                </a:solidFill>
              </a:rPr>
              <a:t>outside </a:t>
            </a:r>
            <a:r>
              <a:rPr lang="en-US" dirty="0">
                <a:solidFill>
                  <a:schemeClr val="accent2"/>
                </a:solidFill>
              </a:rPr>
              <a:t>your organization (the query must have been created with a Keystone Table):</a:t>
            </a:r>
            <a:endParaRPr lang="en-US" sz="2400" b="1" dirty="0">
              <a:solidFill>
                <a:schemeClr val="accent2"/>
              </a:solidFill>
            </a:endParaRPr>
          </a:p>
          <a:p>
            <a:pPr marL="0" indent="0">
              <a:buNone/>
            </a:pPr>
            <a:endParaRPr lang="en-US" dirty="0"/>
          </a:p>
        </p:txBody>
      </p:sp>
      <p:sp>
        <p:nvSpPr>
          <p:cNvPr id="3" name="Slide Number Placeholder 2">
            <a:extLst>
              <a:ext uri="{FF2B5EF4-FFF2-40B4-BE49-F238E27FC236}">
                <a16:creationId xmlns:a16="http://schemas.microsoft.com/office/drawing/2014/main" id="{C4B6BA55-BB94-4633-9263-3B202F4A567F}"/>
              </a:ext>
            </a:extLst>
          </p:cNvPr>
          <p:cNvSpPr>
            <a:spLocks noGrp="1"/>
          </p:cNvSpPr>
          <p:nvPr>
            <p:ph type="sldNum" sz="quarter" idx="10"/>
          </p:nvPr>
        </p:nvSpPr>
        <p:spPr/>
        <p:txBody>
          <a:bodyPr/>
          <a:lstStyle/>
          <a:p>
            <a:fld id="{E01ABE7C-D557-4CAA-AC9E-0A55A9FE9F7F}" type="slidenum">
              <a:rPr lang="en-US" smtClean="0"/>
              <a:pPr/>
              <a:t>32</a:t>
            </a:fld>
            <a:endParaRPr lang="en-US" dirty="0"/>
          </a:p>
        </p:txBody>
      </p:sp>
      <p:sp>
        <p:nvSpPr>
          <p:cNvPr id="4" name="Content Placeholder 3">
            <a:extLst>
              <a:ext uri="{FF2B5EF4-FFF2-40B4-BE49-F238E27FC236}">
                <a16:creationId xmlns:a16="http://schemas.microsoft.com/office/drawing/2014/main" id="{81AEB068-3082-42F4-AECB-58B211287B3D}"/>
              </a:ext>
            </a:extLst>
          </p:cNvPr>
          <p:cNvSpPr>
            <a:spLocks noGrp="1"/>
          </p:cNvSpPr>
          <p:nvPr>
            <p:ph sz="quarter" idx="11"/>
          </p:nvPr>
        </p:nvSpPr>
        <p:spPr/>
        <p:txBody>
          <a:bodyPr>
            <a:normAutofit fontScale="85000" lnSpcReduction="10000"/>
          </a:bodyPr>
          <a:lstStyle/>
          <a:p>
            <a:pPr algn="ctr"/>
            <a:r>
              <a:rPr lang="en-US" dirty="0"/>
              <a:t>Meta Queries</a:t>
            </a:r>
          </a:p>
          <a:p>
            <a:pPr algn="ctr"/>
            <a:r>
              <a:rPr lang="en-US" dirty="0"/>
              <a:t>Import/Export Queries</a:t>
            </a:r>
          </a:p>
        </p:txBody>
      </p:sp>
      <p:pic>
        <p:nvPicPr>
          <p:cNvPr id="7" name="Picture 6">
            <a:extLst>
              <a:ext uri="{FF2B5EF4-FFF2-40B4-BE49-F238E27FC236}">
                <a16:creationId xmlns:a16="http://schemas.microsoft.com/office/drawing/2014/main" id="{69600F9C-5601-8DF3-1E7C-71EA115C088F}"/>
              </a:ext>
            </a:extLst>
          </p:cNvPr>
          <p:cNvPicPr>
            <a:picLocks noChangeAspect="1"/>
          </p:cNvPicPr>
          <p:nvPr/>
        </p:nvPicPr>
        <p:blipFill>
          <a:blip r:embed="rId2"/>
          <a:stretch>
            <a:fillRect/>
          </a:stretch>
        </p:blipFill>
        <p:spPr>
          <a:xfrm>
            <a:off x="609600" y="2623593"/>
            <a:ext cx="8295110" cy="3264813"/>
          </a:xfrm>
          <a:prstGeom prst="rect">
            <a:avLst/>
          </a:prstGeom>
          <a:ln>
            <a:solidFill>
              <a:schemeClr val="tx1"/>
            </a:solidFill>
          </a:ln>
        </p:spPr>
      </p:pic>
      <p:sp>
        <p:nvSpPr>
          <p:cNvPr id="8" name="Rectangle 7">
            <a:extLst>
              <a:ext uri="{FF2B5EF4-FFF2-40B4-BE49-F238E27FC236}">
                <a16:creationId xmlns:a16="http://schemas.microsoft.com/office/drawing/2014/main" id="{12782113-5683-C79C-75D6-98EF56CCE27F}"/>
              </a:ext>
            </a:extLst>
          </p:cNvPr>
          <p:cNvSpPr/>
          <p:nvPr/>
        </p:nvSpPr>
        <p:spPr bwMode="auto">
          <a:xfrm>
            <a:off x="838200" y="4800600"/>
            <a:ext cx="762000" cy="425824"/>
          </a:xfrm>
          <a:prstGeom prst="rect">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0598503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E119C01-98C7-4E28-82F7-110657CCA36C}"/>
              </a:ext>
            </a:extLst>
          </p:cNvPr>
          <p:cNvSpPr>
            <a:spLocks noGrp="1"/>
          </p:cNvSpPr>
          <p:nvPr>
            <p:ph type="sldNum" sz="quarter" idx="10"/>
          </p:nvPr>
        </p:nvSpPr>
        <p:spPr/>
        <p:txBody>
          <a:bodyPr/>
          <a:lstStyle/>
          <a:p>
            <a:fld id="{E01ABE7C-D557-4CAA-AC9E-0A55A9FE9F7F}" type="slidenum">
              <a:rPr lang="en-US" smtClean="0"/>
              <a:pPr/>
              <a:t>33</a:t>
            </a:fld>
            <a:endParaRPr lang="en-US" dirty="0"/>
          </a:p>
        </p:txBody>
      </p:sp>
      <p:sp>
        <p:nvSpPr>
          <p:cNvPr id="4" name="Content Placeholder 3">
            <a:extLst>
              <a:ext uri="{FF2B5EF4-FFF2-40B4-BE49-F238E27FC236}">
                <a16:creationId xmlns:a16="http://schemas.microsoft.com/office/drawing/2014/main" id="{22EC8320-97FA-4021-BA1C-73AAF4F00F2A}"/>
              </a:ext>
            </a:extLst>
          </p:cNvPr>
          <p:cNvSpPr>
            <a:spLocks noGrp="1"/>
          </p:cNvSpPr>
          <p:nvPr>
            <p:ph sz="quarter" idx="11"/>
          </p:nvPr>
        </p:nvSpPr>
        <p:spPr/>
        <p:txBody>
          <a:bodyPr>
            <a:normAutofit fontScale="85000" lnSpcReduction="10000"/>
          </a:bodyPr>
          <a:lstStyle/>
          <a:p>
            <a:pPr algn="ctr"/>
            <a:r>
              <a:rPr lang="en-US" dirty="0"/>
              <a:t>Meta Queries</a:t>
            </a:r>
          </a:p>
          <a:p>
            <a:pPr algn="ctr"/>
            <a:r>
              <a:rPr lang="en-US" dirty="0"/>
              <a:t>Import/Export</a:t>
            </a:r>
          </a:p>
        </p:txBody>
      </p:sp>
      <p:pic>
        <p:nvPicPr>
          <p:cNvPr id="5" name="Content Placeholder 4">
            <a:extLst>
              <a:ext uri="{FF2B5EF4-FFF2-40B4-BE49-F238E27FC236}">
                <a16:creationId xmlns:a16="http://schemas.microsoft.com/office/drawing/2014/main" id="{21238D9B-DC2F-4368-9BD9-C15B11B39802}"/>
              </a:ext>
            </a:extLst>
          </p:cNvPr>
          <p:cNvPicPr>
            <a:picLocks noGrp="1" noChangeAspect="1"/>
          </p:cNvPicPr>
          <p:nvPr>
            <p:ph idx="1"/>
          </p:nvPr>
        </p:nvPicPr>
        <p:blipFill>
          <a:blip r:embed="rId2" cstate="print"/>
          <a:stretch>
            <a:fillRect/>
          </a:stretch>
        </p:blipFill>
        <p:spPr>
          <a:xfrm>
            <a:off x="5105400" y="3421505"/>
            <a:ext cx="3611356" cy="2819400"/>
          </a:xfrm>
          <a:prstGeom prst="rect">
            <a:avLst/>
          </a:prstGeom>
          <a:ln w="15875">
            <a:solidFill>
              <a:schemeClr val="tx1"/>
            </a:solidFill>
          </a:ln>
        </p:spPr>
      </p:pic>
      <p:pic>
        <p:nvPicPr>
          <p:cNvPr id="6" name="Picture 5">
            <a:extLst>
              <a:ext uri="{FF2B5EF4-FFF2-40B4-BE49-F238E27FC236}">
                <a16:creationId xmlns:a16="http://schemas.microsoft.com/office/drawing/2014/main" id="{EF43365F-036B-4B70-94B6-71456871F9B7}"/>
              </a:ext>
            </a:extLst>
          </p:cNvPr>
          <p:cNvPicPr>
            <a:picLocks noChangeAspect="1"/>
          </p:cNvPicPr>
          <p:nvPr/>
        </p:nvPicPr>
        <p:blipFill rotWithShape="1">
          <a:blip r:embed="rId3" cstate="print"/>
          <a:srcRect b="28571"/>
          <a:stretch/>
        </p:blipFill>
        <p:spPr>
          <a:xfrm>
            <a:off x="1276614" y="1295400"/>
            <a:ext cx="3828786" cy="2667000"/>
          </a:xfrm>
          <a:prstGeom prst="rect">
            <a:avLst/>
          </a:prstGeom>
          <a:ln w="15875">
            <a:solidFill>
              <a:schemeClr val="tx1"/>
            </a:solidFill>
          </a:ln>
        </p:spPr>
      </p:pic>
      <p:sp>
        <p:nvSpPr>
          <p:cNvPr id="7" name="TextBox 6">
            <a:extLst>
              <a:ext uri="{FF2B5EF4-FFF2-40B4-BE49-F238E27FC236}">
                <a16:creationId xmlns:a16="http://schemas.microsoft.com/office/drawing/2014/main" id="{75D23F58-B71E-4C9B-8322-D97C42CB730F}"/>
              </a:ext>
            </a:extLst>
          </p:cNvPr>
          <p:cNvSpPr txBox="1"/>
          <p:nvPr/>
        </p:nvSpPr>
        <p:spPr>
          <a:xfrm>
            <a:off x="2819400" y="4267200"/>
            <a:ext cx="1143000" cy="369332"/>
          </a:xfrm>
          <a:prstGeom prst="rect">
            <a:avLst/>
          </a:prstGeom>
          <a:solidFill>
            <a:schemeClr val="accent2">
              <a:lumMod val="20000"/>
              <a:lumOff val="80000"/>
            </a:schemeClr>
          </a:solidFill>
        </p:spPr>
        <p:txBody>
          <a:bodyPr wrap="square" rtlCol="0">
            <a:spAutoFit/>
          </a:bodyPr>
          <a:lstStyle/>
          <a:p>
            <a:r>
              <a:rPr lang="en-US" dirty="0">
                <a:latin typeface="+mn-lt"/>
              </a:rPr>
              <a:t>IMPORT</a:t>
            </a:r>
          </a:p>
        </p:txBody>
      </p:sp>
      <p:sp>
        <p:nvSpPr>
          <p:cNvPr id="8" name="TextBox 7">
            <a:extLst>
              <a:ext uri="{FF2B5EF4-FFF2-40B4-BE49-F238E27FC236}">
                <a16:creationId xmlns:a16="http://schemas.microsoft.com/office/drawing/2014/main" id="{6916C9BD-8182-4EA8-A222-4DA3F85C01A7}"/>
              </a:ext>
            </a:extLst>
          </p:cNvPr>
          <p:cNvSpPr txBox="1"/>
          <p:nvPr/>
        </p:nvSpPr>
        <p:spPr>
          <a:xfrm>
            <a:off x="6248400" y="2658706"/>
            <a:ext cx="1066800" cy="369332"/>
          </a:xfrm>
          <a:prstGeom prst="rect">
            <a:avLst/>
          </a:prstGeom>
          <a:solidFill>
            <a:schemeClr val="accent2">
              <a:lumMod val="20000"/>
              <a:lumOff val="80000"/>
            </a:schemeClr>
          </a:solidFill>
        </p:spPr>
        <p:txBody>
          <a:bodyPr wrap="square" rtlCol="0">
            <a:spAutoFit/>
          </a:bodyPr>
          <a:lstStyle/>
          <a:p>
            <a:r>
              <a:rPr lang="en-US" dirty="0">
                <a:latin typeface="+mn-lt"/>
              </a:rPr>
              <a:t>EXPORT</a:t>
            </a:r>
          </a:p>
        </p:txBody>
      </p:sp>
      <p:cxnSp>
        <p:nvCxnSpPr>
          <p:cNvPr id="12" name="Straight Arrow Connector 11">
            <a:extLst>
              <a:ext uri="{FF2B5EF4-FFF2-40B4-BE49-F238E27FC236}">
                <a16:creationId xmlns:a16="http://schemas.microsoft.com/office/drawing/2014/main" id="{19E81DF0-87F6-4FE3-AA23-2A646CCD572D}"/>
              </a:ext>
            </a:extLst>
          </p:cNvPr>
          <p:cNvCxnSpPr>
            <a:cxnSpLocks/>
          </p:cNvCxnSpPr>
          <p:nvPr/>
        </p:nvCxnSpPr>
        <p:spPr bwMode="auto">
          <a:xfrm flipV="1">
            <a:off x="3962400" y="4331732"/>
            <a:ext cx="2133600" cy="127629"/>
          </a:xfrm>
          <a:prstGeom prst="straightConnector1">
            <a:avLst/>
          </a:prstGeom>
          <a:solidFill>
            <a:schemeClr val="accent1"/>
          </a:solidFill>
          <a:ln w="28575" cap="flat" cmpd="sng" algn="ctr">
            <a:solidFill>
              <a:schemeClr val="accent2"/>
            </a:solidFill>
            <a:prstDash val="solid"/>
            <a:round/>
            <a:headEnd type="none" w="med" len="med"/>
            <a:tailEnd type="triangle"/>
          </a:ln>
          <a:effectLst/>
        </p:spPr>
      </p:cxnSp>
      <p:cxnSp>
        <p:nvCxnSpPr>
          <p:cNvPr id="14" name="Straight Arrow Connector 13">
            <a:extLst>
              <a:ext uri="{FF2B5EF4-FFF2-40B4-BE49-F238E27FC236}">
                <a16:creationId xmlns:a16="http://schemas.microsoft.com/office/drawing/2014/main" id="{5C4516B9-A2F0-43EF-9803-DFFF07AD15AA}"/>
              </a:ext>
            </a:extLst>
          </p:cNvPr>
          <p:cNvCxnSpPr>
            <a:cxnSpLocks/>
            <a:stCxn id="8" idx="1"/>
          </p:cNvCxnSpPr>
          <p:nvPr/>
        </p:nvCxnSpPr>
        <p:spPr bwMode="auto">
          <a:xfrm flipH="1" flipV="1">
            <a:off x="5181600" y="2743200"/>
            <a:ext cx="1066800" cy="100172"/>
          </a:xfrm>
          <a:prstGeom prst="straightConnector1">
            <a:avLst/>
          </a:prstGeom>
          <a:solidFill>
            <a:schemeClr val="accent1"/>
          </a:solidFill>
          <a:ln w="28575" cap="flat" cmpd="sng" algn="ctr">
            <a:solidFill>
              <a:schemeClr val="accent2"/>
            </a:solidFill>
            <a:prstDash val="solid"/>
            <a:round/>
            <a:headEnd type="none" w="med" len="med"/>
            <a:tailEnd type="triangle"/>
          </a:ln>
          <a:effectLst/>
        </p:spPr>
      </p:cxnSp>
      <p:sp>
        <p:nvSpPr>
          <p:cNvPr id="15" name="TextBox 14">
            <a:extLst>
              <a:ext uri="{FF2B5EF4-FFF2-40B4-BE49-F238E27FC236}">
                <a16:creationId xmlns:a16="http://schemas.microsoft.com/office/drawing/2014/main" id="{84AB776C-B12A-4D4C-A416-00A870E3C2AE}"/>
              </a:ext>
            </a:extLst>
          </p:cNvPr>
          <p:cNvSpPr txBox="1"/>
          <p:nvPr/>
        </p:nvSpPr>
        <p:spPr>
          <a:xfrm>
            <a:off x="5554942" y="1322098"/>
            <a:ext cx="2434815" cy="1200329"/>
          </a:xfrm>
          <a:prstGeom prst="rect">
            <a:avLst/>
          </a:prstGeom>
          <a:noFill/>
        </p:spPr>
        <p:txBody>
          <a:bodyPr wrap="square" rtlCol="0">
            <a:spAutoFit/>
          </a:bodyPr>
          <a:lstStyle/>
          <a:p>
            <a:r>
              <a:rPr lang="en-US" dirty="0">
                <a:solidFill>
                  <a:schemeClr val="accent2"/>
                </a:solidFill>
                <a:latin typeface="+mn-lt"/>
              </a:rPr>
              <a:t>While in Meta Queries click on File and Export and an email will be created.</a:t>
            </a:r>
          </a:p>
        </p:txBody>
      </p:sp>
      <p:sp>
        <p:nvSpPr>
          <p:cNvPr id="16" name="TextBox 15">
            <a:extLst>
              <a:ext uri="{FF2B5EF4-FFF2-40B4-BE49-F238E27FC236}">
                <a16:creationId xmlns:a16="http://schemas.microsoft.com/office/drawing/2014/main" id="{FA9A9FAE-5820-41DB-991B-03D86BC6AF5A}"/>
              </a:ext>
            </a:extLst>
          </p:cNvPr>
          <p:cNvSpPr txBox="1"/>
          <p:nvPr/>
        </p:nvSpPr>
        <p:spPr>
          <a:xfrm>
            <a:off x="1524000" y="4831205"/>
            <a:ext cx="3200400" cy="1477328"/>
          </a:xfrm>
          <a:prstGeom prst="rect">
            <a:avLst/>
          </a:prstGeom>
          <a:noFill/>
        </p:spPr>
        <p:txBody>
          <a:bodyPr wrap="square" rtlCol="0">
            <a:spAutoFit/>
          </a:bodyPr>
          <a:lstStyle/>
          <a:p>
            <a:r>
              <a:rPr lang="en-US" dirty="0">
                <a:solidFill>
                  <a:schemeClr val="accent2"/>
                </a:solidFill>
                <a:latin typeface="+mn-lt"/>
              </a:rPr>
              <a:t>Recipient will save the file and while in Meta Queries click on File and Import. This will have them choose the file they saved and create the query. </a:t>
            </a:r>
          </a:p>
        </p:txBody>
      </p:sp>
    </p:spTree>
    <p:extLst>
      <p:ext uri="{BB962C8B-B14F-4D97-AF65-F5344CB8AC3E}">
        <p14:creationId xmlns:p14="http://schemas.microsoft.com/office/powerpoint/2010/main" val="27533667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E81217-C4F4-37FC-8E97-878579A3ABBC}"/>
              </a:ext>
            </a:extLst>
          </p:cNvPr>
          <p:cNvSpPr>
            <a:spLocks noGrp="1"/>
          </p:cNvSpPr>
          <p:nvPr>
            <p:ph idx="1"/>
          </p:nvPr>
        </p:nvSpPr>
        <p:spPr>
          <a:xfrm>
            <a:off x="1295400" y="1546222"/>
            <a:ext cx="7772400" cy="4819418"/>
          </a:xfrm>
        </p:spPr>
        <p:txBody>
          <a:bodyPr/>
          <a:lstStyle/>
          <a:p>
            <a:pPr marL="0" indent="0">
              <a:buNone/>
            </a:pPr>
            <a:r>
              <a:rPr lang="en-US" sz="2500" dirty="0">
                <a:solidFill>
                  <a:schemeClr val="accent2"/>
                </a:solidFill>
              </a:rPr>
              <a:t>I need a notification sent when any certifications are expiring. </a:t>
            </a:r>
            <a:r>
              <a:rPr lang="en-US" sz="1500" dirty="0">
                <a:solidFill>
                  <a:schemeClr val="accent2"/>
                </a:solidFill>
              </a:rPr>
              <a:t>(Employee Data Table)</a:t>
            </a:r>
          </a:p>
          <a:p>
            <a:endParaRPr lang="en-US" dirty="0"/>
          </a:p>
          <a:p>
            <a:endParaRPr lang="en-US" sz="2500" dirty="0">
              <a:solidFill>
                <a:schemeClr val="accent2"/>
              </a:solidFill>
            </a:endParaRPr>
          </a:p>
          <a:p>
            <a:pPr marL="0" indent="0">
              <a:buNone/>
            </a:pPr>
            <a:endParaRPr lang="en-US" sz="2500" dirty="0">
              <a:solidFill>
                <a:schemeClr val="accent2"/>
              </a:solidFill>
            </a:endParaRPr>
          </a:p>
          <a:p>
            <a:pPr marL="0" indent="0">
              <a:buNone/>
            </a:pPr>
            <a:r>
              <a:rPr lang="en-US" sz="2500" dirty="0">
                <a:solidFill>
                  <a:schemeClr val="accent2"/>
                </a:solidFill>
              </a:rPr>
              <a:t>I want to compare the hours code and salary guide information between payroll and Job Assignment. </a:t>
            </a:r>
          </a:p>
          <a:p>
            <a:pPr marL="0" indent="0">
              <a:buNone/>
            </a:pPr>
            <a:r>
              <a:rPr lang="en-US" sz="1500" dirty="0">
                <a:solidFill>
                  <a:schemeClr val="accent2"/>
                </a:solidFill>
              </a:rPr>
              <a:t>(Payroll and Job assignment Table)</a:t>
            </a:r>
          </a:p>
          <a:p>
            <a:endParaRPr lang="en-US" dirty="0"/>
          </a:p>
        </p:txBody>
      </p:sp>
      <p:sp>
        <p:nvSpPr>
          <p:cNvPr id="3" name="Slide Number Placeholder 2">
            <a:extLst>
              <a:ext uri="{FF2B5EF4-FFF2-40B4-BE49-F238E27FC236}">
                <a16:creationId xmlns:a16="http://schemas.microsoft.com/office/drawing/2014/main" id="{6114765D-0D7E-1C9F-FFAF-6B102ACBFD45}"/>
              </a:ext>
            </a:extLst>
          </p:cNvPr>
          <p:cNvSpPr>
            <a:spLocks noGrp="1"/>
          </p:cNvSpPr>
          <p:nvPr>
            <p:ph type="sldNum" sz="quarter" idx="10"/>
          </p:nvPr>
        </p:nvSpPr>
        <p:spPr/>
        <p:txBody>
          <a:bodyPr/>
          <a:lstStyle/>
          <a:p>
            <a:fld id="{E01ABE7C-D557-4CAA-AC9E-0A55A9FE9F7F}" type="slidenum">
              <a:rPr lang="en-US" smtClean="0"/>
              <a:pPr/>
              <a:t>34</a:t>
            </a:fld>
            <a:endParaRPr lang="en-US" dirty="0"/>
          </a:p>
        </p:txBody>
      </p:sp>
      <p:sp>
        <p:nvSpPr>
          <p:cNvPr id="4" name="Content Placeholder 3">
            <a:extLst>
              <a:ext uri="{FF2B5EF4-FFF2-40B4-BE49-F238E27FC236}">
                <a16:creationId xmlns:a16="http://schemas.microsoft.com/office/drawing/2014/main" id="{DC7C70CC-F0A9-F373-D3DB-ACB7D24F975E}"/>
              </a:ext>
            </a:extLst>
          </p:cNvPr>
          <p:cNvSpPr>
            <a:spLocks noGrp="1"/>
          </p:cNvSpPr>
          <p:nvPr>
            <p:ph sz="quarter" idx="11"/>
          </p:nvPr>
        </p:nvSpPr>
        <p:spPr>
          <a:xfrm>
            <a:off x="1295400" y="76200"/>
            <a:ext cx="7772400" cy="990600"/>
          </a:xfrm>
        </p:spPr>
        <p:txBody>
          <a:bodyPr/>
          <a:lstStyle/>
          <a:p>
            <a:r>
              <a:rPr lang="en-US" dirty="0"/>
              <a:t>Meta Queries</a:t>
            </a:r>
          </a:p>
        </p:txBody>
      </p:sp>
      <p:pic>
        <p:nvPicPr>
          <p:cNvPr id="6" name="Picture 5">
            <a:extLst>
              <a:ext uri="{FF2B5EF4-FFF2-40B4-BE49-F238E27FC236}">
                <a16:creationId xmlns:a16="http://schemas.microsoft.com/office/drawing/2014/main" id="{45C2E461-612C-DC42-EF2F-D7116E7A388A}"/>
              </a:ext>
            </a:extLst>
          </p:cNvPr>
          <p:cNvPicPr>
            <a:picLocks noChangeAspect="1"/>
          </p:cNvPicPr>
          <p:nvPr/>
        </p:nvPicPr>
        <p:blipFill>
          <a:blip r:embed="rId2"/>
          <a:srcRect b="12709"/>
          <a:stretch/>
        </p:blipFill>
        <p:spPr>
          <a:xfrm>
            <a:off x="1295400" y="2372053"/>
            <a:ext cx="7078063" cy="1446912"/>
          </a:xfrm>
          <a:prstGeom prst="rect">
            <a:avLst/>
          </a:prstGeom>
        </p:spPr>
      </p:pic>
      <p:pic>
        <p:nvPicPr>
          <p:cNvPr id="7" name="Picture 6">
            <a:extLst>
              <a:ext uri="{FF2B5EF4-FFF2-40B4-BE49-F238E27FC236}">
                <a16:creationId xmlns:a16="http://schemas.microsoft.com/office/drawing/2014/main" id="{6CDE8495-2469-2089-F385-1F6FED1EBAD1}"/>
              </a:ext>
            </a:extLst>
          </p:cNvPr>
          <p:cNvPicPr>
            <a:picLocks noChangeAspect="1"/>
          </p:cNvPicPr>
          <p:nvPr/>
        </p:nvPicPr>
        <p:blipFill>
          <a:blip r:embed="rId3"/>
          <a:stretch>
            <a:fillRect/>
          </a:stretch>
        </p:blipFill>
        <p:spPr>
          <a:xfrm>
            <a:off x="419100" y="5097324"/>
            <a:ext cx="8458200" cy="1446911"/>
          </a:xfrm>
          <a:prstGeom prst="rect">
            <a:avLst/>
          </a:prstGeom>
        </p:spPr>
      </p:pic>
      <p:sp>
        <p:nvSpPr>
          <p:cNvPr id="8" name="TextBox 7">
            <a:extLst>
              <a:ext uri="{FF2B5EF4-FFF2-40B4-BE49-F238E27FC236}">
                <a16:creationId xmlns:a16="http://schemas.microsoft.com/office/drawing/2014/main" id="{B92406E6-E4E5-7877-E1CC-19A8E5E2B617}"/>
              </a:ext>
            </a:extLst>
          </p:cNvPr>
          <p:cNvSpPr txBox="1"/>
          <p:nvPr/>
        </p:nvSpPr>
        <p:spPr>
          <a:xfrm>
            <a:off x="1295400" y="914400"/>
            <a:ext cx="7559488" cy="553998"/>
          </a:xfrm>
          <a:prstGeom prst="rect">
            <a:avLst/>
          </a:prstGeom>
          <a:noFill/>
        </p:spPr>
        <p:txBody>
          <a:bodyPr wrap="square" rtlCol="0">
            <a:spAutoFit/>
          </a:bodyPr>
          <a:lstStyle/>
          <a:p>
            <a:r>
              <a:rPr lang="en-US" sz="3000" dirty="0">
                <a:solidFill>
                  <a:schemeClr val="accent2"/>
                </a:solidFill>
                <a:latin typeface="+mn-lt"/>
              </a:rPr>
              <a:t>Examples</a:t>
            </a:r>
          </a:p>
        </p:txBody>
      </p:sp>
    </p:spTree>
    <p:extLst>
      <p:ext uri="{BB962C8B-B14F-4D97-AF65-F5344CB8AC3E}">
        <p14:creationId xmlns:p14="http://schemas.microsoft.com/office/powerpoint/2010/main" val="38335498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F70E9-F22B-CB35-CDC3-3F2137C7B4E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42BDA65-A312-8FDC-BAEC-CA292DC82C16}"/>
              </a:ext>
            </a:extLst>
          </p:cNvPr>
          <p:cNvSpPr>
            <a:spLocks noGrp="1"/>
          </p:cNvSpPr>
          <p:nvPr>
            <p:ph type="sldNum" sz="quarter" idx="10"/>
          </p:nvPr>
        </p:nvSpPr>
        <p:spPr/>
        <p:txBody>
          <a:bodyPr/>
          <a:lstStyle/>
          <a:p>
            <a:fld id="{E01ABE7C-D557-4CAA-AC9E-0A55A9FE9F7F}" type="slidenum">
              <a:rPr lang="en-US" smtClean="0"/>
              <a:pPr/>
              <a:t>35</a:t>
            </a:fld>
            <a:endParaRPr lang="en-US" dirty="0"/>
          </a:p>
        </p:txBody>
      </p:sp>
      <p:sp>
        <p:nvSpPr>
          <p:cNvPr id="4" name="Content Placeholder 3">
            <a:extLst>
              <a:ext uri="{FF2B5EF4-FFF2-40B4-BE49-F238E27FC236}">
                <a16:creationId xmlns:a16="http://schemas.microsoft.com/office/drawing/2014/main" id="{F4BB6605-D4D7-B995-34D3-A94D69469C2B}"/>
              </a:ext>
            </a:extLst>
          </p:cNvPr>
          <p:cNvSpPr>
            <a:spLocks noGrp="1"/>
          </p:cNvSpPr>
          <p:nvPr>
            <p:ph sz="quarter" idx="11"/>
          </p:nvPr>
        </p:nvSpPr>
        <p:spPr/>
        <p:txBody>
          <a:bodyPr>
            <a:normAutofit fontScale="92500" lnSpcReduction="10000"/>
          </a:bodyPr>
          <a:lstStyle/>
          <a:p>
            <a:pPr algn="ctr"/>
            <a:r>
              <a:rPr lang="en-US" dirty="0"/>
              <a:t>Meta Query Maintenance (KZ0434)</a:t>
            </a:r>
          </a:p>
        </p:txBody>
      </p:sp>
      <p:sp>
        <p:nvSpPr>
          <p:cNvPr id="18" name="Content Placeholder 1">
            <a:extLst>
              <a:ext uri="{FF2B5EF4-FFF2-40B4-BE49-F238E27FC236}">
                <a16:creationId xmlns:a16="http://schemas.microsoft.com/office/drawing/2014/main" id="{F10C7345-8716-BD7A-1590-586DFE0E1374}"/>
              </a:ext>
            </a:extLst>
          </p:cNvPr>
          <p:cNvSpPr>
            <a:spLocks noGrp="1"/>
          </p:cNvSpPr>
          <p:nvPr>
            <p:ph idx="1"/>
          </p:nvPr>
        </p:nvSpPr>
        <p:spPr>
          <a:xfrm>
            <a:off x="1295400" y="1371600"/>
            <a:ext cx="7772400" cy="1066800"/>
          </a:xfrm>
        </p:spPr>
        <p:txBody>
          <a:bodyPr/>
          <a:lstStyle/>
          <a:p>
            <a:pPr marL="0" indent="0">
              <a:buNone/>
            </a:pPr>
            <a:r>
              <a:rPr lang="en-US" sz="2800" dirty="0">
                <a:solidFill>
                  <a:schemeClr val="accent2"/>
                </a:solidFill>
              </a:rPr>
              <a:t>This utility allows you to perform various actions on users’ meta queries:</a:t>
            </a:r>
          </a:p>
        </p:txBody>
      </p:sp>
      <p:pic>
        <p:nvPicPr>
          <p:cNvPr id="5" name="Picture 4">
            <a:extLst>
              <a:ext uri="{FF2B5EF4-FFF2-40B4-BE49-F238E27FC236}">
                <a16:creationId xmlns:a16="http://schemas.microsoft.com/office/drawing/2014/main" id="{78583495-AC6E-4D35-FDBD-CA7BCD92CEB2}"/>
              </a:ext>
            </a:extLst>
          </p:cNvPr>
          <p:cNvPicPr>
            <a:picLocks noChangeAspect="1"/>
          </p:cNvPicPr>
          <p:nvPr/>
        </p:nvPicPr>
        <p:blipFill>
          <a:blip r:embed="rId2"/>
          <a:stretch>
            <a:fillRect/>
          </a:stretch>
        </p:blipFill>
        <p:spPr>
          <a:xfrm>
            <a:off x="1790700" y="2334629"/>
            <a:ext cx="6781800" cy="4322342"/>
          </a:xfrm>
          <a:prstGeom prst="rect">
            <a:avLst/>
          </a:prstGeom>
          <a:ln w="15875">
            <a:solidFill>
              <a:schemeClr val="tx1"/>
            </a:solidFill>
          </a:ln>
        </p:spPr>
      </p:pic>
    </p:spTree>
    <p:extLst>
      <p:ext uri="{BB962C8B-B14F-4D97-AF65-F5344CB8AC3E}">
        <p14:creationId xmlns:p14="http://schemas.microsoft.com/office/powerpoint/2010/main" val="11797163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2F4AC-0503-20A9-154E-F2ADA3617CA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24EAE85-3E0A-4192-52AE-8F6B8E63F82B}"/>
              </a:ext>
            </a:extLst>
          </p:cNvPr>
          <p:cNvSpPr>
            <a:spLocks noGrp="1"/>
          </p:cNvSpPr>
          <p:nvPr>
            <p:ph type="sldNum" sz="quarter" idx="10"/>
          </p:nvPr>
        </p:nvSpPr>
        <p:spPr/>
        <p:txBody>
          <a:bodyPr/>
          <a:lstStyle/>
          <a:p>
            <a:fld id="{E01ABE7C-D557-4CAA-AC9E-0A55A9FE9F7F}" type="slidenum">
              <a:rPr lang="en-US" smtClean="0"/>
              <a:pPr/>
              <a:t>36</a:t>
            </a:fld>
            <a:endParaRPr lang="en-US" dirty="0"/>
          </a:p>
        </p:txBody>
      </p:sp>
      <p:sp>
        <p:nvSpPr>
          <p:cNvPr id="4" name="Content Placeholder 3">
            <a:extLst>
              <a:ext uri="{FF2B5EF4-FFF2-40B4-BE49-F238E27FC236}">
                <a16:creationId xmlns:a16="http://schemas.microsoft.com/office/drawing/2014/main" id="{E1B08164-FF72-DED0-0B18-B3264BC60EA6}"/>
              </a:ext>
            </a:extLst>
          </p:cNvPr>
          <p:cNvSpPr>
            <a:spLocks noGrp="1"/>
          </p:cNvSpPr>
          <p:nvPr>
            <p:ph sz="quarter" idx="11"/>
          </p:nvPr>
        </p:nvSpPr>
        <p:spPr/>
        <p:txBody>
          <a:bodyPr>
            <a:normAutofit fontScale="92500" lnSpcReduction="10000"/>
          </a:bodyPr>
          <a:lstStyle/>
          <a:p>
            <a:pPr algn="ctr"/>
            <a:r>
              <a:rPr lang="en-US" dirty="0"/>
              <a:t>Meta Query Maintenance (KZ0434)</a:t>
            </a:r>
          </a:p>
        </p:txBody>
      </p:sp>
      <p:pic>
        <p:nvPicPr>
          <p:cNvPr id="8" name="Picture 7">
            <a:extLst>
              <a:ext uri="{FF2B5EF4-FFF2-40B4-BE49-F238E27FC236}">
                <a16:creationId xmlns:a16="http://schemas.microsoft.com/office/drawing/2014/main" id="{2566A36D-C976-3A10-53CC-C1C48538632E}"/>
              </a:ext>
            </a:extLst>
          </p:cNvPr>
          <p:cNvPicPr>
            <a:picLocks noChangeAspect="1"/>
          </p:cNvPicPr>
          <p:nvPr/>
        </p:nvPicPr>
        <p:blipFill>
          <a:blip r:embed="rId2"/>
          <a:stretch>
            <a:fillRect/>
          </a:stretch>
        </p:blipFill>
        <p:spPr>
          <a:xfrm>
            <a:off x="1298895" y="1600200"/>
            <a:ext cx="7543800" cy="4819999"/>
          </a:xfrm>
          <a:prstGeom prst="rect">
            <a:avLst/>
          </a:prstGeom>
          <a:ln w="15875">
            <a:solidFill>
              <a:schemeClr val="tx1"/>
            </a:solidFill>
          </a:ln>
        </p:spPr>
      </p:pic>
      <p:sp>
        <p:nvSpPr>
          <p:cNvPr id="10" name="TextBox 9">
            <a:extLst>
              <a:ext uri="{FF2B5EF4-FFF2-40B4-BE49-F238E27FC236}">
                <a16:creationId xmlns:a16="http://schemas.microsoft.com/office/drawing/2014/main" id="{6358FF63-A349-ACDD-1996-FCB6C7FABEF1}"/>
              </a:ext>
            </a:extLst>
          </p:cNvPr>
          <p:cNvSpPr txBox="1"/>
          <p:nvPr/>
        </p:nvSpPr>
        <p:spPr>
          <a:xfrm>
            <a:off x="1143000" y="4519136"/>
            <a:ext cx="3276600" cy="738664"/>
          </a:xfrm>
          <a:prstGeom prst="rect">
            <a:avLst/>
          </a:prstGeom>
          <a:solidFill>
            <a:schemeClr val="accent2">
              <a:lumMod val="20000"/>
              <a:lumOff val="80000"/>
            </a:schemeClr>
          </a:solidFill>
          <a:ln>
            <a:solidFill>
              <a:schemeClr val="accent2">
                <a:shade val="95000"/>
                <a:satMod val="105000"/>
              </a:schemeClr>
            </a:solidFill>
          </a:ln>
        </p:spPr>
        <p:txBody>
          <a:bodyPr wrap="square" rtlCol="0">
            <a:spAutoFit/>
          </a:bodyPr>
          <a:lstStyle/>
          <a:p>
            <a:r>
              <a:rPr lang="en-US" sz="1400" b="1" i="1" dirty="0">
                <a:latin typeface="+mn-lt"/>
              </a:rPr>
              <a:t>Move </a:t>
            </a:r>
            <a:r>
              <a:rPr lang="en-US" sz="1400" i="1" dirty="0">
                <a:latin typeface="+mn-lt"/>
              </a:rPr>
              <a:t>or </a:t>
            </a:r>
            <a:r>
              <a:rPr lang="en-US" sz="1400" b="1" i="1" dirty="0">
                <a:latin typeface="+mn-lt"/>
              </a:rPr>
              <a:t>Copy </a:t>
            </a:r>
            <a:r>
              <a:rPr lang="en-US" sz="1400" i="1" dirty="0">
                <a:latin typeface="+mn-lt"/>
              </a:rPr>
              <a:t>queries to another user.  You also have the option to move/copy ALL of that user’s queries.</a:t>
            </a:r>
            <a:endParaRPr lang="en-US" sz="1400" dirty="0">
              <a:solidFill>
                <a:srgbClr val="000000"/>
              </a:solidFill>
              <a:latin typeface="+mn-lt"/>
            </a:endParaRPr>
          </a:p>
        </p:txBody>
      </p:sp>
      <p:cxnSp>
        <p:nvCxnSpPr>
          <p:cNvPr id="11" name="Straight Arrow Connector 10">
            <a:extLst>
              <a:ext uri="{FF2B5EF4-FFF2-40B4-BE49-F238E27FC236}">
                <a16:creationId xmlns:a16="http://schemas.microsoft.com/office/drawing/2014/main" id="{988E0D4F-C4A7-8CE7-1C7B-C3573E691C29}"/>
              </a:ext>
            </a:extLst>
          </p:cNvPr>
          <p:cNvCxnSpPr>
            <a:cxnSpLocks/>
            <a:stCxn id="10" idx="2"/>
          </p:cNvCxnSpPr>
          <p:nvPr/>
        </p:nvCxnSpPr>
        <p:spPr bwMode="auto">
          <a:xfrm flipH="1">
            <a:off x="2088510" y="5257800"/>
            <a:ext cx="692790" cy="755009"/>
          </a:xfrm>
          <a:prstGeom prst="straightConnector1">
            <a:avLst/>
          </a:prstGeom>
          <a:ln w="31750">
            <a:solidFill>
              <a:schemeClr val="accent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FFD10EC-6648-A99B-8EF5-D58B00B533FE}"/>
              </a:ext>
            </a:extLst>
          </p:cNvPr>
          <p:cNvCxnSpPr>
            <a:cxnSpLocks/>
            <a:stCxn id="10" idx="2"/>
          </p:cNvCxnSpPr>
          <p:nvPr/>
        </p:nvCxnSpPr>
        <p:spPr bwMode="auto">
          <a:xfrm>
            <a:off x="2781300" y="5257800"/>
            <a:ext cx="838200" cy="755009"/>
          </a:xfrm>
          <a:prstGeom prst="straightConnector1">
            <a:avLst/>
          </a:prstGeom>
          <a:ln w="31750">
            <a:solidFill>
              <a:schemeClr val="accent2"/>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81542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295400" y="4191000"/>
            <a:ext cx="7696200" cy="2362199"/>
          </a:xfrm>
        </p:spPr>
        <p:txBody>
          <a:bodyPr/>
          <a:lstStyle/>
          <a:p>
            <a:pPr marL="457200" indent="-457200"/>
            <a:r>
              <a:rPr lang="en-US" sz="2400" i="1" dirty="0"/>
              <a:t>Everyone uses Excel a little differently – there is no “right” way.  </a:t>
            </a:r>
          </a:p>
          <a:p>
            <a:pPr marL="457200" indent="-457200"/>
            <a:r>
              <a:rPr lang="en-US" sz="2400" i="1" dirty="0"/>
              <a:t>That said, you need to identify what you are trying to accomplish with the data … </a:t>
            </a:r>
          </a:p>
          <a:p>
            <a:pPr marL="457200" indent="-457200"/>
            <a:r>
              <a:rPr lang="en-US" sz="2400" i="1" dirty="0"/>
              <a:t>Are you looking for quick analysis?  A standard report?</a:t>
            </a:r>
          </a:p>
        </p:txBody>
      </p:sp>
      <p:sp>
        <p:nvSpPr>
          <p:cNvPr id="4" name="Slide Number Placeholder 3"/>
          <p:cNvSpPr>
            <a:spLocks noGrp="1"/>
          </p:cNvSpPr>
          <p:nvPr>
            <p:ph type="sldNum" sz="quarter" idx="10"/>
          </p:nvPr>
        </p:nvSpPr>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079BB714-B159-4E44-AFD7-C43BC2F81E19}" type="slidenum">
              <a:rPr lang="en-US" smtClean="0">
                <a:solidFill>
                  <a:srgbClr val="1C1C1C"/>
                </a:solidFill>
              </a:rPr>
              <a:pPr/>
              <a:t>37</a:t>
            </a:fld>
            <a:endParaRPr lang="en-US" dirty="0">
              <a:solidFill>
                <a:srgbClr val="1C1C1C"/>
              </a:solidFill>
            </a:endParaRPr>
          </a:p>
        </p:txBody>
      </p:sp>
      <p:sp>
        <p:nvSpPr>
          <p:cNvPr id="7" name="Title 6"/>
          <p:cNvSpPr>
            <a:spLocks noGrp="1"/>
          </p:cNvSpPr>
          <p:nvPr>
            <p:ph type="title" idx="4294967295"/>
          </p:nvPr>
        </p:nvSpPr>
        <p:spPr>
          <a:xfrm>
            <a:off x="1371600" y="76200"/>
            <a:ext cx="7772400" cy="990600"/>
          </a:xfrm>
          <a:prstGeom prst="rect">
            <a:avLst/>
          </a:prstGeom>
        </p:spPr>
        <p:txBody>
          <a:bodyPr anchor="ctr"/>
          <a:lstStyle/>
          <a:p>
            <a:r>
              <a:rPr lang="en-US" sz="3600" dirty="0"/>
              <a:t>How to use Excel</a:t>
            </a:r>
          </a:p>
        </p:txBody>
      </p:sp>
      <p:pic>
        <p:nvPicPr>
          <p:cNvPr id="1026" name="Picture 2" descr="http://blogs.longwood.edu/emilyannleonard/files/2013/06/mywayorthehighwa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067889"/>
            <a:ext cx="4267199" cy="28651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157719"/>
            <a:ext cx="7772400" cy="5395481"/>
          </a:xfrm>
        </p:spPr>
        <p:txBody>
          <a:bodyPr/>
          <a:lstStyle/>
          <a:p>
            <a:r>
              <a:rPr lang="en-US" sz="3200" u="sng" dirty="0"/>
              <a:t>Keyboard shortcuts:</a:t>
            </a:r>
          </a:p>
          <a:p>
            <a:pPr lvl="1"/>
            <a:r>
              <a:rPr lang="en-US" sz="2400" dirty="0"/>
              <a:t>Moving around:</a:t>
            </a:r>
          </a:p>
          <a:p>
            <a:pPr lvl="2"/>
            <a:r>
              <a:rPr lang="en-US" sz="2000" b="1" i="1" dirty="0"/>
              <a:t>CTRL+arrows </a:t>
            </a:r>
            <a:r>
              <a:rPr lang="en-US" sz="2000" dirty="0"/>
              <a:t>– move to the edge of your data set</a:t>
            </a:r>
          </a:p>
          <a:p>
            <a:pPr lvl="2"/>
            <a:r>
              <a:rPr lang="en-US" sz="2000" b="1" i="1" dirty="0"/>
              <a:t>CTRL+HOME / CTRL+END </a:t>
            </a:r>
            <a:r>
              <a:rPr lang="en-US" sz="2000" dirty="0"/>
              <a:t>– move to the top-left or the bottom-right of the data</a:t>
            </a:r>
          </a:p>
          <a:p>
            <a:pPr lvl="1"/>
            <a:r>
              <a:rPr lang="en-US" sz="2400" dirty="0"/>
              <a:t>Select a row: </a:t>
            </a:r>
            <a:r>
              <a:rPr lang="en-US" sz="2000" b="1" i="1" dirty="0"/>
              <a:t>Shift+SPACEBAR</a:t>
            </a:r>
          </a:p>
          <a:p>
            <a:pPr lvl="1"/>
            <a:r>
              <a:rPr lang="en-US" sz="2400" dirty="0"/>
              <a:t>Select your data set: </a:t>
            </a:r>
            <a:r>
              <a:rPr lang="en-US" sz="2000" b="1" i="1" dirty="0"/>
              <a:t>CTRL+A</a:t>
            </a:r>
          </a:p>
          <a:p>
            <a:pPr lvl="1"/>
            <a:r>
              <a:rPr lang="en-US" sz="2400" dirty="0"/>
              <a:t>Delete a row: </a:t>
            </a:r>
            <a:r>
              <a:rPr lang="en-US" sz="2000" b="1" i="1" dirty="0"/>
              <a:t>ALT, E, D </a:t>
            </a:r>
            <a:r>
              <a:rPr lang="en-US" sz="2000" i="1" dirty="0"/>
              <a:t>(think: “edit </a:t>
            </a:r>
            <a:r>
              <a:rPr lang="en-US" sz="1400" i="1" dirty="0">
                <a:sym typeface="Wingdings" panose="05000000000000000000" pitchFamily="2" charset="2"/>
              </a:rPr>
              <a:t> </a:t>
            </a:r>
            <a:r>
              <a:rPr lang="en-US" sz="2000" i="1" dirty="0"/>
              <a:t>delete”)</a:t>
            </a:r>
          </a:p>
          <a:p>
            <a:pPr lvl="1"/>
            <a:r>
              <a:rPr lang="en-US" sz="2400" dirty="0"/>
              <a:t>Insert a column (or row): </a:t>
            </a:r>
            <a:r>
              <a:rPr lang="en-US" sz="2000" b="1" i="1" dirty="0"/>
              <a:t>ALT, I, C (or R) </a:t>
            </a:r>
            <a:r>
              <a:rPr lang="en-US" sz="2000" i="1" dirty="0"/>
              <a:t>(think: “insert column: or “insert row”)</a:t>
            </a:r>
          </a:p>
          <a:p>
            <a:pPr lvl="1"/>
            <a:r>
              <a:rPr lang="en-US" sz="2400" dirty="0"/>
              <a:t>Undo: </a:t>
            </a:r>
            <a:r>
              <a:rPr lang="en-US" sz="2000" b="1" i="1" dirty="0"/>
              <a:t>CTRL+Z</a:t>
            </a:r>
          </a:p>
          <a:p>
            <a:pPr lvl="1"/>
            <a:r>
              <a:rPr lang="en-US" sz="2400" dirty="0"/>
              <a:t>Redo: </a:t>
            </a:r>
            <a:r>
              <a:rPr lang="en-US" sz="2000" b="1" i="1" dirty="0"/>
              <a:t>CTRL+Y (or F4)</a:t>
            </a:r>
          </a:p>
          <a:p>
            <a:pPr marL="457200" lvl="1" indent="0">
              <a:buNone/>
            </a:pPr>
            <a:endParaRPr lang="en-US" sz="2000" b="1" i="1" dirty="0"/>
          </a:p>
        </p:txBody>
      </p:sp>
      <p:sp>
        <p:nvSpPr>
          <p:cNvPr id="4" name="Slide Number Placeholder 3"/>
          <p:cNvSpPr>
            <a:spLocks noGrp="1"/>
          </p:cNvSpPr>
          <p:nvPr>
            <p:ph type="sldNum" sz="quarter" idx="10"/>
          </p:nvPr>
        </p:nvSpPr>
        <p:spPr>
          <a:xfrm>
            <a:off x="8686800" y="6477000"/>
            <a:ext cx="381000" cy="227013"/>
          </a:xfrm>
        </p:spPr>
        <p:txBody>
          <a:bodyPr/>
          <a:lstStyle/>
          <a:p>
            <a:fld id="{E01ABE7C-D557-4CAA-AC9E-0A55A9FE9F7F}" type="slidenum">
              <a:rPr lang="en-US" smtClean="0"/>
              <a:pPr/>
              <a:t>38</a:t>
            </a:fld>
            <a:endParaRPr lang="en-US" dirty="0"/>
          </a:p>
        </p:txBody>
      </p:sp>
      <p:sp>
        <p:nvSpPr>
          <p:cNvPr id="2" name="Title 1"/>
          <p:cNvSpPr>
            <a:spLocks noGrp="1"/>
          </p:cNvSpPr>
          <p:nvPr>
            <p:ph type="title" idx="4294967295"/>
          </p:nvPr>
        </p:nvSpPr>
        <p:spPr>
          <a:xfrm>
            <a:off x="1295400" y="167119"/>
            <a:ext cx="7772400" cy="990600"/>
          </a:xfrm>
          <a:prstGeom prst="rect">
            <a:avLst/>
          </a:prstGeom>
        </p:spPr>
        <p:txBody>
          <a:bodyPr/>
          <a:lstStyle/>
          <a:p>
            <a:r>
              <a:rPr lang="en-US" dirty="0"/>
              <a:t>General Navigation Tips</a:t>
            </a:r>
          </a:p>
        </p:txBody>
      </p:sp>
    </p:spTree>
    <p:extLst>
      <p:ext uri="{BB962C8B-B14F-4D97-AF65-F5344CB8AC3E}">
        <p14:creationId xmlns:p14="http://schemas.microsoft.com/office/powerpoint/2010/main" val="29021458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1295400" y="5943600"/>
            <a:ext cx="7566229" cy="381000"/>
          </a:xfrm>
          <a:prstGeom prst="rect">
            <a:avLst/>
          </a:prstGeom>
          <a:solidFill>
            <a:schemeClr val="accent2">
              <a:lumMod val="20000"/>
              <a:lumOff val="8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sp>
        <p:nvSpPr>
          <p:cNvPr id="3" name="Content Placeholder 2"/>
          <p:cNvSpPr>
            <a:spLocks noGrp="1"/>
          </p:cNvSpPr>
          <p:nvPr>
            <p:ph idx="1"/>
          </p:nvPr>
        </p:nvSpPr>
        <p:spPr>
          <a:xfrm>
            <a:off x="1295400" y="1143000"/>
            <a:ext cx="7772400" cy="5105400"/>
          </a:xfrm>
        </p:spPr>
        <p:txBody>
          <a:bodyPr/>
          <a:lstStyle/>
          <a:p>
            <a:r>
              <a:rPr lang="en-US" sz="2000" dirty="0"/>
              <a:t>Data from Meta Queries, by default, is normalized or “exploded.”  In other words, if your data columns include multi-valued fields, then your single-valued fields will repeat on multiple rows.**</a:t>
            </a:r>
          </a:p>
          <a:p>
            <a:r>
              <a:rPr lang="en-US" sz="2000" dirty="0"/>
              <a:t>To eliminate duplicates, follow these steps (keeping in mind that you may be losing multi-valued data).</a:t>
            </a:r>
          </a:p>
          <a:p>
            <a:endParaRPr lang="en-US" sz="2400" dirty="0"/>
          </a:p>
          <a:p>
            <a:endParaRPr lang="en-US" sz="2400" dirty="0"/>
          </a:p>
          <a:p>
            <a:endParaRPr lang="en-US" sz="2400" dirty="0"/>
          </a:p>
          <a:p>
            <a:pPr lvl="1"/>
            <a:r>
              <a:rPr lang="en-US" sz="1200" dirty="0"/>
              <a:t>Under the “DATA” tab, click “Remove Duplicates.“  </a:t>
            </a:r>
          </a:p>
          <a:p>
            <a:pPr lvl="1"/>
            <a:r>
              <a:rPr lang="en-US" sz="1200" dirty="0"/>
              <a:t>Then, select only the columns where your data is duplicated. </a:t>
            </a:r>
          </a:p>
          <a:p>
            <a:pPr lvl="1"/>
            <a:r>
              <a:rPr lang="en-US" sz="1200" dirty="0"/>
              <a:t>Click “OK” – and Excel will tell you the results:</a:t>
            </a:r>
          </a:p>
          <a:p>
            <a:pPr lvl="1"/>
            <a:endParaRPr lang="en-US" sz="1200" dirty="0"/>
          </a:p>
          <a:p>
            <a:pPr lvl="1"/>
            <a:endParaRPr lang="en-US" sz="1200" dirty="0"/>
          </a:p>
          <a:p>
            <a:pPr lvl="1"/>
            <a:endParaRPr lang="en-US" sz="1200" dirty="0"/>
          </a:p>
          <a:p>
            <a:pPr lvl="1"/>
            <a:endParaRPr lang="en-US" sz="1200" dirty="0"/>
          </a:p>
          <a:p>
            <a:pPr marL="0" indent="0">
              <a:buNone/>
            </a:pPr>
            <a:endParaRPr lang="en-US" sz="1800" b="1" i="1" dirty="0"/>
          </a:p>
          <a:p>
            <a:pPr marL="0" indent="0">
              <a:buNone/>
            </a:pPr>
            <a:r>
              <a:rPr lang="en-US" sz="1400" b="1" i="1" dirty="0"/>
              <a:t>  ** In version 5.8 of Keystone Client, you are able to select different format options for your data. </a:t>
            </a:r>
          </a:p>
        </p:txBody>
      </p:sp>
      <p:sp>
        <p:nvSpPr>
          <p:cNvPr id="4" name="Slide Number Placeholder 3"/>
          <p:cNvSpPr>
            <a:spLocks noGrp="1"/>
          </p:cNvSpPr>
          <p:nvPr>
            <p:ph type="sldNum" sz="quarter" idx="10"/>
          </p:nvPr>
        </p:nvSpPr>
        <p:spPr>
          <a:xfrm>
            <a:off x="8686800" y="6477000"/>
            <a:ext cx="381000" cy="227013"/>
          </a:xfrm>
        </p:spPr>
        <p:txBody>
          <a:bodyPr/>
          <a:lstStyle/>
          <a:p>
            <a:fld id="{E01ABE7C-D557-4CAA-AC9E-0A55A9FE9F7F}" type="slidenum">
              <a:rPr lang="en-US" smtClean="0"/>
              <a:pPr/>
              <a:t>39</a:t>
            </a:fld>
            <a:endParaRPr lang="en-US" dirty="0"/>
          </a:p>
        </p:txBody>
      </p:sp>
      <p:sp>
        <p:nvSpPr>
          <p:cNvPr id="2" name="Title 1"/>
          <p:cNvSpPr>
            <a:spLocks noGrp="1"/>
          </p:cNvSpPr>
          <p:nvPr>
            <p:ph type="title" idx="4294967295"/>
          </p:nvPr>
        </p:nvSpPr>
        <p:spPr>
          <a:xfrm>
            <a:off x="1371600" y="203698"/>
            <a:ext cx="7772400" cy="990600"/>
          </a:xfrm>
          <a:prstGeom prst="rect">
            <a:avLst/>
          </a:prstGeom>
        </p:spPr>
        <p:txBody>
          <a:bodyPr/>
          <a:lstStyle/>
          <a:p>
            <a:r>
              <a:rPr lang="en-US" dirty="0"/>
              <a:t>Remove Duplicates</a:t>
            </a:r>
          </a:p>
        </p:txBody>
      </p:sp>
      <p:grpSp>
        <p:nvGrpSpPr>
          <p:cNvPr id="11" name="Group 10"/>
          <p:cNvGrpSpPr>
            <a:grpSpLocks noChangeAspect="1"/>
          </p:cNvGrpSpPr>
          <p:nvPr/>
        </p:nvGrpSpPr>
        <p:grpSpPr>
          <a:xfrm>
            <a:off x="1375194" y="2881995"/>
            <a:ext cx="7406640" cy="1295399"/>
            <a:chOff x="762000" y="3857625"/>
            <a:chExt cx="7972425" cy="1394352"/>
          </a:xfrm>
        </p:grpSpPr>
        <p:pic>
          <p:nvPicPr>
            <p:cNvPr id="5" name="Picture 4"/>
            <p:cNvPicPr>
              <a:picLocks noChangeAspect="1"/>
            </p:cNvPicPr>
            <p:nvPr/>
          </p:nvPicPr>
          <p:blipFill>
            <a:blip r:embed="rId2"/>
            <a:stretch>
              <a:fillRect/>
            </a:stretch>
          </p:blipFill>
          <p:spPr>
            <a:xfrm>
              <a:off x="762000" y="3886200"/>
              <a:ext cx="7972425" cy="1190625"/>
            </a:xfrm>
            <a:prstGeom prst="rect">
              <a:avLst/>
            </a:prstGeom>
            <a:ln w="12700">
              <a:solidFill>
                <a:srgbClr val="000000"/>
              </a:solidFill>
            </a:ln>
          </p:spPr>
        </p:pic>
        <p:sp>
          <p:nvSpPr>
            <p:cNvPr id="6" name="Rectangle 5"/>
            <p:cNvSpPr/>
            <p:nvPr/>
          </p:nvSpPr>
          <p:spPr bwMode="auto">
            <a:xfrm>
              <a:off x="7696200" y="4114800"/>
              <a:ext cx="685800" cy="838200"/>
            </a:xfrm>
            <a:prstGeom prst="rect">
              <a:avLst/>
            </a:prstGeom>
            <a:solidFill>
              <a:srgbClr val="FFFF00">
                <a:alpha val="50196"/>
              </a:srgbClr>
            </a:solidFill>
            <a:ln w="12700">
              <a:solidFill>
                <a:schemeClr val="tx1"/>
              </a:solid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cxnSp>
          <p:nvCxnSpPr>
            <p:cNvPr id="8" name="Straight Arrow Connector 7"/>
            <p:cNvCxnSpPr/>
            <p:nvPr/>
          </p:nvCxnSpPr>
          <p:spPr bwMode="auto">
            <a:xfrm flipH="1">
              <a:off x="5601229" y="4953000"/>
              <a:ext cx="2171171" cy="298977"/>
            </a:xfrm>
            <a:prstGeom prst="straightConnector1">
              <a:avLst/>
            </a:prstGeom>
            <a:ln w="28575">
              <a:solidFill>
                <a:srgbClr val="AC0029"/>
              </a:solidFill>
              <a:headEnd type="none" w="med" len="med"/>
              <a:tailEnd type="triangle"/>
            </a:ln>
          </p:spPr>
          <p:style>
            <a:lnRef idx="3">
              <a:schemeClr val="dk1"/>
            </a:lnRef>
            <a:fillRef idx="0">
              <a:schemeClr val="dk1"/>
            </a:fillRef>
            <a:effectRef idx="2">
              <a:schemeClr val="dk1"/>
            </a:effectRef>
            <a:fontRef idx="minor">
              <a:schemeClr val="tx1"/>
            </a:fontRef>
          </p:style>
        </p:cxnSp>
        <p:sp>
          <p:nvSpPr>
            <p:cNvPr id="9" name="Rectangle 8"/>
            <p:cNvSpPr/>
            <p:nvPr/>
          </p:nvSpPr>
          <p:spPr bwMode="auto">
            <a:xfrm>
              <a:off x="4405312" y="3857625"/>
              <a:ext cx="685800" cy="257175"/>
            </a:xfrm>
            <a:prstGeom prst="rect">
              <a:avLst/>
            </a:prstGeom>
            <a:solidFill>
              <a:srgbClr val="FFFF00">
                <a:alpha val="50196"/>
              </a:srgbClr>
            </a:solidFill>
            <a:ln w="12700">
              <a:solidFill>
                <a:schemeClr val="tx1"/>
              </a:solid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grpSp>
      <p:pic>
        <p:nvPicPr>
          <p:cNvPr id="10" name="Picture 9"/>
          <p:cNvPicPr>
            <a:picLocks noChangeAspect="1"/>
          </p:cNvPicPr>
          <p:nvPr/>
        </p:nvPicPr>
        <p:blipFill>
          <a:blip r:embed="rId3"/>
          <a:stretch>
            <a:fillRect/>
          </a:stretch>
        </p:blipFill>
        <p:spPr>
          <a:xfrm>
            <a:off x="5078513" y="4738938"/>
            <a:ext cx="3832429" cy="1082508"/>
          </a:xfrm>
          <a:prstGeom prst="rect">
            <a:avLst/>
          </a:prstGeom>
          <a:ln w="12700">
            <a:solidFill>
              <a:schemeClr val="tx1"/>
            </a:solidFill>
          </a:ln>
        </p:spPr>
      </p:pic>
    </p:spTree>
    <p:extLst>
      <p:ext uri="{BB962C8B-B14F-4D97-AF65-F5344CB8AC3E}">
        <p14:creationId xmlns:p14="http://schemas.microsoft.com/office/powerpoint/2010/main" val="1930677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4</a:t>
            </a:fld>
            <a:endParaRPr lang="en-US" dirty="0"/>
          </a:p>
        </p:txBody>
      </p:sp>
      <p:sp>
        <p:nvSpPr>
          <p:cNvPr id="2" name="Title 1"/>
          <p:cNvSpPr>
            <a:spLocks noGrp="1"/>
          </p:cNvSpPr>
          <p:nvPr>
            <p:ph type="title" idx="4294967295"/>
          </p:nvPr>
        </p:nvSpPr>
        <p:spPr>
          <a:xfrm>
            <a:off x="1371600" y="76200"/>
            <a:ext cx="7772400" cy="990600"/>
          </a:xfrm>
          <a:prstGeom prst="rect">
            <a:avLst/>
          </a:prstGeom>
        </p:spPr>
        <p:txBody>
          <a:bodyPr anchor="ctr" anchorCtr="1">
            <a:normAutofit fontScale="92500"/>
          </a:bodyPr>
          <a:lstStyle/>
          <a:p>
            <a:pPr>
              <a:spcBef>
                <a:spcPct val="20000"/>
              </a:spcBef>
              <a:buClr>
                <a:srgbClr val="AC0029"/>
              </a:buClr>
            </a:pPr>
            <a:r>
              <a:rPr lang="en-US" sz="3600" dirty="0">
                <a:solidFill>
                  <a:schemeClr val="accent2"/>
                </a:solidFill>
              </a:rPr>
              <a:t>Meta Queries – All Toolbar Icons</a:t>
            </a:r>
          </a:p>
        </p:txBody>
      </p:sp>
      <p:sp>
        <p:nvSpPr>
          <p:cNvPr id="6" name="Rectangle 5">
            <a:extLst>
              <a:ext uri="{FF2B5EF4-FFF2-40B4-BE49-F238E27FC236}">
                <a16:creationId xmlns:a16="http://schemas.microsoft.com/office/drawing/2014/main" id="{753A126A-18CF-49DE-AEA9-7E8F247CFA5E}"/>
              </a:ext>
            </a:extLst>
          </p:cNvPr>
          <p:cNvSpPr/>
          <p:nvPr/>
        </p:nvSpPr>
        <p:spPr>
          <a:xfrm>
            <a:off x="1371600" y="2844299"/>
            <a:ext cx="6934200" cy="369332"/>
          </a:xfrm>
          <a:prstGeom prst="rect">
            <a:avLst/>
          </a:prstGeom>
        </p:spPr>
        <p:txBody>
          <a:bodyPr wrap="square">
            <a:spAutoFit/>
          </a:bodyPr>
          <a:lstStyle/>
          <a:p>
            <a:r>
              <a:rPr lang="en-US" dirty="0">
                <a:latin typeface="+mj-lt"/>
              </a:rPr>
              <a:t>Copy / Share / </a:t>
            </a:r>
            <a:r>
              <a:rPr lang="en-US" dirty="0" err="1">
                <a:latin typeface="+mj-lt"/>
              </a:rPr>
              <a:t>Unshare</a:t>
            </a:r>
            <a:r>
              <a:rPr lang="en-US" dirty="0">
                <a:latin typeface="+mj-lt"/>
              </a:rPr>
              <a:t> / Add to Shortcut Bar</a:t>
            </a:r>
          </a:p>
        </p:txBody>
      </p:sp>
      <p:sp>
        <p:nvSpPr>
          <p:cNvPr id="8" name="Rectangle 7">
            <a:extLst>
              <a:ext uri="{FF2B5EF4-FFF2-40B4-BE49-F238E27FC236}">
                <a16:creationId xmlns:a16="http://schemas.microsoft.com/office/drawing/2014/main" id="{AC93BE9D-B514-44A3-8ADB-DDEC8265F09D}"/>
              </a:ext>
            </a:extLst>
          </p:cNvPr>
          <p:cNvSpPr/>
          <p:nvPr/>
        </p:nvSpPr>
        <p:spPr>
          <a:xfrm>
            <a:off x="1427691" y="5360908"/>
            <a:ext cx="6553200" cy="369332"/>
          </a:xfrm>
          <a:prstGeom prst="rect">
            <a:avLst/>
          </a:prstGeom>
        </p:spPr>
        <p:txBody>
          <a:bodyPr wrap="square">
            <a:spAutoFit/>
          </a:bodyPr>
          <a:lstStyle/>
          <a:p>
            <a:r>
              <a:rPr lang="en-US" dirty="0">
                <a:latin typeface="+mj-lt"/>
              </a:rPr>
              <a:t>Export Options (Excel, Text, XML) / Exit</a:t>
            </a:r>
          </a:p>
        </p:txBody>
      </p:sp>
      <p:pic>
        <p:nvPicPr>
          <p:cNvPr id="11" name="Picture 10">
            <a:extLst>
              <a:ext uri="{FF2B5EF4-FFF2-40B4-BE49-F238E27FC236}">
                <a16:creationId xmlns:a16="http://schemas.microsoft.com/office/drawing/2014/main" id="{E03DFA96-1C78-4E96-A9B9-28D63C32E5C7}"/>
              </a:ext>
            </a:extLst>
          </p:cNvPr>
          <p:cNvPicPr>
            <a:picLocks noChangeAspect="1"/>
          </p:cNvPicPr>
          <p:nvPr/>
        </p:nvPicPr>
        <p:blipFill>
          <a:blip r:embed="rId2"/>
          <a:stretch>
            <a:fillRect/>
          </a:stretch>
        </p:blipFill>
        <p:spPr>
          <a:xfrm>
            <a:off x="1458775" y="1362125"/>
            <a:ext cx="2831827" cy="422852"/>
          </a:xfrm>
          <a:prstGeom prst="rect">
            <a:avLst/>
          </a:prstGeom>
          <a:ln w="15875">
            <a:solidFill>
              <a:schemeClr val="tx1"/>
            </a:solidFill>
          </a:ln>
        </p:spPr>
      </p:pic>
      <p:sp>
        <p:nvSpPr>
          <p:cNvPr id="12" name="TextBox 11">
            <a:extLst>
              <a:ext uri="{FF2B5EF4-FFF2-40B4-BE49-F238E27FC236}">
                <a16:creationId xmlns:a16="http://schemas.microsoft.com/office/drawing/2014/main" id="{39384C70-F983-4D19-9D67-57CF4BF70E09}"/>
              </a:ext>
            </a:extLst>
          </p:cNvPr>
          <p:cNvSpPr txBox="1"/>
          <p:nvPr/>
        </p:nvSpPr>
        <p:spPr>
          <a:xfrm>
            <a:off x="1371600" y="1784977"/>
            <a:ext cx="7467600" cy="369332"/>
          </a:xfrm>
          <a:prstGeom prst="rect">
            <a:avLst/>
          </a:prstGeom>
          <a:noFill/>
        </p:spPr>
        <p:txBody>
          <a:bodyPr wrap="square" rtlCol="0">
            <a:spAutoFit/>
          </a:bodyPr>
          <a:lstStyle/>
          <a:p>
            <a:r>
              <a:rPr lang="en-US" dirty="0">
                <a:latin typeface="+mj-lt"/>
              </a:rPr>
              <a:t>New Connection / New Query / Save / Save As / Rename / Delete</a:t>
            </a:r>
          </a:p>
        </p:txBody>
      </p:sp>
      <p:sp>
        <p:nvSpPr>
          <p:cNvPr id="13" name="Rectangle 12">
            <a:extLst>
              <a:ext uri="{FF2B5EF4-FFF2-40B4-BE49-F238E27FC236}">
                <a16:creationId xmlns:a16="http://schemas.microsoft.com/office/drawing/2014/main" id="{851FABE2-B920-4D2E-8B68-2F9E284CE5B9}"/>
              </a:ext>
            </a:extLst>
          </p:cNvPr>
          <p:cNvSpPr/>
          <p:nvPr/>
        </p:nvSpPr>
        <p:spPr>
          <a:xfrm>
            <a:off x="1386624" y="3994016"/>
            <a:ext cx="7490676" cy="646331"/>
          </a:xfrm>
          <a:prstGeom prst="rect">
            <a:avLst/>
          </a:prstGeom>
        </p:spPr>
        <p:txBody>
          <a:bodyPr wrap="square">
            <a:spAutoFit/>
          </a:bodyPr>
          <a:lstStyle/>
          <a:p>
            <a:r>
              <a:rPr lang="en-US" dirty="0">
                <a:latin typeface="+mj-lt"/>
              </a:rPr>
              <a:t>Show or Hide Criteria / Add Criteria / Advanced Properties / </a:t>
            </a:r>
            <a:br>
              <a:rPr lang="en-US" dirty="0">
                <a:latin typeface="+mj-lt"/>
              </a:rPr>
            </a:br>
            <a:r>
              <a:rPr lang="en-US" dirty="0">
                <a:latin typeface="+mj-lt"/>
              </a:rPr>
              <a:t>Sort A-&gt;Z / Sort Z-&gt;A / Multi-Sort /  Run Query / Run Query Sample (500)</a:t>
            </a:r>
          </a:p>
        </p:txBody>
      </p:sp>
      <p:pic>
        <p:nvPicPr>
          <p:cNvPr id="14" name="Picture 13">
            <a:extLst>
              <a:ext uri="{FF2B5EF4-FFF2-40B4-BE49-F238E27FC236}">
                <a16:creationId xmlns:a16="http://schemas.microsoft.com/office/drawing/2014/main" id="{97649C2F-C476-49C8-BD03-40EA59A301D5}"/>
              </a:ext>
            </a:extLst>
          </p:cNvPr>
          <p:cNvPicPr>
            <a:picLocks noChangeAspect="1"/>
          </p:cNvPicPr>
          <p:nvPr/>
        </p:nvPicPr>
        <p:blipFill rotWithShape="1">
          <a:blip r:embed="rId3"/>
          <a:srcRect r="24114" b="11615"/>
          <a:stretch/>
        </p:blipFill>
        <p:spPr>
          <a:xfrm>
            <a:off x="1458775" y="2452436"/>
            <a:ext cx="1741625" cy="391864"/>
          </a:xfrm>
          <a:prstGeom prst="rect">
            <a:avLst/>
          </a:prstGeom>
          <a:ln w="12700">
            <a:solidFill>
              <a:schemeClr val="tx1"/>
            </a:solidFill>
          </a:ln>
        </p:spPr>
      </p:pic>
      <p:pic>
        <p:nvPicPr>
          <p:cNvPr id="15" name="Picture 14">
            <a:extLst>
              <a:ext uri="{FF2B5EF4-FFF2-40B4-BE49-F238E27FC236}">
                <a16:creationId xmlns:a16="http://schemas.microsoft.com/office/drawing/2014/main" id="{FBBE7DB4-779E-42BF-89CD-2B877AD1B31E}"/>
              </a:ext>
            </a:extLst>
          </p:cNvPr>
          <p:cNvPicPr>
            <a:picLocks noChangeAspect="1"/>
          </p:cNvPicPr>
          <p:nvPr/>
        </p:nvPicPr>
        <p:blipFill>
          <a:blip r:embed="rId4"/>
          <a:stretch>
            <a:fillRect/>
          </a:stretch>
        </p:blipFill>
        <p:spPr>
          <a:xfrm>
            <a:off x="1427691" y="3529645"/>
            <a:ext cx="3856940" cy="442373"/>
          </a:xfrm>
          <a:prstGeom prst="rect">
            <a:avLst/>
          </a:prstGeom>
          <a:ln w="12700">
            <a:solidFill>
              <a:schemeClr val="tx1"/>
            </a:solidFill>
          </a:ln>
        </p:spPr>
      </p:pic>
      <p:pic>
        <p:nvPicPr>
          <p:cNvPr id="16" name="Picture 15">
            <a:extLst>
              <a:ext uri="{FF2B5EF4-FFF2-40B4-BE49-F238E27FC236}">
                <a16:creationId xmlns:a16="http://schemas.microsoft.com/office/drawing/2014/main" id="{401C5B3D-8D5E-488F-9E36-592B23AC9917}"/>
              </a:ext>
            </a:extLst>
          </p:cNvPr>
          <p:cNvPicPr>
            <a:picLocks noChangeAspect="1"/>
          </p:cNvPicPr>
          <p:nvPr/>
        </p:nvPicPr>
        <p:blipFill>
          <a:blip r:embed="rId5"/>
          <a:stretch>
            <a:fillRect/>
          </a:stretch>
        </p:blipFill>
        <p:spPr>
          <a:xfrm>
            <a:off x="1458775" y="4883531"/>
            <a:ext cx="2046425" cy="418859"/>
          </a:xfrm>
          <a:prstGeom prst="rect">
            <a:avLst/>
          </a:prstGeom>
          <a:ln w="12700">
            <a:solidFill>
              <a:schemeClr val="tx1"/>
            </a:solidFill>
          </a:ln>
        </p:spPr>
      </p:pic>
    </p:spTree>
    <p:extLst>
      <p:ext uri="{BB962C8B-B14F-4D97-AF65-F5344CB8AC3E}">
        <p14:creationId xmlns:p14="http://schemas.microsoft.com/office/powerpoint/2010/main" val="3570351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144587"/>
            <a:ext cx="7772400" cy="5408613"/>
          </a:xfrm>
        </p:spPr>
        <p:txBody>
          <a:bodyPr/>
          <a:lstStyle/>
          <a:p>
            <a:r>
              <a:rPr lang="en-US" sz="2000" dirty="0"/>
              <a:t>There are hundreds of formulas included in Excel.  It can be daunting to figure out where to start.  </a:t>
            </a:r>
          </a:p>
          <a:p>
            <a:r>
              <a:rPr lang="en-US" sz="2000" dirty="0"/>
              <a:t>The “Formulas” tab can be useful in sorting through and using any given function:</a:t>
            </a:r>
          </a:p>
          <a:p>
            <a:endParaRPr lang="en-US" sz="2000" dirty="0"/>
          </a:p>
          <a:p>
            <a:endParaRPr lang="en-US" sz="2000" dirty="0"/>
          </a:p>
          <a:p>
            <a:endParaRPr lang="en-US" sz="2000" dirty="0"/>
          </a:p>
          <a:p>
            <a:endParaRPr lang="en-US" sz="2000" dirty="0"/>
          </a:p>
          <a:p>
            <a:endParaRPr lang="en-US" sz="1200" dirty="0"/>
          </a:p>
          <a:p>
            <a:r>
              <a:rPr lang="en-US" sz="2000" dirty="0"/>
              <a:t>Useful formulas:</a:t>
            </a:r>
          </a:p>
          <a:p>
            <a:pPr lvl="1"/>
            <a:r>
              <a:rPr lang="en-US" sz="1600" u="sng" dirty="0"/>
              <a:t>CONCATENATE</a:t>
            </a:r>
            <a:r>
              <a:rPr lang="en-US" sz="1600" dirty="0"/>
              <a:t> (under the Text group) – Joins several text strings into one string</a:t>
            </a:r>
          </a:p>
          <a:p>
            <a:pPr lvl="1"/>
            <a:r>
              <a:rPr lang="en-US" sz="1600" u="sng" dirty="0"/>
              <a:t>IF</a:t>
            </a:r>
            <a:r>
              <a:rPr lang="en-US" sz="1600" dirty="0"/>
              <a:t> (under the Logical group) – Checks a logical test, and returns one value if the condition evaluates to TRUE, and another value if that condition evaluates to FALSE:</a:t>
            </a:r>
          </a:p>
          <a:p>
            <a:pPr lvl="1"/>
            <a:r>
              <a:rPr lang="en-US" sz="1600" u="sng" dirty="0"/>
              <a:t>COUNT/COUNTA</a:t>
            </a:r>
            <a:r>
              <a:rPr lang="en-US" sz="1600" dirty="0"/>
              <a:t> (under the More-&gt;Statistical group) – COUNT counts the number of cells in a range, while COUNTA counts the number of cells in a range that are not empty.</a:t>
            </a:r>
          </a:p>
          <a:p>
            <a:pPr lvl="1"/>
            <a:endParaRPr lang="en-US" sz="1200" dirty="0"/>
          </a:p>
          <a:p>
            <a:endParaRPr lang="en-US" sz="2000" dirty="0"/>
          </a:p>
          <a:p>
            <a:pPr lvl="2"/>
            <a:endParaRPr lang="en-US" sz="1200" dirty="0"/>
          </a:p>
        </p:txBody>
      </p:sp>
      <p:sp>
        <p:nvSpPr>
          <p:cNvPr id="4" name="Slide Number Placeholder 3"/>
          <p:cNvSpPr>
            <a:spLocks noGrp="1"/>
          </p:cNvSpPr>
          <p:nvPr>
            <p:ph type="sldNum" sz="quarter" idx="10"/>
          </p:nvPr>
        </p:nvSpPr>
        <p:spPr>
          <a:xfrm>
            <a:off x="8686800" y="6477000"/>
            <a:ext cx="381000" cy="227013"/>
          </a:xfrm>
        </p:spPr>
        <p:txBody>
          <a:bodyPr/>
          <a:lstStyle/>
          <a:p>
            <a:fld id="{E01ABE7C-D557-4CAA-AC9E-0A55A9FE9F7F}" type="slidenum">
              <a:rPr lang="en-US" smtClean="0"/>
              <a:pPr/>
              <a:t>40</a:t>
            </a:fld>
            <a:endParaRPr lang="en-US" dirty="0"/>
          </a:p>
        </p:txBody>
      </p:sp>
      <p:sp>
        <p:nvSpPr>
          <p:cNvPr id="2" name="Title 1"/>
          <p:cNvSpPr>
            <a:spLocks noGrp="1"/>
          </p:cNvSpPr>
          <p:nvPr>
            <p:ph type="title" idx="4294967295"/>
          </p:nvPr>
        </p:nvSpPr>
        <p:spPr>
          <a:xfrm>
            <a:off x="1295400" y="153987"/>
            <a:ext cx="7772400" cy="990600"/>
          </a:xfrm>
          <a:prstGeom prst="rect">
            <a:avLst/>
          </a:prstGeom>
        </p:spPr>
        <p:txBody>
          <a:bodyPr/>
          <a:lstStyle/>
          <a:p>
            <a:r>
              <a:rPr lang="en-US" dirty="0"/>
              <a:t>Formulas</a:t>
            </a:r>
          </a:p>
        </p:txBody>
      </p:sp>
      <p:pic>
        <p:nvPicPr>
          <p:cNvPr id="7" name="Picture 6"/>
          <p:cNvPicPr>
            <a:picLocks noChangeAspect="1"/>
          </p:cNvPicPr>
          <p:nvPr/>
        </p:nvPicPr>
        <p:blipFill>
          <a:blip r:embed="rId2"/>
          <a:stretch>
            <a:fillRect/>
          </a:stretch>
        </p:blipFill>
        <p:spPr>
          <a:xfrm>
            <a:off x="1947756" y="2667000"/>
            <a:ext cx="6467688" cy="1376363"/>
          </a:xfrm>
          <a:prstGeom prst="rect">
            <a:avLst/>
          </a:prstGeom>
          <a:ln w="12700">
            <a:solidFill>
              <a:srgbClr val="000000"/>
            </a:solidFill>
          </a:ln>
        </p:spPr>
      </p:pic>
    </p:spTree>
    <p:extLst>
      <p:ext uri="{BB962C8B-B14F-4D97-AF65-F5344CB8AC3E}">
        <p14:creationId xmlns:p14="http://schemas.microsoft.com/office/powerpoint/2010/main" val="27876850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165369"/>
            <a:ext cx="7772400" cy="5387831"/>
          </a:xfrm>
        </p:spPr>
        <p:txBody>
          <a:bodyPr/>
          <a:lstStyle/>
          <a:p>
            <a:r>
              <a:rPr lang="en-US" sz="2000" b="1" dirty="0"/>
              <a:t>CONCATENATE</a:t>
            </a:r>
            <a:r>
              <a:rPr lang="en-US" sz="2000" dirty="0"/>
              <a:t> – Joins several text strings into one string:</a:t>
            </a:r>
          </a:p>
          <a:p>
            <a:endParaRPr lang="en-US" sz="2000" dirty="0"/>
          </a:p>
          <a:p>
            <a:endParaRPr lang="en-US" sz="2000" dirty="0"/>
          </a:p>
          <a:p>
            <a:endParaRPr lang="en-US" sz="2000" dirty="0"/>
          </a:p>
          <a:p>
            <a:endParaRPr lang="en-US" sz="2000" dirty="0"/>
          </a:p>
          <a:p>
            <a:endParaRPr lang="en-US" sz="2000" dirty="0"/>
          </a:p>
          <a:p>
            <a:pPr lvl="2"/>
            <a:r>
              <a:rPr lang="en-US" sz="1400" b="1" i="1" dirty="0"/>
              <a:t>Note</a:t>
            </a:r>
            <a:r>
              <a:rPr lang="en-US" sz="1400" i="1" dirty="0"/>
              <a:t> the use of a space above (“ “) as one of the text strings</a:t>
            </a:r>
            <a:r>
              <a:rPr lang="en-US" sz="1200" i="1" dirty="0"/>
              <a:t>.</a:t>
            </a:r>
          </a:p>
          <a:p>
            <a:endParaRPr lang="en-US" sz="2000" dirty="0"/>
          </a:p>
          <a:p>
            <a:r>
              <a:rPr lang="en-US" sz="2000" b="1" dirty="0"/>
              <a:t>IF</a:t>
            </a:r>
            <a:r>
              <a:rPr lang="en-US" sz="2000" dirty="0"/>
              <a:t> – Checks a logical test, and returns one value if the condition evaluates to TRUE, and another value if that condition evaluates to FALSE:</a:t>
            </a:r>
          </a:p>
          <a:p>
            <a:endParaRPr lang="en-US" sz="2000" dirty="0"/>
          </a:p>
        </p:txBody>
      </p:sp>
      <p:sp>
        <p:nvSpPr>
          <p:cNvPr id="4" name="Slide Number Placeholder 3"/>
          <p:cNvSpPr>
            <a:spLocks noGrp="1"/>
          </p:cNvSpPr>
          <p:nvPr>
            <p:ph type="sldNum" sz="quarter" idx="10"/>
          </p:nvPr>
        </p:nvSpPr>
        <p:spPr>
          <a:xfrm>
            <a:off x="8686800" y="6477000"/>
            <a:ext cx="381000" cy="227013"/>
          </a:xfrm>
        </p:spPr>
        <p:txBody>
          <a:bodyPr/>
          <a:lstStyle/>
          <a:p>
            <a:fld id="{E01ABE7C-D557-4CAA-AC9E-0A55A9FE9F7F}" type="slidenum">
              <a:rPr lang="en-US" smtClean="0"/>
              <a:pPr/>
              <a:t>41</a:t>
            </a:fld>
            <a:endParaRPr lang="en-US" dirty="0"/>
          </a:p>
        </p:txBody>
      </p:sp>
      <p:sp>
        <p:nvSpPr>
          <p:cNvPr id="2" name="Title 1"/>
          <p:cNvSpPr>
            <a:spLocks noGrp="1"/>
          </p:cNvSpPr>
          <p:nvPr>
            <p:ph type="title" idx="4294967295"/>
          </p:nvPr>
        </p:nvSpPr>
        <p:spPr>
          <a:xfrm>
            <a:off x="1295400" y="174769"/>
            <a:ext cx="7772400" cy="990600"/>
          </a:xfrm>
          <a:prstGeom prst="rect">
            <a:avLst/>
          </a:prstGeom>
        </p:spPr>
        <p:txBody>
          <a:bodyPr/>
          <a:lstStyle/>
          <a:p>
            <a:r>
              <a:rPr lang="en-US" dirty="0"/>
              <a:t>Formulas (examples)</a:t>
            </a:r>
          </a:p>
        </p:txBody>
      </p:sp>
      <p:pic>
        <p:nvPicPr>
          <p:cNvPr id="6" name="Picture 5"/>
          <p:cNvPicPr/>
          <p:nvPr/>
        </p:nvPicPr>
        <p:blipFill>
          <a:blip r:embed="rId2"/>
          <a:stretch>
            <a:fillRect/>
          </a:stretch>
        </p:blipFill>
        <p:spPr>
          <a:xfrm>
            <a:off x="2257425" y="1752600"/>
            <a:ext cx="5848350" cy="1447800"/>
          </a:xfrm>
          <a:prstGeom prst="rect">
            <a:avLst/>
          </a:prstGeom>
          <a:noFill/>
          <a:ln>
            <a:solidFill>
              <a:srgbClr val="000000"/>
            </a:solidFill>
          </a:ln>
        </p:spPr>
      </p:pic>
      <p:pic>
        <p:nvPicPr>
          <p:cNvPr id="8" name="Picture 7"/>
          <p:cNvPicPr/>
          <p:nvPr/>
        </p:nvPicPr>
        <p:blipFill>
          <a:blip r:embed="rId3"/>
          <a:stretch>
            <a:fillRect/>
          </a:stretch>
        </p:blipFill>
        <p:spPr>
          <a:xfrm>
            <a:off x="2819400" y="4876800"/>
            <a:ext cx="4914900" cy="1123950"/>
          </a:xfrm>
          <a:prstGeom prst="rect">
            <a:avLst/>
          </a:prstGeom>
          <a:ln>
            <a:solidFill>
              <a:srgbClr val="000000"/>
            </a:solidFill>
          </a:ln>
        </p:spPr>
      </p:pic>
    </p:spTree>
    <p:extLst>
      <p:ext uri="{BB962C8B-B14F-4D97-AF65-F5344CB8AC3E}">
        <p14:creationId xmlns:p14="http://schemas.microsoft.com/office/powerpoint/2010/main" val="1483858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144587"/>
            <a:ext cx="7772400" cy="5408613"/>
          </a:xfrm>
        </p:spPr>
        <p:txBody>
          <a:bodyPr/>
          <a:lstStyle/>
          <a:p>
            <a:r>
              <a:rPr lang="en-US" sz="2800" dirty="0"/>
              <a:t>Remove formulas from your data, keeping the results/values only:</a:t>
            </a:r>
          </a:p>
          <a:p>
            <a:pPr lvl="1"/>
            <a:r>
              <a:rPr lang="en-US" sz="2000" dirty="0"/>
              <a:t>Select and copy the fields </a:t>
            </a:r>
          </a:p>
          <a:p>
            <a:pPr lvl="1"/>
            <a:r>
              <a:rPr lang="en-US" sz="2000" dirty="0"/>
              <a:t>Click “Copy”</a:t>
            </a:r>
          </a:p>
          <a:p>
            <a:pPr lvl="1"/>
            <a:r>
              <a:rPr lang="en-US" sz="2000" dirty="0"/>
              <a:t>Click “Paste </a:t>
            </a:r>
            <a:r>
              <a:rPr lang="en-US" sz="2000" dirty="0">
                <a:sym typeface="Wingdings" panose="05000000000000000000" pitchFamily="2" charset="2"/>
              </a:rPr>
              <a:t> Paste</a:t>
            </a:r>
            <a:r>
              <a:rPr lang="en-US" sz="2000" dirty="0"/>
              <a:t> Values” (while keeping the data selected)</a:t>
            </a:r>
          </a:p>
          <a:p>
            <a:pPr lvl="1"/>
            <a:r>
              <a:rPr lang="en-US" sz="2000" dirty="0"/>
              <a:t>The values will “overwrite” the existing formulas</a:t>
            </a:r>
          </a:p>
          <a:p>
            <a:r>
              <a:rPr lang="en-US" sz="2800" dirty="0"/>
              <a:t>Use the “$” when referencing a cell in a formula to always reference a specific column (</a:t>
            </a:r>
            <a:r>
              <a:rPr lang="en-US" sz="2800" b="1" dirty="0"/>
              <a:t>$A1</a:t>
            </a:r>
            <a:r>
              <a:rPr lang="en-US" sz="2800" dirty="0"/>
              <a:t>), row (</a:t>
            </a:r>
            <a:r>
              <a:rPr lang="en-US" sz="2800" b="1" dirty="0"/>
              <a:t>A$1</a:t>
            </a:r>
            <a:r>
              <a:rPr lang="en-US" sz="2800" dirty="0"/>
              <a:t>), or cell (</a:t>
            </a:r>
            <a:r>
              <a:rPr lang="en-US" sz="2800" b="1" dirty="0"/>
              <a:t>$A$1</a:t>
            </a:r>
            <a:r>
              <a:rPr lang="en-US" sz="2800" dirty="0"/>
              <a:t>).</a:t>
            </a:r>
          </a:p>
          <a:p>
            <a:r>
              <a:rPr lang="en-US" sz="2800" dirty="0"/>
              <a:t>Play around with the “Filter” feature – this provides a number of ways to analyze your data on the fly</a:t>
            </a:r>
            <a:endParaRPr lang="en-US" sz="1600" dirty="0"/>
          </a:p>
        </p:txBody>
      </p:sp>
      <p:sp>
        <p:nvSpPr>
          <p:cNvPr id="4" name="Slide Number Placeholder 3"/>
          <p:cNvSpPr>
            <a:spLocks noGrp="1"/>
          </p:cNvSpPr>
          <p:nvPr>
            <p:ph type="sldNum" sz="quarter" idx="10"/>
          </p:nvPr>
        </p:nvSpPr>
        <p:spPr>
          <a:xfrm>
            <a:off x="8686800" y="6477000"/>
            <a:ext cx="381000" cy="227013"/>
          </a:xfrm>
        </p:spPr>
        <p:txBody>
          <a:bodyPr/>
          <a:lstStyle/>
          <a:p>
            <a:fld id="{E01ABE7C-D557-4CAA-AC9E-0A55A9FE9F7F}" type="slidenum">
              <a:rPr lang="en-US" smtClean="0"/>
              <a:pPr/>
              <a:t>42</a:t>
            </a:fld>
            <a:endParaRPr lang="en-US" dirty="0"/>
          </a:p>
        </p:txBody>
      </p:sp>
      <p:sp>
        <p:nvSpPr>
          <p:cNvPr id="2" name="Title 1"/>
          <p:cNvSpPr>
            <a:spLocks noGrp="1"/>
          </p:cNvSpPr>
          <p:nvPr>
            <p:ph type="title" idx="4294967295"/>
          </p:nvPr>
        </p:nvSpPr>
        <p:spPr>
          <a:xfrm>
            <a:off x="1295400" y="153987"/>
            <a:ext cx="7772400" cy="990600"/>
          </a:xfrm>
          <a:prstGeom prst="rect">
            <a:avLst/>
          </a:prstGeom>
        </p:spPr>
        <p:txBody>
          <a:bodyPr/>
          <a:lstStyle/>
          <a:p>
            <a:r>
              <a:rPr lang="en-US" dirty="0"/>
              <a:t>Other Useful Tips</a:t>
            </a:r>
          </a:p>
        </p:txBody>
      </p:sp>
    </p:spTree>
    <p:extLst>
      <p:ext uri="{BB962C8B-B14F-4D97-AF65-F5344CB8AC3E}">
        <p14:creationId xmlns:p14="http://schemas.microsoft.com/office/powerpoint/2010/main" val="13620426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197248"/>
            <a:ext cx="7772400" cy="5355952"/>
          </a:xfrm>
        </p:spPr>
        <p:txBody>
          <a:bodyPr/>
          <a:lstStyle/>
          <a:p>
            <a:r>
              <a:rPr lang="en-US" sz="2800" dirty="0"/>
              <a:t>Subtotals are a useful feature, but PivotTables are even better:</a:t>
            </a:r>
          </a:p>
          <a:p>
            <a:endParaRPr lang="en-US" dirty="0"/>
          </a:p>
          <a:p>
            <a:endParaRPr lang="en-US" sz="2800" dirty="0"/>
          </a:p>
          <a:p>
            <a:r>
              <a:rPr lang="en-US" sz="2800" dirty="0"/>
              <a:t>Try “</a:t>
            </a:r>
            <a:r>
              <a:rPr lang="en-US" sz="2800" b="1" dirty="0"/>
              <a:t>Recommended </a:t>
            </a:r>
            <a:br>
              <a:rPr lang="en-US" sz="2800" b="1" dirty="0"/>
            </a:br>
            <a:r>
              <a:rPr lang="en-US" sz="2800" b="1" dirty="0"/>
              <a:t>PivotTables</a:t>
            </a:r>
            <a:r>
              <a:rPr lang="en-US" sz="2800" dirty="0"/>
              <a:t>” – </a:t>
            </a:r>
          </a:p>
          <a:p>
            <a:pPr lvl="1"/>
            <a:r>
              <a:rPr lang="en-US" sz="2000" i="1" dirty="0"/>
              <a:t>Excel will provide you with a </a:t>
            </a:r>
            <a:br>
              <a:rPr lang="en-US" sz="2000" i="1" dirty="0"/>
            </a:br>
            <a:r>
              <a:rPr lang="en-US" sz="2000" i="1" dirty="0"/>
              <a:t>few suggestions … it might </a:t>
            </a:r>
            <a:br>
              <a:rPr lang="en-US" sz="2000" i="1" dirty="0"/>
            </a:br>
            <a:r>
              <a:rPr lang="en-US" sz="2000" i="1" dirty="0"/>
              <a:t>know what you are looking for </a:t>
            </a:r>
            <a:br>
              <a:rPr lang="en-US" sz="2000" i="1" dirty="0"/>
            </a:br>
            <a:r>
              <a:rPr lang="en-US" sz="2000" i="1" dirty="0"/>
              <a:t>before you do!</a:t>
            </a:r>
          </a:p>
        </p:txBody>
      </p:sp>
      <p:sp>
        <p:nvSpPr>
          <p:cNvPr id="4" name="Slide Number Placeholder 3"/>
          <p:cNvSpPr>
            <a:spLocks noGrp="1"/>
          </p:cNvSpPr>
          <p:nvPr>
            <p:ph type="sldNum" sz="quarter" idx="10"/>
          </p:nvPr>
        </p:nvSpPr>
        <p:spPr>
          <a:xfrm>
            <a:off x="8686800" y="6477000"/>
            <a:ext cx="381000" cy="227013"/>
          </a:xfrm>
        </p:spPr>
        <p:txBody>
          <a:bodyPr/>
          <a:lstStyle/>
          <a:p>
            <a:fld id="{E01ABE7C-D557-4CAA-AC9E-0A55A9FE9F7F}" type="slidenum">
              <a:rPr lang="en-US" smtClean="0"/>
              <a:pPr/>
              <a:t>43</a:t>
            </a:fld>
            <a:endParaRPr lang="en-US" dirty="0"/>
          </a:p>
        </p:txBody>
      </p:sp>
      <p:sp>
        <p:nvSpPr>
          <p:cNvPr id="2" name="Title 1"/>
          <p:cNvSpPr>
            <a:spLocks noGrp="1"/>
          </p:cNvSpPr>
          <p:nvPr>
            <p:ph type="title" idx="4294967295"/>
          </p:nvPr>
        </p:nvSpPr>
        <p:spPr>
          <a:xfrm>
            <a:off x="1295400" y="206648"/>
            <a:ext cx="7772400" cy="990600"/>
          </a:xfrm>
          <a:prstGeom prst="rect">
            <a:avLst/>
          </a:prstGeom>
        </p:spPr>
        <p:txBody>
          <a:bodyPr/>
          <a:lstStyle/>
          <a:p>
            <a:r>
              <a:rPr lang="en-US" dirty="0"/>
              <a:t>PivotTables</a:t>
            </a:r>
          </a:p>
        </p:txBody>
      </p:sp>
      <p:grpSp>
        <p:nvGrpSpPr>
          <p:cNvPr id="8" name="Group 7"/>
          <p:cNvGrpSpPr>
            <a:grpSpLocks noChangeAspect="1"/>
          </p:cNvGrpSpPr>
          <p:nvPr/>
        </p:nvGrpSpPr>
        <p:grpSpPr>
          <a:xfrm>
            <a:off x="3765172" y="1828800"/>
            <a:ext cx="2330828" cy="1066800"/>
            <a:chOff x="3333750" y="2362200"/>
            <a:chExt cx="2476500" cy="1133475"/>
          </a:xfrm>
        </p:grpSpPr>
        <p:pic>
          <p:nvPicPr>
            <p:cNvPr id="5" name="Picture 4"/>
            <p:cNvPicPr>
              <a:picLocks noChangeAspect="1"/>
            </p:cNvPicPr>
            <p:nvPr/>
          </p:nvPicPr>
          <p:blipFill>
            <a:blip r:embed="rId2"/>
            <a:stretch>
              <a:fillRect/>
            </a:stretch>
          </p:blipFill>
          <p:spPr>
            <a:xfrm>
              <a:off x="3333750" y="2362200"/>
              <a:ext cx="2476500" cy="1133475"/>
            </a:xfrm>
            <a:prstGeom prst="rect">
              <a:avLst/>
            </a:prstGeom>
            <a:ln>
              <a:solidFill>
                <a:srgbClr val="000000"/>
              </a:solidFill>
            </a:ln>
          </p:spPr>
        </p:pic>
        <p:sp>
          <p:nvSpPr>
            <p:cNvPr id="6" name="Rectangle 5"/>
            <p:cNvSpPr/>
            <p:nvPr/>
          </p:nvSpPr>
          <p:spPr bwMode="auto">
            <a:xfrm>
              <a:off x="3333750" y="2553733"/>
              <a:ext cx="1429884" cy="778716"/>
            </a:xfrm>
            <a:prstGeom prst="rect">
              <a:avLst/>
            </a:prstGeom>
            <a:solidFill>
              <a:srgbClr val="FFFF00">
                <a:alpha val="50196"/>
              </a:srgbClr>
            </a:solidFill>
            <a:ln>
              <a:solidFill>
                <a:srgbClr val="000000"/>
              </a:solid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sp>
          <p:nvSpPr>
            <p:cNvPr id="7" name="Rectangle 6"/>
            <p:cNvSpPr/>
            <p:nvPr/>
          </p:nvSpPr>
          <p:spPr bwMode="auto">
            <a:xfrm>
              <a:off x="4526109" y="2362200"/>
              <a:ext cx="637130" cy="238924"/>
            </a:xfrm>
            <a:prstGeom prst="rect">
              <a:avLst/>
            </a:prstGeom>
            <a:solidFill>
              <a:srgbClr val="FFFF00">
                <a:alpha val="50196"/>
              </a:srgbClr>
            </a:solidFill>
            <a:ln>
              <a:solidFill>
                <a:srgbClr val="000000"/>
              </a:solid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grpSp>
      <p:pic>
        <p:nvPicPr>
          <p:cNvPr id="10" name="Picture 9"/>
          <p:cNvPicPr>
            <a:picLocks noChangeAspect="1"/>
          </p:cNvPicPr>
          <p:nvPr/>
        </p:nvPicPr>
        <p:blipFill>
          <a:blip r:embed="rId3"/>
          <a:stretch>
            <a:fillRect/>
          </a:stretch>
        </p:blipFill>
        <p:spPr>
          <a:xfrm>
            <a:off x="5486400" y="3124200"/>
            <a:ext cx="3495675" cy="3260452"/>
          </a:xfrm>
          <a:prstGeom prst="rect">
            <a:avLst/>
          </a:prstGeom>
          <a:ln>
            <a:solidFill>
              <a:srgbClr val="000000"/>
            </a:solidFill>
          </a:ln>
        </p:spPr>
      </p:pic>
    </p:spTree>
    <p:extLst>
      <p:ext uri="{BB962C8B-B14F-4D97-AF65-F5344CB8AC3E}">
        <p14:creationId xmlns:p14="http://schemas.microsoft.com/office/powerpoint/2010/main" val="312384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1" y="2171372"/>
            <a:ext cx="7772400" cy="3601388"/>
          </a:xfrm>
        </p:spPr>
        <p:txBody>
          <a:bodyPr/>
          <a:lstStyle/>
          <a:p>
            <a:pPr marL="346565" indent="-346565"/>
            <a:r>
              <a:rPr lang="en-US" sz="1800"/>
              <a:t>All responses will be entered into a drawing for a $50 Amazon Gift Card. </a:t>
            </a:r>
          </a:p>
          <a:p>
            <a:pPr marL="346565" indent="-346565"/>
            <a:r>
              <a:rPr lang="en-US" sz="1800"/>
              <a:t>Drawing to take place Friday at lunch. There will be multiple winners! </a:t>
            </a:r>
          </a:p>
          <a:p>
            <a:pPr marL="346565" indent="-346565"/>
            <a:r>
              <a:rPr lang="en-US" sz="1800" b="1" u="sng">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1800"/>
              <a:t> or scan this QR code (also on the agenda)</a:t>
            </a:r>
          </a:p>
          <a:p>
            <a:pPr marL="346565" indent="-346565"/>
            <a:endParaRPr lang="en-US" sz="1800"/>
          </a:p>
          <a:p>
            <a:pPr marL="346565" indent="-346565"/>
            <a:endParaRPr lang="en-US" sz="1800"/>
          </a:p>
        </p:txBody>
      </p:sp>
      <p:sp>
        <p:nvSpPr>
          <p:cNvPr id="4" name="Slide Number Placeholder 3"/>
          <p:cNvSpPr>
            <a:spLocks noGrp="1"/>
          </p:cNvSpPr>
          <p:nvPr>
            <p:ph type="sldNum" sz="quarter" idx="10"/>
          </p:nvPr>
        </p:nvSpPr>
        <p:spPr/>
        <p:txBody>
          <a:bodyPr/>
          <a:lstStyle/>
          <a:p>
            <a:fld id="{E01ABE7C-D557-4CAA-AC9E-0A55A9FE9F7F}" type="slidenum">
              <a:rPr lang="en-US" smtClean="0"/>
              <a:pPr/>
              <a:t>44</a:t>
            </a:fld>
            <a:endParaRPr lang="en-US"/>
          </a:p>
        </p:txBody>
      </p:sp>
      <p:sp>
        <p:nvSpPr>
          <p:cNvPr id="2" name="Title 1"/>
          <p:cNvSpPr>
            <a:spLocks noGrp="1"/>
          </p:cNvSpPr>
          <p:nvPr>
            <p:ph type="title" idx="4294967295"/>
          </p:nvPr>
        </p:nvSpPr>
        <p:spPr>
          <a:xfrm>
            <a:off x="1752600" y="713668"/>
            <a:ext cx="6553855" cy="743144"/>
          </a:xfrm>
          <a:prstGeom prst="rect">
            <a:avLst/>
          </a:prstGeom>
        </p:spPr>
        <p:txBody>
          <a:bodyPr anchor="ctr"/>
          <a:lstStyle/>
          <a:p>
            <a:r>
              <a:rPr lang="en-US" b="0" dirty="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8598E301-DC7D-DF31-3C9F-882C9A4C2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527" y="3143175"/>
            <a:ext cx="2815371" cy="2815371"/>
          </a:xfrm>
          <a:prstGeom prst="rect">
            <a:avLst/>
          </a:prstGeom>
        </p:spPr>
      </p:pic>
    </p:spTree>
    <p:extLst>
      <p:ext uri="{BB962C8B-B14F-4D97-AF65-F5344CB8AC3E}">
        <p14:creationId xmlns:p14="http://schemas.microsoft.com/office/powerpoint/2010/main" val="450344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D643DC-D5A0-762A-AA43-1C06833B387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0626413-0AC2-2C0B-3472-7CF9322DC658}"/>
              </a:ext>
            </a:extLst>
          </p:cNvPr>
          <p:cNvSpPr>
            <a:spLocks noGrp="1"/>
          </p:cNvSpPr>
          <p:nvPr>
            <p:ph idx="1"/>
          </p:nvPr>
        </p:nvSpPr>
        <p:spPr>
          <a:xfrm>
            <a:off x="1295400" y="1143000"/>
            <a:ext cx="7772400" cy="5410200"/>
          </a:xfrm>
        </p:spPr>
        <p:txBody>
          <a:bodyPr/>
          <a:lstStyle/>
          <a:p>
            <a:pPr>
              <a:spcBef>
                <a:spcPts val="0"/>
              </a:spcBef>
            </a:pPr>
            <a:r>
              <a:rPr lang="en-US" sz="2200" dirty="0"/>
              <a:t>Before creating a new query or updating an existing query you must first know the field names and the tables they are located in. There are two ways to find field names/tables.</a:t>
            </a:r>
          </a:p>
          <a:p>
            <a:pPr marL="0" indent="0">
              <a:spcBef>
                <a:spcPts val="0"/>
              </a:spcBef>
              <a:buNone/>
            </a:pPr>
            <a:r>
              <a:rPr lang="en-US" sz="1100" dirty="0"/>
              <a:t>  </a:t>
            </a:r>
          </a:p>
          <a:p>
            <a:pPr marL="914400" lvl="1">
              <a:spcBef>
                <a:spcPts val="0"/>
              </a:spcBef>
              <a:buClr>
                <a:srgbClr val="C00000"/>
              </a:buClr>
            </a:pPr>
            <a:r>
              <a:rPr lang="en-US" sz="1800" dirty="0">
                <a:solidFill>
                  <a:schemeClr val="tx1"/>
                </a:solidFill>
              </a:rPr>
              <a:t>Place your cursor in the field you would like to locate:</a:t>
            </a:r>
          </a:p>
          <a:p>
            <a:endParaRPr lang="en-US" dirty="0"/>
          </a:p>
        </p:txBody>
      </p:sp>
      <p:sp>
        <p:nvSpPr>
          <p:cNvPr id="3" name="Slide Number Placeholder 2">
            <a:extLst>
              <a:ext uri="{FF2B5EF4-FFF2-40B4-BE49-F238E27FC236}">
                <a16:creationId xmlns:a16="http://schemas.microsoft.com/office/drawing/2014/main" id="{3BEB2ABC-917C-A056-2E34-7E96CC764195}"/>
              </a:ext>
            </a:extLst>
          </p:cNvPr>
          <p:cNvSpPr>
            <a:spLocks noGrp="1"/>
          </p:cNvSpPr>
          <p:nvPr>
            <p:ph type="sldNum" sz="quarter" idx="10"/>
          </p:nvPr>
        </p:nvSpPr>
        <p:spPr/>
        <p:txBody>
          <a:bodyPr/>
          <a:lstStyle/>
          <a:p>
            <a:fld id="{E01ABE7C-D557-4CAA-AC9E-0A55A9FE9F7F}" type="slidenum">
              <a:rPr lang="en-US" smtClean="0"/>
              <a:pPr/>
              <a:t>5</a:t>
            </a:fld>
            <a:endParaRPr lang="en-US" dirty="0"/>
          </a:p>
        </p:txBody>
      </p:sp>
      <p:sp>
        <p:nvSpPr>
          <p:cNvPr id="4" name="Content Placeholder 3">
            <a:extLst>
              <a:ext uri="{FF2B5EF4-FFF2-40B4-BE49-F238E27FC236}">
                <a16:creationId xmlns:a16="http://schemas.microsoft.com/office/drawing/2014/main" id="{713FE3C1-B5BE-8F1E-BB99-B33FFE4D028D}"/>
              </a:ext>
            </a:extLst>
          </p:cNvPr>
          <p:cNvSpPr>
            <a:spLocks noGrp="1"/>
          </p:cNvSpPr>
          <p:nvPr>
            <p:ph sz="quarter" idx="11"/>
          </p:nvPr>
        </p:nvSpPr>
        <p:spPr>
          <a:xfrm>
            <a:off x="1295400" y="-27373"/>
            <a:ext cx="7772400" cy="1219200"/>
          </a:xfrm>
        </p:spPr>
        <p:txBody>
          <a:bodyPr>
            <a:noAutofit/>
          </a:bodyPr>
          <a:lstStyle/>
          <a:p>
            <a:pPr algn="ctr">
              <a:spcBef>
                <a:spcPts val="0"/>
              </a:spcBef>
            </a:pPr>
            <a:r>
              <a:rPr lang="en-US" sz="3600" dirty="0"/>
              <a:t>Meta Queries</a:t>
            </a:r>
          </a:p>
          <a:p>
            <a:pPr algn="ctr">
              <a:spcBef>
                <a:spcPts val="0"/>
              </a:spcBef>
            </a:pPr>
            <a:r>
              <a:rPr lang="en-US" sz="3600" dirty="0"/>
              <a:t>Knowing Your Fields/Tables</a:t>
            </a:r>
          </a:p>
        </p:txBody>
      </p:sp>
      <p:sp>
        <p:nvSpPr>
          <p:cNvPr id="6" name="Oval 5">
            <a:extLst>
              <a:ext uri="{FF2B5EF4-FFF2-40B4-BE49-F238E27FC236}">
                <a16:creationId xmlns:a16="http://schemas.microsoft.com/office/drawing/2014/main" id="{CC2ED136-CCF4-BA97-EA59-67480542E7D1}"/>
              </a:ext>
            </a:extLst>
          </p:cNvPr>
          <p:cNvSpPr/>
          <p:nvPr/>
        </p:nvSpPr>
        <p:spPr bwMode="auto">
          <a:xfrm>
            <a:off x="2895600" y="4800600"/>
            <a:ext cx="457200" cy="228600"/>
          </a:xfrm>
          <a:prstGeom prst="ellipse">
            <a:avLst/>
          </a:prstGeom>
          <a:noFill/>
          <a:ln>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grpSp>
        <p:nvGrpSpPr>
          <p:cNvPr id="5" name="Group 4">
            <a:extLst>
              <a:ext uri="{FF2B5EF4-FFF2-40B4-BE49-F238E27FC236}">
                <a16:creationId xmlns:a16="http://schemas.microsoft.com/office/drawing/2014/main" id="{25D114FC-11CA-2EA9-637B-2D1B467470FF}"/>
              </a:ext>
            </a:extLst>
          </p:cNvPr>
          <p:cNvGrpSpPr/>
          <p:nvPr/>
        </p:nvGrpSpPr>
        <p:grpSpPr>
          <a:xfrm>
            <a:off x="2171700" y="2754627"/>
            <a:ext cx="6019800" cy="3886200"/>
            <a:chOff x="2171700" y="2754627"/>
            <a:chExt cx="6019800" cy="3886200"/>
          </a:xfrm>
        </p:grpSpPr>
        <p:pic>
          <p:nvPicPr>
            <p:cNvPr id="8" name="Picture 7">
              <a:extLst>
                <a:ext uri="{FF2B5EF4-FFF2-40B4-BE49-F238E27FC236}">
                  <a16:creationId xmlns:a16="http://schemas.microsoft.com/office/drawing/2014/main" id="{1757BBAE-3174-0602-CFD0-BFEF60D402CB}"/>
                </a:ext>
              </a:extLst>
            </p:cNvPr>
            <p:cNvPicPr>
              <a:picLocks noChangeAspect="1"/>
            </p:cNvPicPr>
            <p:nvPr/>
          </p:nvPicPr>
          <p:blipFill>
            <a:blip r:embed="rId2"/>
            <a:stretch>
              <a:fillRect/>
            </a:stretch>
          </p:blipFill>
          <p:spPr>
            <a:xfrm>
              <a:off x="2171700" y="2754627"/>
              <a:ext cx="6019800" cy="3886200"/>
            </a:xfrm>
            <a:prstGeom prst="rect">
              <a:avLst/>
            </a:prstGeom>
            <a:ln w="9525">
              <a:solidFill>
                <a:schemeClr val="tx1"/>
              </a:solidFill>
            </a:ln>
          </p:spPr>
        </p:pic>
        <p:sp>
          <p:nvSpPr>
            <p:cNvPr id="10" name="Rectangle: Rounded Corners 9">
              <a:extLst>
                <a:ext uri="{FF2B5EF4-FFF2-40B4-BE49-F238E27FC236}">
                  <a16:creationId xmlns:a16="http://schemas.microsoft.com/office/drawing/2014/main" id="{2B5D8AAA-E3CA-08A1-4204-9A0382158A74}"/>
                </a:ext>
              </a:extLst>
            </p:cNvPr>
            <p:cNvSpPr/>
            <p:nvPr/>
          </p:nvSpPr>
          <p:spPr bwMode="auto">
            <a:xfrm>
              <a:off x="3200400" y="3200400"/>
              <a:ext cx="1676400" cy="152400"/>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341441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3F518-D20C-98F7-AFD0-D7BC192A566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D19563-52E4-DAA8-198E-83015D46AA69}"/>
              </a:ext>
            </a:extLst>
          </p:cNvPr>
          <p:cNvSpPr>
            <a:spLocks noGrp="1"/>
          </p:cNvSpPr>
          <p:nvPr>
            <p:ph idx="1"/>
          </p:nvPr>
        </p:nvSpPr>
        <p:spPr/>
        <p:txBody>
          <a:bodyPr/>
          <a:lstStyle/>
          <a:p>
            <a:pPr marL="457200" indent="-457200"/>
            <a:r>
              <a:rPr lang="en-US" sz="2800" dirty="0"/>
              <a:t>Click the help icon (       ) or hit the F1 key:</a:t>
            </a:r>
          </a:p>
          <a:p>
            <a:endParaRPr lang="en-US" dirty="0"/>
          </a:p>
        </p:txBody>
      </p:sp>
      <p:sp>
        <p:nvSpPr>
          <p:cNvPr id="3" name="Slide Number Placeholder 2">
            <a:extLst>
              <a:ext uri="{FF2B5EF4-FFF2-40B4-BE49-F238E27FC236}">
                <a16:creationId xmlns:a16="http://schemas.microsoft.com/office/drawing/2014/main" id="{4776E589-4C03-D496-8B22-7922F0F70683}"/>
              </a:ext>
            </a:extLst>
          </p:cNvPr>
          <p:cNvSpPr>
            <a:spLocks noGrp="1"/>
          </p:cNvSpPr>
          <p:nvPr>
            <p:ph type="sldNum" sz="quarter" idx="10"/>
          </p:nvPr>
        </p:nvSpPr>
        <p:spPr/>
        <p:txBody>
          <a:bodyPr/>
          <a:lstStyle/>
          <a:p>
            <a:fld id="{E01ABE7C-D557-4CAA-AC9E-0A55A9FE9F7F}" type="slidenum">
              <a:rPr lang="en-US" smtClean="0"/>
              <a:pPr/>
              <a:t>6</a:t>
            </a:fld>
            <a:endParaRPr lang="en-US" dirty="0"/>
          </a:p>
        </p:txBody>
      </p:sp>
      <p:sp>
        <p:nvSpPr>
          <p:cNvPr id="4" name="Content Placeholder 3">
            <a:extLst>
              <a:ext uri="{FF2B5EF4-FFF2-40B4-BE49-F238E27FC236}">
                <a16:creationId xmlns:a16="http://schemas.microsoft.com/office/drawing/2014/main" id="{1FBEEBEA-C339-EB6F-9C2E-E48419F48540}"/>
              </a:ext>
            </a:extLst>
          </p:cNvPr>
          <p:cNvSpPr>
            <a:spLocks noGrp="1"/>
          </p:cNvSpPr>
          <p:nvPr>
            <p:ph sz="quarter" idx="11"/>
          </p:nvPr>
        </p:nvSpPr>
        <p:spPr>
          <a:xfrm>
            <a:off x="1143000" y="76200"/>
            <a:ext cx="7924800" cy="1219200"/>
          </a:xfrm>
        </p:spPr>
        <p:txBody>
          <a:bodyPr>
            <a:noAutofit/>
          </a:bodyPr>
          <a:lstStyle/>
          <a:p>
            <a:pPr algn="ctr">
              <a:spcBef>
                <a:spcPts val="0"/>
              </a:spcBef>
            </a:pPr>
            <a:r>
              <a:rPr lang="en-US" sz="3600" dirty="0"/>
              <a:t>Meta Queries</a:t>
            </a:r>
          </a:p>
          <a:p>
            <a:pPr algn="ctr">
              <a:spcBef>
                <a:spcPts val="0"/>
              </a:spcBef>
            </a:pPr>
            <a:r>
              <a:rPr lang="en-US" sz="3600" dirty="0"/>
              <a:t>Knowing Your Fields/Tables (cont’d)</a:t>
            </a:r>
          </a:p>
        </p:txBody>
      </p:sp>
      <p:pic>
        <p:nvPicPr>
          <p:cNvPr id="5" name="Picture 4">
            <a:extLst>
              <a:ext uri="{FF2B5EF4-FFF2-40B4-BE49-F238E27FC236}">
                <a16:creationId xmlns:a16="http://schemas.microsoft.com/office/drawing/2014/main" id="{6E2EBA17-521B-B935-6E7D-CF8001FD25E4}"/>
              </a:ext>
            </a:extLst>
          </p:cNvPr>
          <p:cNvPicPr>
            <a:picLocks noChangeAspect="1"/>
          </p:cNvPicPr>
          <p:nvPr/>
        </p:nvPicPr>
        <p:blipFill>
          <a:blip r:embed="rId2" cstate="print"/>
          <a:stretch>
            <a:fillRect/>
          </a:stretch>
        </p:blipFill>
        <p:spPr>
          <a:xfrm>
            <a:off x="4750555" y="1414879"/>
            <a:ext cx="431045" cy="418367"/>
          </a:xfrm>
          <a:prstGeom prst="rect">
            <a:avLst/>
          </a:prstGeom>
        </p:spPr>
      </p:pic>
      <p:sp>
        <p:nvSpPr>
          <p:cNvPr id="10" name="TextBox 9">
            <a:extLst>
              <a:ext uri="{FF2B5EF4-FFF2-40B4-BE49-F238E27FC236}">
                <a16:creationId xmlns:a16="http://schemas.microsoft.com/office/drawing/2014/main" id="{081ED2D2-FD84-C806-1299-BC1704EE8156}"/>
              </a:ext>
            </a:extLst>
          </p:cNvPr>
          <p:cNvSpPr txBox="1"/>
          <p:nvPr/>
        </p:nvSpPr>
        <p:spPr>
          <a:xfrm>
            <a:off x="1924856" y="4812268"/>
            <a:ext cx="6513488" cy="369332"/>
          </a:xfrm>
          <a:prstGeom prst="rect">
            <a:avLst/>
          </a:prstGeom>
          <a:noFill/>
        </p:spPr>
        <p:txBody>
          <a:bodyPr wrap="square" rtlCol="0">
            <a:spAutoFit/>
          </a:bodyPr>
          <a:lstStyle/>
          <a:p>
            <a:r>
              <a:rPr lang="en-US" i="1" dirty="0">
                <a:latin typeface="+mn-lt"/>
              </a:rPr>
              <a:t>The table for this field is VENDOR and the field name is NAME</a:t>
            </a:r>
          </a:p>
        </p:txBody>
      </p:sp>
      <p:pic>
        <p:nvPicPr>
          <p:cNvPr id="8" name="Picture 7">
            <a:extLst>
              <a:ext uri="{FF2B5EF4-FFF2-40B4-BE49-F238E27FC236}">
                <a16:creationId xmlns:a16="http://schemas.microsoft.com/office/drawing/2014/main" id="{B8973BEC-BDBA-0462-E839-D09234078302}"/>
              </a:ext>
            </a:extLst>
          </p:cNvPr>
          <p:cNvPicPr>
            <a:picLocks noChangeAspect="1"/>
          </p:cNvPicPr>
          <p:nvPr/>
        </p:nvPicPr>
        <p:blipFill>
          <a:blip r:embed="rId3"/>
          <a:stretch>
            <a:fillRect/>
          </a:stretch>
        </p:blipFill>
        <p:spPr>
          <a:xfrm>
            <a:off x="2971800" y="2286000"/>
            <a:ext cx="3533775" cy="2181225"/>
          </a:xfrm>
          <a:prstGeom prst="rect">
            <a:avLst/>
          </a:prstGeom>
          <a:ln w="9525">
            <a:solidFill>
              <a:schemeClr val="tx1"/>
            </a:solidFill>
          </a:ln>
        </p:spPr>
      </p:pic>
      <p:sp>
        <p:nvSpPr>
          <p:cNvPr id="9" name="Rectangle: Rounded Corners 8">
            <a:extLst>
              <a:ext uri="{FF2B5EF4-FFF2-40B4-BE49-F238E27FC236}">
                <a16:creationId xmlns:a16="http://schemas.microsoft.com/office/drawing/2014/main" id="{C6B3570A-FE03-365F-D786-8E3346CB7D81}"/>
              </a:ext>
            </a:extLst>
          </p:cNvPr>
          <p:cNvSpPr/>
          <p:nvPr/>
        </p:nvSpPr>
        <p:spPr bwMode="auto">
          <a:xfrm>
            <a:off x="2971800" y="2514600"/>
            <a:ext cx="1371600" cy="381000"/>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11" name="TextBox 10">
            <a:extLst>
              <a:ext uri="{FF2B5EF4-FFF2-40B4-BE49-F238E27FC236}">
                <a16:creationId xmlns:a16="http://schemas.microsoft.com/office/drawing/2014/main" id="{8FAB049E-6502-D906-E23E-A1C97CAC6C75}"/>
              </a:ext>
            </a:extLst>
          </p:cNvPr>
          <p:cNvSpPr txBox="1"/>
          <p:nvPr/>
        </p:nvSpPr>
        <p:spPr>
          <a:xfrm>
            <a:off x="1981200" y="5325070"/>
            <a:ext cx="6096000" cy="369332"/>
          </a:xfrm>
          <a:prstGeom prst="rect">
            <a:avLst/>
          </a:prstGeom>
          <a:noFill/>
        </p:spPr>
        <p:txBody>
          <a:bodyPr wrap="square" rtlCol="0">
            <a:spAutoFit/>
          </a:bodyPr>
          <a:lstStyle/>
          <a:p>
            <a:r>
              <a:rPr lang="en-US" dirty="0">
                <a:latin typeface="+mn-lt"/>
              </a:rPr>
              <a:t> </a:t>
            </a:r>
          </a:p>
        </p:txBody>
      </p:sp>
    </p:spTree>
    <p:extLst>
      <p:ext uri="{BB962C8B-B14F-4D97-AF65-F5344CB8AC3E}">
        <p14:creationId xmlns:p14="http://schemas.microsoft.com/office/powerpoint/2010/main" val="4763476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85E07-6E01-296D-EC6E-6EE5B8F1CF7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87366E6-2EC6-0441-6C87-887B382CF53B}"/>
              </a:ext>
            </a:extLst>
          </p:cNvPr>
          <p:cNvPicPr>
            <a:picLocks noChangeAspect="1"/>
          </p:cNvPicPr>
          <p:nvPr/>
        </p:nvPicPr>
        <p:blipFill>
          <a:blip r:embed="rId2"/>
          <a:stretch>
            <a:fillRect/>
          </a:stretch>
        </p:blipFill>
        <p:spPr>
          <a:xfrm>
            <a:off x="1701701" y="1905000"/>
            <a:ext cx="6959797" cy="4442056"/>
          </a:xfrm>
          <a:prstGeom prst="rect">
            <a:avLst/>
          </a:prstGeom>
          <a:ln w="15875">
            <a:solidFill>
              <a:schemeClr val="tx1"/>
            </a:solidFill>
          </a:ln>
        </p:spPr>
      </p:pic>
      <p:sp>
        <p:nvSpPr>
          <p:cNvPr id="3" name="Slide Number Placeholder 2">
            <a:extLst>
              <a:ext uri="{FF2B5EF4-FFF2-40B4-BE49-F238E27FC236}">
                <a16:creationId xmlns:a16="http://schemas.microsoft.com/office/drawing/2014/main" id="{6DE01E9D-16AA-5459-124E-C4EA8BDCC806}"/>
              </a:ext>
            </a:extLst>
          </p:cNvPr>
          <p:cNvSpPr>
            <a:spLocks noGrp="1"/>
          </p:cNvSpPr>
          <p:nvPr>
            <p:ph type="sldNum" sz="quarter" idx="10"/>
          </p:nvPr>
        </p:nvSpPr>
        <p:spPr/>
        <p:txBody>
          <a:bodyPr/>
          <a:lstStyle/>
          <a:p>
            <a:fld id="{E01ABE7C-D557-4CAA-AC9E-0A55A9FE9F7F}" type="slidenum">
              <a:rPr lang="en-US" smtClean="0"/>
              <a:pPr/>
              <a:t>7</a:t>
            </a:fld>
            <a:endParaRPr lang="en-US" dirty="0"/>
          </a:p>
        </p:txBody>
      </p:sp>
      <p:sp>
        <p:nvSpPr>
          <p:cNvPr id="4" name="Content Placeholder 3">
            <a:extLst>
              <a:ext uri="{FF2B5EF4-FFF2-40B4-BE49-F238E27FC236}">
                <a16:creationId xmlns:a16="http://schemas.microsoft.com/office/drawing/2014/main" id="{D65F1187-5FA4-38B0-83F5-5631CEAB341B}"/>
              </a:ext>
            </a:extLst>
          </p:cNvPr>
          <p:cNvSpPr>
            <a:spLocks noGrp="1"/>
          </p:cNvSpPr>
          <p:nvPr>
            <p:ph sz="quarter" idx="11"/>
          </p:nvPr>
        </p:nvSpPr>
        <p:spPr>
          <a:xfrm>
            <a:off x="1295399" y="198507"/>
            <a:ext cx="7772400" cy="1219200"/>
          </a:xfrm>
        </p:spPr>
        <p:txBody>
          <a:bodyPr>
            <a:normAutofit fontScale="92500" lnSpcReduction="20000"/>
          </a:bodyPr>
          <a:lstStyle/>
          <a:p>
            <a:pPr algn="ctr"/>
            <a:r>
              <a:rPr lang="en-US" dirty="0"/>
              <a:t>How do I find the field name and table if it is greyed out?</a:t>
            </a:r>
          </a:p>
        </p:txBody>
      </p:sp>
      <p:cxnSp>
        <p:nvCxnSpPr>
          <p:cNvPr id="9" name="Straight Arrow Connector 8">
            <a:extLst>
              <a:ext uri="{FF2B5EF4-FFF2-40B4-BE49-F238E27FC236}">
                <a16:creationId xmlns:a16="http://schemas.microsoft.com/office/drawing/2014/main" id="{2EF8D296-BFBD-CFC4-477E-D8EAE5F144BF}"/>
              </a:ext>
            </a:extLst>
          </p:cNvPr>
          <p:cNvCxnSpPr>
            <a:cxnSpLocks/>
            <a:stCxn id="10" idx="3"/>
          </p:cNvCxnSpPr>
          <p:nvPr/>
        </p:nvCxnSpPr>
        <p:spPr bwMode="auto">
          <a:xfrm flipV="1">
            <a:off x="6477000" y="2879587"/>
            <a:ext cx="533400" cy="674756"/>
          </a:xfrm>
          <a:prstGeom prst="straightConnector1">
            <a:avLst/>
          </a:prstGeom>
          <a:ln w="38100">
            <a:solidFill>
              <a:schemeClr val="accent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7AC9E25-F708-034E-FDEF-DC75057A6218}"/>
              </a:ext>
            </a:extLst>
          </p:cNvPr>
          <p:cNvSpPr txBox="1"/>
          <p:nvPr/>
        </p:nvSpPr>
        <p:spPr>
          <a:xfrm>
            <a:off x="3276600" y="3200400"/>
            <a:ext cx="3200400" cy="707886"/>
          </a:xfrm>
          <a:prstGeom prst="rect">
            <a:avLst/>
          </a:prstGeom>
          <a:solidFill>
            <a:schemeClr val="accent2">
              <a:lumMod val="20000"/>
              <a:lumOff val="80000"/>
            </a:schemeClr>
          </a:solidFill>
          <a:ln>
            <a:solidFill>
              <a:schemeClr val="accent2">
                <a:shade val="95000"/>
                <a:satMod val="105000"/>
              </a:schemeClr>
            </a:solidFill>
          </a:ln>
        </p:spPr>
        <p:txBody>
          <a:bodyPr wrap="square" rtlCol="0">
            <a:spAutoFit/>
          </a:bodyPr>
          <a:lstStyle/>
          <a:p>
            <a:pPr algn="ctr"/>
            <a:r>
              <a:rPr lang="en-US" sz="2000" b="1" dirty="0">
                <a:latin typeface="+mn-lt"/>
              </a:rPr>
              <a:t>This is a “Read-only” field … can’t click on it </a:t>
            </a:r>
            <a:r>
              <a:rPr lang="en-US" sz="2000" b="1" dirty="0">
                <a:latin typeface="+mn-lt"/>
                <a:sym typeface="Wingdings" panose="05000000000000000000" pitchFamily="2" charset="2"/>
              </a:rPr>
              <a:t> </a:t>
            </a:r>
            <a:endParaRPr lang="en-US" sz="2000" b="1" dirty="0">
              <a:solidFill>
                <a:srgbClr val="000000"/>
              </a:solidFill>
              <a:latin typeface="+mn-lt"/>
            </a:endParaRPr>
          </a:p>
        </p:txBody>
      </p:sp>
    </p:spTree>
    <p:extLst>
      <p:ext uri="{BB962C8B-B14F-4D97-AF65-F5344CB8AC3E}">
        <p14:creationId xmlns:p14="http://schemas.microsoft.com/office/powerpoint/2010/main" val="3665288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EBDA5-0C83-9EC3-64E3-A057FA9AA93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8E7C59-DC61-2967-AF0B-F8716E06F4A6}"/>
              </a:ext>
            </a:extLst>
          </p:cNvPr>
          <p:cNvSpPr>
            <a:spLocks noGrp="1"/>
          </p:cNvSpPr>
          <p:nvPr>
            <p:ph idx="1"/>
          </p:nvPr>
        </p:nvSpPr>
        <p:spPr>
          <a:xfrm>
            <a:off x="1295400" y="1371600"/>
            <a:ext cx="7772400" cy="1524000"/>
          </a:xfrm>
        </p:spPr>
        <p:txBody>
          <a:bodyPr/>
          <a:lstStyle/>
          <a:p>
            <a:pPr marL="514350" indent="-514350">
              <a:buFont typeface="+mj-lt"/>
              <a:buAutoNum type="arabicPeriod"/>
            </a:pPr>
            <a:r>
              <a:rPr lang="en-US" sz="2800" dirty="0">
                <a:solidFill>
                  <a:schemeClr val="accent2"/>
                </a:solidFill>
              </a:rPr>
              <a:t>Click the help icon (       ) or press F1</a:t>
            </a:r>
          </a:p>
          <a:p>
            <a:pPr marL="514350" indent="-514350">
              <a:buFont typeface="+mj-lt"/>
              <a:buAutoNum type="arabicPeriod"/>
            </a:pPr>
            <a:r>
              <a:rPr lang="en-US" sz="2800" dirty="0">
                <a:solidFill>
                  <a:schemeClr val="accent2"/>
                </a:solidFill>
              </a:rPr>
              <a:t>Click “Screen Help”</a:t>
            </a:r>
          </a:p>
          <a:p>
            <a:pPr marL="514350" indent="-514350">
              <a:buFont typeface="+mj-lt"/>
              <a:buAutoNum type="arabicPeriod"/>
            </a:pPr>
            <a:r>
              <a:rPr lang="en-US" sz="2800" dirty="0">
                <a:solidFill>
                  <a:schemeClr val="accent2"/>
                </a:solidFill>
              </a:rPr>
              <a:t>Click “Screen Flow”</a:t>
            </a:r>
          </a:p>
          <a:p>
            <a:pPr marL="514350" indent="-514350">
              <a:buFont typeface="+mj-lt"/>
              <a:buAutoNum type="arabicPeriod"/>
            </a:pPr>
            <a:endParaRPr lang="en-US" sz="2800" dirty="0"/>
          </a:p>
          <a:p>
            <a:pPr marL="0" indent="0">
              <a:buNone/>
            </a:pPr>
            <a:endParaRPr lang="en-US" sz="2800" dirty="0"/>
          </a:p>
          <a:p>
            <a:endParaRPr lang="en-US" dirty="0"/>
          </a:p>
        </p:txBody>
      </p:sp>
      <p:pic>
        <p:nvPicPr>
          <p:cNvPr id="11" name="Picture 10">
            <a:extLst>
              <a:ext uri="{FF2B5EF4-FFF2-40B4-BE49-F238E27FC236}">
                <a16:creationId xmlns:a16="http://schemas.microsoft.com/office/drawing/2014/main" id="{D8369B1F-A547-BBFA-7A29-F68F449B00D5}"/>
              </a:ext>
            </a:extLst>
          </p:cNvPr>
          <p:cNvPicPr>
            <a:picLocks noChangeAspect="1"/>
          </p:cNvPicPr>
          <p:nvPr/>
        </p:nvPicPr>
        <p:blipFill>
          <a:blip r:embed="rId2"/>
          <a:stretch>
            <a:fillRect/>
          </a:stretch>
        </p:blipFill>
        <p:spPr>
          <a:xfrm>
            <a:off x="2743200" y="3200400"/>
            <a:ext cx="3962953" cy="230537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Slide Number Placeholder 2">
            <a:extLst>
              <a:ext uri="{FF2B5EF4-FFF2-40B4-BE49-F238E27FC236}">
                <a16:creationId xmlns:a16="http://schemas.microsoft.com/office/drawing/2014/main" id="{AFD1414F-D478-A5B1-BF87-C0AE0B1C3552}"/>
              </a:ext>
            </a:extLst>
          </p:cNvPr>
          <p:cNvSpPr>
            <a:spLocks noGrp="1"/>
          </p:cNvSpPr>
          <p:nvPr>
            <p:ph type="sldNum" sz="quarter" idx="10"/>
          </p:nvPr>
        </p:nvSpPr>
        <p:spPr/>
        <p:txBody>
          <a:bodyPr/>
          <a:lstStyle/>
          <a:p>
            <a:fld id="{E01ABE7C-D557-4CAA-AC9E-0A55A9FE9F7F}" type="slidenum">
              <a:rPr lang="en-US" smtClean="0"/>
              <a:pPr/>
              <a:t>8</a:t>
            </a:fld>
            <a:endParaRPr lang="en-US" dirty="0"/>
          </a:p>
        </p:txBody>
      </p:sp>
      <p:sp>
        <p:nvSpPr>
          <p:cNvPr id="4" name="Content Placeholder 3">
            <a:extLst>
              <a:ext uri="{FF2B5EF4-FFF2-40B4-BE49-F238E27FC236}">
                <a16:creationId xmlns:a16="http://schemas.microsoft.com/office/drawing/2014/main" id="{22126471-7675-7A59-4F6D-FE7EDFC75B01}"/>
              </a:ext>
            </a:extLst>
          </p:cNvPr>
          <p:cNvSpPr>
            <a:spLocks noGrp="1"/>
          </p:cNvSpPr>
          <p:nvPr>
            <p:ph sz="quarter" idx="11"/>
          </p:nvPr>
        </p:nvSpPr>
        <p:spPr/>
        <p:txBody>
          <a:bodyPr>
            <a:normAutofit fontScale="92500" lnSpcReduction="20000"/>
          </a:bodyPr>
          <a:lstStyle/>
          <a:p>
            <a:pPr algn="ctr"/>
            <a:r>
              <a:rPr lang="en-US" dirty="0"/>
              <a:t>What if the field I want to query is greyed out?</a:t>
            </a:r>
          </a:p>
        </p:txBody>
      </p:sp>
      <p:pic>
        <p:nvPicPr>
          <p:cNvPr id="7" name="Picture 6">
            <a:extLst>
              <a:ext uri="{FF2B5EF4-FFF2-40B4-BE49-F238E27FC236}">
                <a16:creationId xmlns:a16="http://schemas.microsoft.com/office/drawing/2014/main" id="{4E971C01-2568-9475-921B-47DAEF8D6AE0}"/>
              </a:ext>
            </a:extLst>
          </p:cNvPr>
          <p:cNvPicPr>
            <a:picLocks noChangeAspect="1"/>
          </p:cNvPicPr>
          <p:nvPr/>
        </p:nvPicPr>
        <p:blipFill>
          <a:blip r:embed="rId3" cstate="print"/>
          <a:stretch>
            <a:fillRect/>
          </a:stretch>
        </p:blipFill>
        <p:spPr>
          <a:xfrm>
            <a:off x="4800600" y="1447800"/>
            <a:ext cx="431045" cy="418367"/>
          </a:xfrm>
          <a:prstGeom prst="rect">
            <a:avLst/>
          </a:prstGeom>
        </p:spPr>
      </p:pic>
      <p:cxnSp>
        <p:nvCxnSpPr>
          <p:cNvPr id="10" name="Straight Arrow Connector 9">
            <a:extLst>
              <a:ext uri="{FF2B5EF4-FFF2-40B4-BE49-F238E27FC236}">
                <a16:creationId xmlns:a16="http://schemas.microsoft.com/office/drawing/2014/main" id="{5138B665-2BF4-902A-FAE6-20D293634D1E}"/>
              </a:ext>
            </a:extLst>
          </p:cNvPr>
          <p:cNvCxnSpPr>
            <a:cxnSpLocks/>
          </p:cNvCxnSpPr>
          <p:nvPr/>
        </p:nvCxnSpPr>
        <p:spPr bwMode="auto">
          <a:xfrm>
            <a:off x="4648200" y="2819400"/>
            <a:ext cx="819150" cy="2290625"/>
          </a:xfrm>
          <a:prstGeom prst="straightConnector1">
            <a:avLst/>
          </a:prstGeom>
          <a:ln w="28575">
            <a:solidFill>
              <a:schemeClr val="accent2"/>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1248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3EDCB-93E8-441B-58AD-E6F3BCF1C427}"/>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E2B62DC-9E53-4E93-6776-17618E0A2FAB}"/>
              </a:ext>
            </a:extLst>
          </p:cNvPr>
          <p:cNvSpPr>
            <a:spLocks noGrp="1"/>
          </p:cNvSpPr>
          <p:nvPr>
            <p:ph idx="1"/>
          </p:nvPr>
        </p:nvSpPr>
        <p:spPr>
          <a:xfrm>
            <a:off x="1295400" y="1371600"/>
            <a:ext cx="7772400" cy="896478"/>
          </a:xfrm>
        </p:spPr>
        <p:txBody>
          <a:bodyPr/>
          <a:lstStyle/>
          <a:p>
            <a:pPr marL="0" indent="0">
              <a:buNone/>
            </a:pPr>
            <a:r>
              <a:rPr lang="en-US" sz="2800" dirty="0">
                <a:solidFill>
                  <a:schemeClr val="accent2"/>
                </a:solidFill>
              </a:rPr>
              <a:t>This produces a report of ALL fields on the screen, including the read-only fields. </a:t>
            </a:r>
          </a:p>
          <a:p>
            <a:pPr marL="514350" indent="-514350">
              <a:buFont typeface="+mj-lt"/>
              <a:buAutoNum type="arabicPeriod"/>
            </a:pPr>
            <a:endParaRPr lang="en-US" sz="2800" dirty="0"/>
          </a:p>
          <a:p>
            <a:pPr marL="0" indent="0">
              <a:buNone/>
            </a:pPr>
            <a:endParaRPr lang="en-US" sz="2800" dirty="0"/>
          </a:p>
          <a:p>
            <a:endParaRPr lang="en-US" dirty="0"/>
          </a:p>
        </p:txBody>
      </p:sp>
      <p:sp>
        <p:nvSpPr>
          <p:cNvPr id="3" name="Slide Number Placeholder 2">
            <a:extLst>
              <a:ext uri="{FF2B5EF4-FFF2-40B4-BE49-F238E27FC236}">
                <a16:creationId xmlns:a16="http://schemas.microsoft.com/office/drawing/2014/main" id="{76A4BD8B-9A75-34B6-B7AB-CD4B5A6D1343}"/>
              </a:ext>
            </a:extLst>
          </p:cNvPr>
          <p:cNvSpPr>
            <a:spLocks noGrp="1"/>
          </p:cNvSpPr>
          <p:nvPr>
            <p:ph type="sldNum" sz="quarter" idx="10"/>
          </p:nvPr>
        </p:nvSpPr>
        <p:spPr/>
        <p:txBody>
          <a:bodyPr/>
          <a:lstStyle/>
          <a:p>
            <a:fld id="{E01ABE7C-D557-4CAA-AC9E-0A55A9FE9F7F}" type="slidenum">
              <a:rPr lang="en-US" smtClean="0"/>
              <a:pPr/>
              <a:t>9</a:t>
            </a:fld>
            <a:endParaRPr lang="en-US" dirty="0"/>
          </a:p>
        </p:txBody>
      </p:sp>
      <p:sp>
        <p:nvSpPr>
          <p:cNvPr id="4" name="Content Placeholder 3">
            <a:extLst>
              <a:ext uri="{FF2B5EF4-FFF2-40B4-BE49-F238E27FC236}">
                <a16:creationId xmlns:a16="http://schemas.microsoft.com/office/drawing/2014/main" id="{F14CE880-FC44-31E5-0568-53BA7A80032B}"/>
              </a:ext>
            </a:extLst>
          </p:cNvPr>
          <p:cNvSpPr>
            <a:spLocks noGrp="1"/>
          </p:cNvSpPr>
          <p:nvPr>
            <p:ph sz="quarter" idx="11"/>
          </p:nvPr>
        </p:nvSpPr>
        <p:spPr/>
        <p:txBody>
          <a:bodyPr>
            <a:normAutofit fontScale="92500" lnSpcReduction="20000"/>
          </a:bodyPr>
          <a:lstStyle/>
          <a:p>
            <a:pPr algn="ctr"/>
            <a:r>
              <a:rPr lang="en-US" dirty="0"/>
              <a:t>What if the field I want to query is greyed out?</a:t>
            </a:r>
          </a:p>
        </p:txBody>
      </p:sp>
      <p:pic>
        <p:nvPicPr>
          <p:cNvPr id="11" name="Picture 10">
            <a:extLst>
              <a:ext uri="{FF2B5EF4-FFF2-40B4-BE49-F238E27FC236}">
                <a16:creationId xmlns:a16="http://schemas.microsoft.com/office/drawing/2014/main" id="{71E7658F-F111-339C-1F38-77B5A04A05BE}"/>
              </a:ext>
            </a:extLst>
          </p:cNvPr>
          <p:cNvPicPr>
            <a:picLocks noChangeAspect="1"/>
          </p:cNvPicPr>
          <p:nvPr/>
        </p:nvPicPr>
        <p:blipFill>
          <a:blip r:embed="rId2"/>
          <a:stretch>
            <a:fillRect/>
          </a:stretch>
        </p:blipFill>
        <p:spPr>
          <a:xfrm>
            <a:off x="1797696" y="2405943"/>
            <a:ext cx="6767808" cy="3992614"/>
          </a:xfrm>
          <a:prstGeom prst="rect">
            <a:avLst/>
          </a:prstGeom>
          <a:ln w="15875">
            <a:solidFill>
              <a:schemeClr val="tx1"/>
            </a:solidFill>
          </a:ln>
        </p:spPr>
      </p:pic>
    </p:spTree>
    <p:extLst>
      <p:ext uri="{BB962C8B-B14F-4D97-AF65-F5344CB8AC3E}">
        <p14:creationId xmlns:p14="http://schemas.microsoft.com/office/powerpoint/2010/main" val="3862103404"/>
      </p:ext>
    </p:extLst>
  </p:cSld>
  <p:clrMapOvr>
    <a:masterClrMapping/>
  </p:clrMapOvr>
</p:sld>
</file>

<file path=ppt/theme/theme1.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01069036">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KIS 2025">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81812da-d73b-4284-b311-b75665a9727e" xsi:nil="true"/>
    <lcf76f155ced4ddcb4097134ff3c332f xmlns="5e0b9a0b-fe70-4913-b410-e68a4fc5ed5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6B13F663DE52D40BD8FF9CE559B7BB8" ma:contentTypeVersion="13" ma:contentTypeDescription="Create a new document." ma:contentTypeScope="" ma:versionID="bbdd7ff9d2d76d3b15f319d8769c183f">
  <xsd:schema xmlns:xsd="http://www.w3.org/2001/XMLSchema" xmlns:xs="http://www.w3.org/2001/XMLSchema" xmlns:p="http://schemas.microsoft.com/office/2006/metadata/properties" xmlns:ns2="5e0b9a0b-fe70-4913-b410-e68a4fc5ed57" xmlns:ns3="781812da-d73b-4284-b311-b75665a9727e" targetNamespace="http://schemas.microsoft.com/office/2006/metadata/properties" ma:root="true" ma:fieldsID="8fff5d7fb08533ae90c9d9b0b68285cd" ns2:_="" ns3:_="">
    <xsd:import namespace="5e0b9a0b-fe70-4913-b410-e68a4fc5ed57"/>
    <xsd:import namespace="781812da-d73b-4284-b311-b75665a9727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0b9a0b-fe70-4913-b410-e68a4fc5e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dacf9d9-638c-4920-9669-b0bf029ffb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1812da-d73b-4284-b311-b75665a972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5163a52-ca82-4b04-916e-e1329d451c04}" ma:internalName="TaxCatchAll" ma:showField="CatchAllData" ma:web="781812da-d73b-4284-b311-b75665a972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1A3C1A-EC70-4721-BC4E-A8DDD54E12B7}">
  <ds:schemaRefs>
    <ds:schemaRef ds:uri="http://schemas.microsoft.com/sharepoint/v3/contenttype/forms"/>
  </ds:schemaRefs>
</ds:datastoreItem>
</file>

<file path=customXml/itemProps2.xml><?xml version="1.0" encoding="utf-8"?>
<ds:datastoreItem xmlns:ds="http://schemas.openxmlformats.org/officeDocument/2006/customXml" ds:itemID="{7720C48D-E5E6-4987-97F7-681F3548D45D}">
  <ds:schemaRefs>
    <ds:schemaRef ds:uri="http://schemas.microsoft.com/office/2006/metadata/properties"/>
    <ds:schemaRef ds:uri="http://schemas.microsoft.com/office/infopath/2007/PartnerControls"/>
    <ds:schemaRef ds:uri="781812da-d73b-4284-b311-b75665a9727e"/>
    <ds:schemaRef ds:uri="5e0b9a0b-fe70-4913-b410-e68a4fc5ed57"/>
  </ds:schemaRefs>
</ds:datastoreItem>
</file>

<file path=customXml/itemProps3.xml><?xml version="1.0" encoding="utf-8"?>
<ds:datastoreItem xmlns:ds="http://schemas.openxmlformats.org/officeDocument/2006/customXml" ds:itemID="{A9D2C94B-7DA5-4B64-BBB2-A3CAFEC38B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e0b9a0b-fe70-4913-b410-e68a4fc5ed57"/>
    <ds:schemaRef ds:uri="781812da-d73b-4284-b311-b75665a972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25674</TotalTime>
  <Words>3236</Words>
  <Application>Microsoft Office PowerPoint</Application>
  <PresentationFormat>On-screen Show (4:3)</PresentationFormat>
  <Paragraphs>345</Paragraphs>
  <Slides>44</Slides>
  <Notes>3</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44</vt:i4>
      </vt:variant>
    </vt:vector>
  </HeadingPairs>
  <TitlesOfParts>
    <vt:vector size="52" baseType="lpstr">
      <vt:lpstr>Aptos</vt:lpstr>
      <vt:lpstr>Arial</vt:lpstr>
      <vt:lpstr>Calibri</vt:lpstr>
      <vt:lpstr>Times New Roman</vt:lpstr>
      <vt:lpstr>Wingdings</vt:lpstr>
      <vt:lpstr>Keystone - NASU</vt:lpstr>
      <vt:lpstr>Custom Design</vt:lpstr>
      <vt:lpstr>Keystone - NASU</vt:lpstr>
      <vt:lpstr>Meta Queries for PAAS Users and Excel Tips</vt:lpstr>
      <vt:lpstr>NASU 2025 Session Surveys – we want your feedback!</vt:lpstr>
      <vt:lpstr>PowerPoint Presentation</vt:lpstr>
      <vt:lpstr>Meta Queries – All Toolbar Icons</vt:lpstr>
      <vt:lpstr>PowerPoint Presentation</vt:lpstr>
      <vt:lpstr>PowerPoint Presentation</vt:lpstr>
      <vt:lpstr>PowerPoint Presentation</vt:lpstr>
      <vt:lpstr>PowerPoint Presentation</vt:lpstr>
      <vt:lpstr>PowerPoint Presentation</vt:lpstr>
      <vt:lpstr>PowerPoint Presentation</vt:lpstr>
      <vt:lpstr>Standard PAAS Tables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use Excel</vt:lpstr>
      <vt:lpstr>General Navigation Tips</vt:lpstr>
      <vt:lpstr>Remove Duplicates</vt:lpstr>
      <vt:lpstr>Formulas</vt:lpstr>
      <vt:lpstr>Formulas (examples)</vt:lpstr>
      <vt:lpstr>Other Useful Tips</vt:lpstr>
      <vt:lpstr>PivotTables</vt:lpstr>
      <vt:lpstr>NASU 2025 Session Surveys – we want your feedback!</vt:lpstr>
    </vt:vector>
  </TitlesOfParts>
  <Company>KIS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Liggera</dc:creator>
  <cp:lastModifiedBy>Mike Liggera</cp:lastModifiedBy>
  <cp:revision>173</cp:revision>
  <cp:lastPrinted>2024-10-01T17:14:22Z</cp:lastPrinted>
  <dcterms:created xsi:type="dcterms:W3CDTF">2009-02-19T19:39:49Z</dcterms:created>
  <dcterms:modified xsi:type="dcterms:W3CDTF">2025-10-02T20:20:40Z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TC010690361033</vt:lpwstr>
  </property>
  <property fmtid="{D5CDD505-2E9C-101B-9397-08002B2CF9AE}" pid="3" name="ContentTypeId">
    <vt:lpwstr>0x010100F6B13F663DE52D40BD8FF9CE559B7BB8</vt:lpwstr>
  </property>
  <property fmtid="{D5CDD505-2E9C-101B-9397-08002B2CF9AE}" pid="4" name="MediaServiceImageTags">
    <vt:lpwstr/>
  </property>
</Properties>
</file>