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10"/>
  </p:notesMasterIdLst>
  <p:handoutMasterIdLst>
    <p:handoutMasterId r:id="rId11"/>
  </p:handoutMasterIdLst>
  <p:sldIdLst>
    <p:sldId id="256" r:id="rId5"/>
    <p:sldId id="297" r:id="rId6"/>
    <p:sldId id="271" r:id="rId7"/>
    <p:sldId id="272" r:id="rId8"/>
    <p:sldId id="296" r:id="rId9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72" y="1219200"/>
            <a:ext cx="1616015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220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72" y="1219200"/>
            <a:ext cx="1616015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973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72" y="1219200"/>
            <a:ext cx="1616015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2616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  <p:sldLayoutId id="2147483813" r:id="rId4"/>
    <p:sldLayoutId id="2147483814" r:id="rId5"/>
    <p:sldLayoutId id="2147483815" r:id="rId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liem.com/team-based-learning-2016-jgme-aliem-hot-topics-in-medical-education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creativecommons.org/licenses/by-nc-nd/3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bluediamondgallery.com/wooden-tile/t/thank-you.html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creativecommons.org/licenses/by-sa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 dirty="0">
                <a:latin typeface="Aptos"/>
              </a:rPr>
              <a:t>FIS Round Table</a:t>
            </a:r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 dirty="0"/>
              <a:t>Glen Schuehler &amp; Janette Raab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Definition</a:t>
            </a:r>
          </a:p>
          <a:p>
            <a:pPr lvl="1"/>
            <a:r>
              <a:rPr lang="en-US" dirty="0"/>
              <a:t>A number of persons gathered together for conference, discussion of some subject, etc., and often seated at a round table. 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894012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FIS Round Table</a:t>
            </a:r>
          </a:p>
        </p:txBody>
      </p:sp>
    </p:spTree>
    <p:extLst>
      <p:ext uri="{BB962C8B-B14F-4D97-AF65-F5344CB8AC3E}">
        <p14:creationId xmlns:p14="http://schemas.microsoft.com/office/powerpoint/2010/main" val="1361532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71E36C5-AB52-C837-22B4-5D136251DE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894012" y="1581150"/>
            <a:ext cx="7620000" cy="47625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D308AB-156B-0E94-266B-118B057D37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4EB3BA-C6D8-A020-BEE2-4DA182F65BE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Financials Discussion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1D1779-A79C-47A5-C87D-D4B2376B93EA}"/>
              </a:ext>
            </a:extLst>
          </p:cNvPr>
          <p:cNvSpPr txBox="1"/>
          <p:nvPr/>
        </p:nvSpPr>
        <p:spPr>
          <a:xfrm>
            <a:off x="2894012" y="6343650"/>
            <a:ext cx="762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://aliem.com/team-based-learning-2016-jgme-aliem-hot-topics-in-medical-education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nd/3.0/"/>
              </a:rPr>
              <a:t>CC BY-NC-ND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541806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DDEA136-27A7-181E-340E-3C9BA92D15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BFA035-F764-4924-DF7C-01E62040BC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DBE5F3-AFAE-05AE-CA05-23225A8761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055809-0306-83B3-4950-18996F054F43}"/>
              </a:ext>
            </a:extLst>
          </p:cNvPr>
          <p:cNvSpPr txBox="1"/>
          <p:nvPr/>
        </p:nvSpPr>
        <p:spPr>
          <a:xfrm>
            <a:off x="2817812" y="6553200"/>
            <a:ext cx="7772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www.thebluediamondgallery.com/wooden-tile/t/thank-you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600695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/>
              <a:t>All responses will be entered into a drawing for a $50 Amazon Gift Card. </a:t>
            </a:r>
          </a:p>
          <a:p>
            <a:pPr marL="461963" indent="-461963"/>
            <a:r>
              <a:rPr lang="en-US" sz="240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/>
              <a:t> or scan this QR code (also on the agenda)</a:t>
            </a:r>
          </a:p>
          <a:p>
            <a:pPr marL="461963" indent="-461963"/>
            <a:endParaRPr lang="en-US" sz="2400"/>
          </a:p>
          <a:p>
            <a:pPr marL="461963" indent="-461963"/>
            <a:endParaRPr lang="en-US" sz="2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D61EE3-95FD-4891-BBDC-D8126F1022BA}">
  <ds:schemaRefs>
    <ds:schemaRef ds:uri="5e0b9a0b-fe70-4913-b410-e68a4fc5ed57"/>
    <ds:schemaRef ds:uri="781812da-d73b-4284-b311-b75665a972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25F8734-FC53-4E41-A2D9-59E5B2971B15}">
  <ds:schemaRefs>
    <ds:schemaRef ds:uri="5e0b9a0b-fe70-4913-b410-e68a4fc5ed57"/>
    <ds:schemaRef ds:uri="781812da-d73b-4284-b311-b75665a9727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133</Words>
  <Application>Microsoft Office PowerPoint</Application>
  <PresentationFormat>Custom</PresentationFormat>
  <Paragraphs>20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Calibri</vt:lpstr>
      <vt:lpstr>Times New Roman</vt:lpstr>
      <vt:lpstr>Wingdings</vt:lpstr>
      <vt:lpstr>Keystone - NASU</vt:lpstr>
      <vt:lpstr>FIS Round Table</vt:lpstr>
      <vt:lpstr>FIS Round Table</vt:lpstr>
      <vt:lpstr>PowerPoint Presentation</vt:lpstr>
      <vt:lpstr>PowerPoint Presentation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Glen Schuehler</cp:lastModifiedBy>
  <cp:revision>17</cp:revision>
  <cp:lastPrinted>2016-09-16T15:22:39Z</cp:lastPrinted>
  <dcterms:created xsi:type="dcterms:W3CDTF">2009-02-19T19:39:49Z</dcterms:created>
  <dcterms:modified xsi:type="dcterms:W3CDTF">2025-10-01T21:52:26Z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