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31"/>
  </p:notesMasterIdLst>
  <p:handoutMasterIdLst>
    <p:handoutMasterId r:id="rId32"/>
  </p:handoutMasterIdLst>
  <p:sldIdLst>
    <p:sldId id="256" r:id="rId5"/>
    <p:sldId id="296" r:id="rId6"/>
    <p:sldId id="279" r:id="rId7"/>
    <p:sldId id="297" r:id="rId8"/>
    <p:sldId id="291" r:id="rId9"/>
    <p:sldId id="263" r:id="rId10"/>
    <p:sldId id="264" r:id="rId11"/>
    <p:sldId id="290" r:id="rId12"/>
    <p:sldId id="260" r:id="rId13"/>
    <p:sldId id="298" r:id="rId14"/>
    <p:sldId id="288" r:id="rId15"/>
    <p:sldId id="268" r:id="rId16"/>
    <p:sldId id="289" r:id="rId17"/>
    <p:sldId id="272" r:id="rId18"/>
    <p:sldId id="273" r:id="rId19"/>
    <p:sldId id="270" r:id="rId20"/>
    <p:sldId id="277" r:id="rId21"/>
    <p:sldId id="280" r:id="rId22"/>
    <p:sldId id="282" r:id="rId23"/>
    <p:sldId id="284" r:id="rId24"/>
    <p:sldId id="285" r:id="rId25"/>
    <p:sldId id="287" r:id="rId26"/>
    <p:sldId id="286" r:id="rId27"/>
    <p:sldId id="278" r:id="rId28"/>
    <p:sldId id="281" r:id="rId29"/>
    <p:sldId id="299" r:id="rId30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2018"/>
    <a:srgbClr val="999999"/>
    <a:srgbClr val="AC0029"/>
    <a:srgbClr val="000000"/>
    <a:srgbClr val="D34817"/>
    <a:srgbClr val="1C1C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2A0783-CAC9-0B77-7725-952DAD75BE07}" v="26" dt="2025-10-01T19:07:22.333"/>
    <p1510:client id="{A3C2CC9C-06A7-4C9A-82BE-3BD1CD276EFF}" v="13" dt="2025-10-02T04:35:37.730"/>
    <p1510:client id="{C699B688-EEFD-4C2A-8497-97848FCD65E1}" v="1" dt="2025-10-02T03:22:45.2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Liggera" userId="673ef6c4-6141-42dc-b882-875446eff3e9" providerId="ADAL" clId="{E7E437BD-BB32-4271-83BA-1CFC683FDF0C}"/>
    <pc:docChg chg="undo redo custSel addSld delSld modSld">
      <pc:chgData name="Mike Liggera" userId="673ef6c4-6141-42dc-b882-875446eff3e9" providerId="ADAL" clId="{E7E437BD-BB32-4271-83BA-1CFC683FDF0C}" dt="2025-10-02T14:17:20.104" v="2263" actId="20577"/>
      <pc:docMkLst>
        <pc:docMk/>
      </pc:docMkLst>
      <pc:sldChg chg="modSp mod">
        <pc:chgData name="Mike Liggera" userId="673ef6c4-6141-42dc-b882-875446eff3e9" providerId="ADAL" clId="{E7E437BD-BB32-4271-83BA-1CFC683FDF0C}" dt="2025-10-02T14:17:20.104" v="2263" actId="20577"/>
        <pc:sldMkLst>
          <pc:docMk/>
          <pc:sldMk cId="492548821" sldId="256"/>
        </pc:sldMkLst>
        <pc:spChg chg="mod">
          <ac:chgData name="Mike Liggera" userId="673ef6c4-6141-42dc-b882-875446eff3e9" providerId="ADAL" clId="{E7E437BD-BB32-4271-83BA-1CFC683FDF0C}" dt="2025-10-02T03:26:35.603" v="16" actId="20577"/>
          <ac:spMkLst>
            <pc:docMk/>
            <pc:sldMk cId="492548821" sldId="256"/>
            <ac:spMk id="2" creationId="{00000000-0000-0000-0000-000000000000}"/>
          </ac:spMkLst>
        </pc:spChg>
        <pc:spChg chg="mod">
          <ac:chgData name="Mike Liggera" userId="673ef6c4-6141-42dc-b882-875446eff3e9" providerId="ADAL" clId="{E7E437BD-BB32-4271-83BA-1CFC683FDF0C}" dt="2025-10-02T14:17:20.104" v="2263" actId="20577"/>
          <ac:spMkLst>
            <pc:docMk/>
            <pc:sldMk cId="492548821" sldId="256"/>
            <ac:spMk id="5" creationId="{048B246D-968B-1076-365A-F9C90A27D659}"/>
          </ac:spMkLst>
        </pc:spChg>
      </pc:sldChg>
      <pc:sldChg chg="addSp delSp modSp mod">
        <pc:chgData name="Mike Liggera" userId="673ef6c4-6141-42dc-b882-875446eff3e9" providerId="ADAL" clId="{E7E437BD-BB32-4271-83BA-1CFC683FDF0C}" dt="2025-10-02T04:07:36.536" v="1242" actId="14100"/>
        <pc:sldMkLst>
          <pc:docMk/>
          <pc:sldMk cId="3859321141" sldId="260"/>
        </pc:sldMkLst>
        <pc:spChg chg="mod">
          <ac:chgData name="Mike Liggera" userId="673ef6c4-6141-42dc-b882-875446eff3e9" providerId="ADAL" clId="{E7E437BD-BB32-4271-83BA-1CFC683FDF0C}" dt="2025-10-02T04:05:56.813" v="1185" actId="20577"/>
          <ac:spMkLst>
            <pc:docMk/>
            <pc:sldMk cId="3859321141" sldId="260"/>
            <ac:spMk id="2" creationId="{5921327E-00DE-4117-B848-C39D78A1179D}"/>
          </ac:spMkLst>
        </pc:spChg>
        <pc:spChg chg="mod">
          <ac:chgData name="Mike Liggera" userId="673ef6c4-6141-42dc-b882-875446eff3e9" providerId="ADAL" clId="{E7E437BD-BB32-4271-83BA-1CFC683FDF0C}" dt="2025-10-02T04:07:36.536" v="1242" actId="14100"/>
          <ac:spMkLst>
            <pc:docMk/>
            <pc:sldMk cId="3859321141" sldId="260"/>
            <ac:spMk id="4" creationId="{F1023881-5531-4BA4-8683-49CAEC5E073D}"/>
          </ac:spMkLst>
        </pc:spChg>
        <pc:spChg chg="del mod">
          <ac:chgData name="Mike Liggera" userId="673ef6c4-6141-42dc-b882-875446eff3e9" providerId="ADAL" clId="{E7E437BD-BB32-4271-83BA-1CFC683FDF0C}" dt="2025-10-02T04:06:23.499" v="1191"/>
          <ac:spMkLst>
            <pc:docMk/>
            <pc:sldMk cId="3859321141" sldId="260"/>
            <ac:spMk id="9" creationId="{E1ED5A32-D722-9A2E-E03F-B699DBF0C6FB}"/>
          </ac:spMkLst>
        </pc:spChg>
        <pc:grpChg chg="del">
          <ac:chgData name="Mike Liggera" userId="673ef6c4-6141-42dc-b882-875446eff3e9" providerId="ADAL" clId="{E7E437BD-BB32-4271-83BA-1CFC683FDF0C}" dt="2025-10-02T04:04:28.322" v="1139" actId="478"/>
          <ac:grpSpMkLst>
            <pc:docMk/>
            <pc:sldMk cId="3859321141" sldId="260"/>
            <ac:grpSpMk id="12" creationId="{CF8252E7-DBC2-9E77-7938-C6A45ABBEBE6}"/>
          </ac:grpSpMkLst>
        </pc:grpChg>
        <pc:picChg chg="add mod">
          <ac:chgData name="Mike Liggera" userId="673ef6c4-6141-42dc-b882-875446eff3e9" providerId="ADAL" clId="{E7E437BD-BB32-4271-83BA-1CFC683FDF0C}" dt="2025-10-02T04:06:19.124" v="1189" actId="1582"/>
          <ac:picMkLst>
            <pc:docMk/>
            <pc:sldMk cId="3859321141" sldId="260"/>
            <ac:picMk id="7" creationId="{DA5322A2-B0C1-03E9-BA2D-765B7E595F7D}"/>
          </ac:picMkLst>
        </pc:picChg>
        <pc:picChg chg="add del">
          <ac:chgData name="Mike Liggera" userId="673ef6c4-6141-42dc-b882-875446eff3e9" providerId="ADAL" clId="{E7E437BD-BB32-4271-83BA-1CFC683FDF0C}" dt="2025-10-02T04:03:59.207" v="1138" actId="478"/>
          <ac:picMkLst>
            <pc:docMk/>
            <pc:sldMk cId="3859321141" sldId="260"/>
            <ac:picMk id="10" creationId="{87945F1C-1E48-BBE9-26FA-2AB288C083AB}"/>
          </ac:picMkLst>
        </pc:picChg>
      </pc:sldChg>
      <pc:sldChg chg="addSp delSp modSp del mod">
        <pc:chgData name="Mike Liggera" userId="673ef6c4-6141-42dc-b882-875446eff3e9" providerId="ADAL" clId="{E7E437BD-BB32-4271-83BA-1CFC683FDF0C}" dt="2025-10-02T04:00:03.280" v="950" actId="47"/>
        <pc:sldMkLst>
          <pc:docMk/>
          <pc:sldMk cId="257715305" sldId="261"/>
        </pc:sldMkLst>
        <pc:spChg chg="mod">
          <ac:chgData name="Mike Liggera" userId="673ef6c4-6141-42dc-b882-875446eff3e9" providerId="ADAL" clId="{E7E437BD-BB32-4271-83BA-1CFC683FDF0C}" dt="2025-10-02T03:57:32.302" v="923" actId="20577"/>
          <ac:spMkLst>
            <pc:docMk/>
            <pc:sldMk cId="257715305" sldId="261"/>
            <ac:spMk id="2" creationId="{3FC59A2C-73D2-4E48-97C4-985F576FAAA9}"/>
          </ac:spMkLst>
        </pc:spChg>
        <pc:picChg chg="del mod">
          <ac:chgData name="Mike Liggera" userId="673ef6c4-6141-42dc-b882-875446eff3e9" providerId="ADAL" clId="{E7E437BD-BB32-4271-83BA-1CFC683FDF0C}" dt="2025-10-02T03:56:38.149" v="829" actId="478"/>
          <ac:picMkLst>
            <pc:docMk/>
            <pc:sldMk cId="257715305" sldId="261"/>
            <ac:picMk id="5" creationId="{CF133DB8-CADF-41F8-B5D7-EB103F1E0791}"/>
          </ac:picMkLst>
        </pc:picChg>
        <pc:picChg chg="add mod">
          <ac:chgData name="Mike Liggera" userId="673ef6c4-6141-42dc-b882-875446eff3e9" providerId="ADAL" clId="{E7E437BD-BB32-4271-83BA-1CFC683FDF0C}" dt="2025-10-02T03:57:38.308" v="924" actId="1076"/>
          <ac:picMkLst>
            <pc:docMk/>
            <pc:sldMk cId="257715305" sldId="261"/>
            <ac:picMk id="7" creationId="{70AB2F0C-B83D-B6B9-DFCE-8E6A35040E71}"/>
          </ac:picMkLst>
        </pc:picChg>
      </pc:sldChg>
      <pc:sldChg chg="addSp delSp modSp mod">
        <pc:chgData name="Mike Liggera" userId="673ef6c4-6141-42dc-b882-875446eff3e9" providerId="ADAL" clId="{E7E437BD-BB32-4271-83BA-1CFC683FDF0C}" dt="2025-10-02T03:59:53.861" v="949" actId="20577"/>
        <pc:sldMkLst>
          <pc:docMk/>
          <pc:sldMk cId="4177982047" sldId="263"/>
        </pc:sldMkLst>
        <pc:spChg chg="mod">
          <ac:chgData name="Mike Liggera" userId="673ef6c4-6141-42dc-b882-875446eff3e9" providerId="ADAL" clId="{E7E437BD-BB32-4271-83BA-1CFC683FDF0C}" dt="2025-10-02T03:59:53.861" v="949" actId="20577"/>
          <ac:spMkLst>
            <pc:docMk/>
            <pc:sldMk cId="4177982047" sldId="263"/>
            <ac:spMk id="2" creationId="{4CE4C06A-CC94-4B4E-9266-DCB8DD4807D8}"/>
          </ac:spMkLst>
        </pc:spChg>
        <pc:spChg chg="del">
          <ac:chgData name="Mike Liggera" userId="673ef6c4-6141-42dc-b882-875446eff3e9" providerId="ADAL" clId="{E7E437BD-BB32-4271-83BA-1CFC683FDF0C}" dt="2025-10-02T03:45:19.524" v="635" actId="21"/>
          <ac:spMkLst>
            <pc:docMk/>
            <pc:sldMk cId="4177982047" sldId="263"/>
            <ac:spMk id="6" creationId="{D462C0BD-F6BC-4681-B12D-A7B456A3C9E9}"/>
          </ac:spMkLst>
        </pc:spChg>
        <pc:spChg chg="del">
          <ac:chgData name="Mike Liggera" userId="673ef6c4-6141-42dc-b882-875446eff3e9" providerId="ADAL" clId="{E7E437BD-BB32-4271-83BA-1CFC683FDF0C}" dt="2025-10-02T03:45:19.524" v="635" actId="21"/>
          <ac:spMkLst>
            <pc:docMk/>
            <pc:sldMk cId="4177982047" sldId="263"/>
            <ac:spMk id="10" creationId="{E8C1E991-FEA7-B35B-2A0E-F3F0765C31EA}"/>
          </ac:spMkLst>
        </pc:spChg>
        <pc:picChg chg="add mod modCrop">
          <ac:chgData name="Mike Liggera" userId="673ef6c4-6141-42dc-b882-875446eff3e9" providerId="ADAL" clId="{E7E437BD-BB32-4271-83BA-1CFC683FDF0C}" dt="2025-10-02T03:46:38.431" v="641" actId="1582"/>
          <ac:picMkLst>
            <pc:docMk/>
            <pc:sldMk cId="4177982047" sldId="263"/>
            <ac:picMk id="7" creationId="{06629817-4E8B-38CA-D627-CBA500933BB9}"/>
          </ac:picMkLst>
        </pc:picChg>
        <pc:picChg chg="add del">
          <ac:chgData name="Mike Liggera" userId="673ef6c4-6141-42dc-b882-875446eff3e9" providerId="ADAL" clId="{E7E437BD-BB32-4271-83BA-1CFC683FDF0C}" dt="2025-10-02T03:45:09.280" v="633" actId="478"/>
          <ac:picMkLst>
            <pc:docMk/>
            <pc:sldMk cId="4177982047" sldId="263"/>
            <ac:picMk id="8" creationId="{58827E6B-2650-5495-89A5-3D2CD2A05A23}"/>
          </ac:picMkLst>
        </pc:picChg>
        <pc:picChg chg="add mod">
          <ac:chgData name="Mike Liggera" userId="673ef6c4-6141-42dc-b882-875446eff3e9" providerId="ADAL" clId="{E7E437BD-BB32-4271-83BA-1CFC683FDF0C}" dt="2025-10-02T03:59:49.637" v="947" actId="1036"/>
          <ac:picMkLst>
            <pc:docMk/>
            <pc:sldMk cId="4177982047" sldId="263"/>
            <ac:picMk id="9" creationId="{5C0F920D-A034-454E-BBA0-0ECB0656DFF9}"/>
          </ac:picMkLst>
        </pc:picChg>
        <pc:picChg chg="add mod">
          <ac:chgData name="Mike Liggera" userId="673ef6c4-6141-42dc-b882-875446eff3e9" providerId="ADAL" clId="{E7E437BD-BB32-4271-83BA-1CFC683FDF0C}" dt="2025-10-02T03:49:47.160" v="671" actId="1582"/>
          <ac:picMkLst>
            <pc:docMk/>
            <pc:sldMk cId="4177982047" sldId="263"/>
            <ac:picMk id="12" creationId="{91FE7F95-3AF2-04D0-44B6-68CA101F0427}"/>
          </ac:picMkLst>
        </pc:picChg>
        <pc:cxnChg chg="add mod">
          <ac:chgData name="Mike Liggera" userId="673ef6c4-6141-42dc-b882-875446eff3e9" providerId="ADAL" clId="{E7E437BD-BB32-4271-83BA-1CFC683FDF0C}" dt="2025-10-02T03:50:34.525" v="675" actId="208"/>
          <ac:cxnSpMkLst>
            <pc:docMk/>
            <pc:sldMk cId="4177982047" sldId="263"/>
            <ac:cxnSpMk id="14" creationId="{CF81E7F1-FE73-7DE2-958C-080F5C414331}"/>
          </ac:cxnSpMkLst>
        </pc:cxnChg>
      </pc:sldChg>
      <pc:sldChg chg="addSp delSp modSp mod">
        <pc:chgData name="Mike Liggera" userId="673ef6c4-6141-42dc-b882-875446eff3e9" providerId="ADAL" clId="{E7E437BD-BB32-4271-83BA-1CFC683FDF0C}" dt="2025-10-02T04:00:19.788" v="961" actId="113"/>
        <pc:sldMkLst>
          <pc:docMk/>
          <pc:sldMk cId="270310298" sldId="264"/>
        </pc:sldMkLst>
        <pc:spChg chg="mod">
          <ac:chgData name="Mike Liggera" userId="673ef6c4-6141-42dc-b882-875446eff3e9" providerId="ADAL" clId="{E7E437BD-BB32-4271-83BA-1CFC683FDF0C}" dt="2025-10-02T04:00:19.788" v="961" actId="113"/>
          <ac:spMkLst>
            <pc:docMk/>
            <pc:sldMk cId="270310298" sldId="264"/>
            <ac:spMk id="2" creationId="{39F27C62-03A1-4E7C-8234-76C78A657C7C}"/>
          </ac:spMkLst>
        </pc:spChg>
        <pc:spChg chg="add del">
          <ac:chgData name="Mike Liggera" userId="673ef6c4-6141-42dc-b882-875446eff3e9" providerId="ADAL" clId="{E7E437BD-BB32-4271-83BA-1CFC683FDF0C}" dt="2025-10-02T03:52:16.997" v="717" actId="478"/>
          <ac:spMkLst>
            <pc:docMk/>
            <pc:sldMk cId="270310298" sldId="264"/>
            <ac:spMk id="9" creationId="{962C80EA-5D3A-13FA-80EF-C6293459FB48}"/>
          </ac:spMkLst>
        </pc:spChg>
        <pc:spChg chg="add del">
          <ac:chgData name="Mike Liggera" userId="673ef6c4-6141-42dc-b882-875446eff3e9" providerId="ADAL" clId="{E7E437BD-BB32-4271-83BA-1CFC683FDF0C}" dt="2025-10-02T03:52:20.503" v="718" actId="478"/>
          <ac:spMkLst>
            <pc:docMk/>
            <pc:sldMk cId="270310298" sldId="264"/>
            <ac:spMk id="10" creationId="{92F03BC0-86C2-4E6B-9A81-F60A1D1F61EB}"/>
          </ac:spMkLst>
        </pc:spChg>
        <pc:picChg chg="del mod">
          <ac:chgData name="Mike Liggera" userId="673ef6c4-6141-42dc-b882-875446eff3e9" providerId="ADAL" clId="{E7E437BD-BB32-4271-83BA-1CFC683FDF0C}" dt="2025-10-02T03:47:37.507" v="661" actId="21"/>
          <ac:picMkLst>
            <pc:docMk/>
            <pc:sldMk cId="270310298" sldId="264"/>
            <ac:picMk id="5" creationId="{5C0F920D-A034-454E-BBA0-0ECB0656DFF9}"/>
          </ac:picMkLst>
        </pc:picChg>
        <pc:picChg chg="add mod modCrop">
          <ac:chgData name="Mike Liggera" userId="673ef6c4-6141-42dc-b882-875446eff3e9" providerId="ADAL" clId="{E7E437BD-BB32-4271-83BA-1CFC683FDF0C}" dt="2025-10-02T03:54:30.318" v="754" actId="1035"/>
          <ac:picMkLst>
            <pc:docMk/>
            <pc:sldMk cId="270310298" sldId="264"/>
            <ac:picMk id="7" creationId="{23846F41-83C3-CF7C-A011-6B10092FC787}"/>
          </ac:picMkLst>
        </pc:picChg>
        <pc:picChg chg="del">
          <ac:chgData name="Mike Liggera" userId="673ef6c4-6141-42dc-b882-875446eff3e9" providerId="ADAL" clId="{E7E437BD-BB32-4271-83BA-1CFC683FDF0C}" dt="2025-10-02T03:50:51.836" v="680" actId="478"/>
          <ac:picMkLst>
            <pc:docMk/>
            <pc:sldMk cId="270310298" sldId="264"/>
            <ac:picMk id="8" creationId="{B0A27A7E-BD25-EF51-4428-3D787CE19785}"/>
          </ac:picMkLst>
        </pc:picChg>
      </pc:sldChg>
      <pc:sldChg chg="addSp modSp mod">
        <pc:chgData name="Mike Liggera" userId="673ef6c4-6141-42dc-b882-875446eff3e9" providerId="ADAL" clId="{E7E437BD-BB32-4271-83BA-1CFC683FDF0C}" dt="2025-10-02T04:25:02.012" v="1855" actId="1035"/>
        <pc:sldMkLst>
          <pc:docMk/>
          <pc:sldMk cId="1304194701" sldId="270"/>
        </pc:sldMkLst>
        <pc:spChg chg="add mod">
          <ac:chgData name="Mike Liggera" userId="673ef6c4-6141-42dc-b882-875446eff3e9" providerId="ADAL" clId="{E7E437BD-BB32-4271-83BA-1CFC683FDF0C}" dt="2025-10-02T04:25:02.012" v="1855" actId="1035"/>
          <ac:spMkLst>
            <pc:docMk/>
            <pc:sldMk cId="1304194701" sldId="270"/>
            <ac:spMk id="2" creationId="{5CE9AF45-C622-1B58-C525-565E9D86812F}"/>
          </ac:spMkLst>
        </pc:spChg>
        <pc:spChg chg="mod">
          <ac:chgData name="Mike Liggera" userId="673ef6c4-6141-42dc-b882-875446eff3e9" providerId="ADAL" clId="{E7E437BD-BB32-4271-83BA-1CFC683FDF0C}" dt="2025-10-02T04:18:12.804" v="1721" actId="20577"/>
          <ac:spMkLst>
            <pc:docMk/>
            <pc:sldMk cId="1304194701" sldId="270"/>
            <ac:spMk id="4" creationId="{577CFEA0-65F9-45EE-A78C-9A4D0D7F434F}"/>
          </ac:spMkLst>
        </pc:spChg>
        <pc:picChg chg="mod">
          <ac:chgData name="Mike Liggera" userId="673ef6c4-6141-42dc-b882-875446eff3e9" providerId="ADAL" clId="{E7E437BD-BB32-4271-83BA-1CFC683FDF0C}" dt="2025-10-02T04:25:02.012" v="1855" actId="1035"/>
          <ac:picMkLst>
            <pc:docMk/>
            <pc:sldMk cId="1304194701" sldId="270"/>
            <ac:picMk id="9" creationId="{ED2F94C5-5F0D-448B-9BDD-E63A7DFF5165}"/>
          </ac:picMkLst>
        </pc:picChg>
      </pc:sldChg>
      <pc:sldChg chg="modSp mod">
        <pc:chgData name="Mike Liggera" userId="673ef6c4-6141-42dc-b882-875446eff3e9" providerId="ADAL" clId="{E7E437BD-BB32-4271-83BA-1CFC683FDF0C}" dt="2025-10-02T04:17:00.824" v="1683" actId="20577"/>
        <pc:sldMkLst>
          <pc:docMk/>
          <pc:sldMk cId="1716380588" sldId="272"/>
        </pc:sldMkLst>
        <pc:spChg chg="mod">
          <ac:chgData name="Mike Liggera" userId="673ef6c4-6141-42dc-b882-875446eff3e9" providerId="ADAL" clId="{E7E437BD-BB32-4271-83BA-1CFC683FDF0C}" dt="2025-10-02T04:17:00.824" v="1683" actId="20577"/>
          <ac:spMkLst>
            <pc:docMk/>
            <pc:sldMk cId="1716380588" sldId="272"/>
            <ac:spMk id="2" creationId="{C8CD5AB3-7A7F-4C50-A7D8-C284A1683770}"/>
          </ac:spMkLst>
        </pc:spChg>
      </pc:sldChg>
      <pc:sldChg chg="modSp mod">
        <pc:chgData name="Mike Liggera" userId="673ef6c4-6141-42dc-b882-875446eff3e9" providerId="ADAL" clId="{E7E437BD-BB32-4271-83BA-1CFC683FDF0C}" dt="2025-10-02T04:17:32.958" v="1695" actId="20577"/>
        <pc:sldMkLst>
          <pc:docMk/>
          <pc:sldMk cId="3742786150" sldId="273"/>
        </pc:sldMkLst>
        <pc:spChg chg="mod">
          <ac:chgData name="Mike Liggera" userId="673ef6c4-6141-42dc-b882-875446eff3e9" providerId="ADAL" clId="{E7E437BD-BB32-4271-83BA-1CFC683FDF0C}" dt="2025-10-02T04:17:32.958" v="1695" actId="20577"/>
          <ac:spMkLst>
            <pc:docMk/>
            <pc:sldMk cId="3742786150" sldId="273"/>
            <ac:spMk id="2" creationId="{A6262F29-221F-4582-8966-13184B4D64EE}"/>
          </ac:spMkLst>
        </pc:spChg>
      </pc:sldChg>
      <pc:sldChg chg="addSp delSp modSp mod">
        <pc:chgData name="Mike Liggera" userId="673ef6c4-6141-42dc-b882-875446eff3e9" providerId="ADAL" clId="{E7E437BD-BB32-4271-83BA-1CFC683FDF0C}" dt="2025-10-02T04:24:41.336" v="1837" actId="1582"/>
        <pc:sldMkLst>
          <pc:docMk/>
          <pc:sldMk cId="3706177198" sldId="277"/>
        </pc:sldMkLst>
        <pc:spChg chg="del mod">
          <ac:chgData name="Mike Liggera" userId="673ef6c4-6141-42dc-b882-875446eff3e9" providerId="ADAL" clId="{E7E437BD-BB32-4271-83BA-1CFC683FDF0C}" dt="2025-10-02T04:23:54.874" v="1829" actId="478"/>
          <ac:spMkLst>
            <pc:docMk/>
            <pc:sldMk cId="3706177198" sldId="277"/>
            <ac:spMk id="2" creationId="{6EEAD745-6632-4DB0-53A8-379DA318F9B1}"/>
          </ac:spMkLst>
        </pc:spChg>
        <pc:spChg chg="mod">
          <ac:chgData name="Mike Liggera" userId="673ef6c4-6141-42dc-b882-875446eff3e9" providerId="ADAL" clId="{E7E437BD-BB32-4271-83BA-1CFC683FDF0C}" dt="2025-10-02T04:23:41.502" v="1823" actId="14100"/>
          <ac:spMkLst>
            <pc:docMk/>
            <pc:sldMk cId="3706177198" sldId="277"/>
            <ac:spMk id="4" creationId="{D02A95C4-9018-4909-B26D-AF7C29F0CEAB}"/>
          </ac:spMkLst>
        </pc:spChg>
        <pc:spChg chg="add mod">
          <ac:chgData name="Mike Liggera" userId="673ef6c4-6141-42dc-b882-875446eff3e9" providerId="ADAL" clId="{E7E437BD-BB32-4271-83BA-1CFC683FDF0C}" dt="2025-10-02T04:24:34.185" v="1835" actId="14100"/>
          <ac:spMkLst>
            <pc:docMk/>
            <pc:sldMk cId="3706177198" sldId="277"/>
            <ac:spMk id="6" creationId="{E7AA5C6B-2CF3-C899-AF2B-1B1CA9185F8A}"/>
          </ac:spMkLst>
        </pc:spChg>
        <pc:picChg chg="del">
          <ac:chgData name="Mike Liggera" userId="673ef6c4-6141-42dc-b882-875446eff3e9" providerId="ADAL" clId="{E7E437BD-BB32-4271-83BA-1CFC683FDF0C}" dt="2025-10-02T04:23:16.252" v="1819" actId="478"/>
          <ac:picMkLst>
            <pc:docMk/>
            <pc:sldMk cId="3706177198" sldId="277"/>
            <ac:picMk id="5" creationId="{30892DFF-528C-495E-849E-52A2D04A8357}"/>
          </ac:picMkLst>
        </pc:picChg>
        <pc:picChg chg="add mod">
          <ac:chgData name="Mike Liggera" userId="673ef6c4-6141-42dc-b882-875446eff3e9" providerId="ADAL" clId="{E7E437BD-BB32-4271-83BA-1CFC683FDF0C}" dt="2025-10-02T04:24:41.336" v="1837" actId="1582"/>
          <ac:picMkLst>
            <pc:docMk/>
            <pc:sldMk cId="3706177198" sldId="277"/>
            <ac:picMk id="9" creationId="{8A0A571C-539D-E051-4064-9BF295BDCAAD}"/>
          </ac:picMkLst>
        </pc:picChg>
        <pc:cxnChg chg="del">
          <ac:chgData name="Mike Liggera" userId="673ef6c4-6141-42dc-b882-875446eff3e9" providerId="ADAL" clId="{E7E437BD-BB32-4271-83BA-1CFC683FDF0C}" dt="2025-10-02T04:23:58.109" v="1830" actId="478"/>
          <ac:cxnSpMkLst>
            <pc:docMk/>
            <pc:sldMk cId="3706177198" sldId="277"/>
            <ac:cxnSpMk id="7" creationId="{1FBF9272-8C20-FF9B-A8D4-066E77032154}"/>
          </ac:cxnSpMkLst>
        </pc:cxnChg>
      </pc:sldChg>
      <pc:sldChg chg="modSp mod">
        <pc:chgData name="Mike Liggera" userId="673ef6c4-6141-42dc-b882-875446eff3e9" providerId="ADAL" clId="{E7E437BD-BB32-4271-83BA-1CFC683FDF0C}" dt="2025-10-02T03:35:00.368" v="421" actId="20577"/>
        <pc:sldMkLst>
          <pc:docMk/>
          <pc:sldMk cId="1868817561" sldId="279"/>
        </pc:sldMkLst>
        <pc:spChg chg="mod">
          <ac:chgData name="Mike Liggera" userId="673ef6c4-6141-42dc-b882-875446eff3e9" providerId="ADAL" clId="{E7E437BD-BB32-4271-83BA-1CFC683FDF0C}" dt="2025-10-02T03:35:00.368" v="421" actId="20577"/>
          <ac:spMkLst>
            <pc:docMk/>
            <pc:sldMk cId="1868817561" sldId="279"/>
            <ac:spMk id="2" creationId="{59CBD2FB-58BB-4622-935E-B8850FD43C91}"/>
          </ac:spMkLst>
        </pc:spChg>
        <pc:spChg chg="mod">
          <ac:chgData name="Mike Liggera" userId="673ef6c4-6141-42dc-b882-875446eff3e9" providerId="ADAL" clId="{E7E437BD-BB32-4271-83BA-1CFC683FDF0C}" dt="2025-10-02T03:28:24.675" v="59" actId="20577"/>
          <ac:spMkLst>
            <pc:docMk/>
            <pc:sldMk cId="1868817561" sldId="279"/>
            <ac:spMk id="4" creationId="{BE2982C2-CA6E-424A-B955-C23254D434EE}"/>
          </ac:spMkLst>
        </pc:spChg>
        <pc:picChg chg="mod modCrop">
          <ac:chgData name="Mike Liggera" userId="673ef6c4-6141-42dc-b882-875446eff3e9" providerId="ADAL" clId="{E7E437BD-BB32-4271-83BA-1CFC683FDF0C}" dt="2025-10-02T03:34:41.367" v="406" actId="1037"/>
          <ac:picMkLst>
            <pc:docMk/>
            <pc:sldMk cId="1868817561" sldId="279"/>
            <ac:picMk id="5" creationId="{64AF4AA4-76CA-42ED-9A80-E63823266013}"/>
          </ac:picMkLst>
        </pc:picChg>
        <pc:picChg chg="mod">
          <ac:chgData name="Mike Liggera" userId="673ef6c4-6141-42dc-b882-875446eff3e9" providerId="ADAL" clId="{E7E437BD-BB32-4271-83BA-1CFC683FDF0C}" dt="2025-10-02T03:34:41.367" v="406" actId="1037"/>
          <ac:picMkLst>
            <pc:docMk/>
            <pc:sldMk cId="1868817561" sldId="279"/>
            <ac:picMk id="6" creationId="{496BBD10-B8B4-4834-BB43-261F059E87BB}"/>
          </ac:picMkLst>
        </pc:picChg>
        <pc:picChg chg="mod">
          <ac:chgData name="Mike Liggera" userId="673ef6c4-6141-42dc-b882-875446eff3e9" providerId="ADAL" clId="{E7E437BD-BB32-4271-83BA-1CFC683FDF0C}" dt="2025-10-02T03:34:41.367" v="406" actId="1037"/>
          <ac:picMkLst>
            <pc:docMk/>
            <pc:sldMk cId="1868817561" sldId="279"/>
            <ac:picMk id="7" creationId="{A06E2A3F-48F7-4D0C-BF9B-2A21F2DCE852}"/>
          </ac:picMkLst>
        </pc:picChg>
        <pc:picChg chg="mod modCrop">
          <ac:chgData name="Mike Liggera" userId="673ef6c4-6141-42dc-b882-875446eff3e9" providerId="ADAL" clId="{E7E437BD-BB32-4271-83BA-1CFC683FDF0C}" dt="2025-10-02T03:34:41.367" v="406" actId="1037"/>
          <ac:picMkLst>
            <pc:docMk/>
            <pc:sldMk cId="1868817561" sldId="279"/>
            <ac:picMk id="8" creationId="{7037D7D9-BEE6-4ACD-830D-AC52C0370491}"/>
          </ac:picMkLst>
        </pc:picChg>
        <pc:picChg chg="mod">
          <ac:chgData name="Mike Liggera" userId="673ef6c4-6141-42dc-b882-875446eff3e9" providerId="ADAL" clId="{E7E437BD-BB32-4271-83BA-1CFC683FDF0C}" dt="2025-10-02T03:34:53.959" v="416" actId="1038"/>
          <ac:picMkLst>
            <pc:docMk/>
            <pc:sldMk cId="1868817561" sldId="279"/>
            <ac:picMk id="9" creationId="{C370DEA1-3DC3-4206-8229-E364D1FCF6CD}"/>
          </ac:picMkLst>
        </pc:picChg>
      </pc:sldChg>
      <pc:sldChg chg="addSp delSp modSp mod">
        <pc:chgData name="Mike Liggera" userId="673ef6c4-6141-42dc-b882-875446eff3e9" providerId="ADAL" clId="{E7E437BD-BB32-4271-83BA-1CFC683FDF0C}" dt="2025-10-02T04:27:45.731" v="2009" actId="1076"/>
        <pc:sldMkLst>
          <pc:docMk/>
          <pc:sldMk cId="1359739012" sldId="280"/>
        </pc:sldMkLst>
        <pc:spChg chg="del">
          <ac:chgData name="Mike Liggera" userId="673ef6c4-6141-42dc-b882-875446eff3e9" providerId="ADAL" clId="{E7E437BD-BB32-4271-83BA-1CFC683FDF0C}" dt="2025-10-02T04:26:59.046" v="1933" actId="478"/>
          <ac:spMkLst>
            <pc:docMk/>
            <pc:sldMk cId="1359739012" sldId="280"/>
            <ac:spMk id="2" creationId="{C119D314-9F11-2F99-4281-CD1B0AC5FB2B}"/>
          </ac:spMkLst>
        </pc:spChg>
        <pc:spChg chg="add mod">
          <ac:chgData name="Mike Liggera" userId="673ef6c4-6141-42dc-b882-875446eff3e9" providerId="ADAL" clId="{E7E437BD-BB32-4271-83BA-1CFC683FDF0C}" dt="2025-10-02T04:27:42.642" v="2008" actId="20577"/>
          <ac:spMkLst>
            <pc:docMk/>
            <pc:sldMk cId="1359739012" sldId="280"/>
            <ac:spMk id="5" creationId="{D6FC8466-EF10-9351-1DAD-186956663D72}"/>
          </ac:spMkLst>
        </pc:spChg>
        <pc:spChg chg="mod">
          <ac:chgData name="Mike Liggera" userId="673ef6c4-6141-42dc-b882-875446eff3e9" providerId="ADAL" clId="{E7E437BD-BB32-4271-83BA-1CFC683FDF0C}" dt="2025-10-02T04:27:28.862" v="1978" actId="14100"/>
          <ac:spMkLst>
            <pc:docMk/>
            <pc:sldMk cId="1359739012" sldId="280"/>
            <ac:spMk id="6" creationId="{62A372D7-C71B-47C7-B8AA-7B7171684F8E}"/>
          </ac:spMkLst>
        </pc:spChg>
        <pc:picChg chg="add mod">
          <ac:chgData name="Mike Liggera" userId="673ef6c4-6141-42dc-b882-875446eff3e9" providerId="ADAL" clId="{E7E437BD-BB32-4271-83BA-1CFC683FDF0C}" dt="2025-10-02T04:27:45.731" v="2009" actId="1076"/>
          <ac:picMkLst>
            <pc:docMk/>
            <pc:sldMk cId="1359739012" sldId="280"/>
            <ac:picMk id="8" creationId="{5292CD3A-DC36-5B70-CE83-5250EC1AAEEB}"/>
          </ac:picMkLst>
        </pc:picChg>
        <pc:picChg chg="del">
          <ac:chgData name="Mike Liggera" userId="673ef6c4-6141-42dc-b882-875446eff3e9" providerId="ADAL" clId="{E7E437BD-BB32-4271-83BA-1CFC683FDF0C}" dt="2025-10-02T04:25:57.995" v="1856" actId="478"/>
          <ac:picMkLst>
            <pc:docMk/>
            <pc:sldMk cId="1359739012" sldId="280"/>
            <ac:picMk id="15" creationId="{D5602A04-98AC-483D-885E-AFE7F7082D90}"/>
          </ac:picMkLst>
        </pc:picChg>
      </pc:sldChg>
      <pc:sldChg chg="modSp mod">
        <pc:chgData name="Mike Liggera" userId="673ef6c4-6141-42dc-b882-875446eff3e9" providerId="ADAL" clId="{E7E437BD-BB32-4271-83BA-1CFC683FDF0C}" dt="2025-10-02T04:35:14.448" v="2076" actId="1076"/>
        <pc:sldMkLst>
          <pc:docMk/>
          <pc:sldMk cId="3627540409" sldId="281"/>
        </pc:sldMkLst>
        <pc:spChg chg="mod">
          <ac:chgData name="Mike Liggera" userId="673ef6c4-6141-42dc-b882-875446eff3e9" providerId="ADAL" clId="{E7E437BD-BB32-4271-83BA-1CFC683FDF0C}" dt="2025-10-02T04:35:14.448" v="2076" actId="1076"/>
          <ac:spMkLst>
            <pc:docMk/>
            <pc:sldMk cId="3627540409" sldId="281"/>
            <ac:spMk id="26" creationId="{B3079484-9E1D-8215-2D97-13459CB0E8FF}"/>
          </ac:spMkLst>
        </pc:spChg>
        <pc:spChg chg="mod">
          <ac:chgData name="Mike Liggera" userId="673ef6c4-6141-42dc-b882-875446eff3e9" providerId="ADAL" clId="{E7E437BD-BB32-4271-83BA-1CFC683FDF0C}" dt="2025-10-02T04:35:04.032" v="2074" actId="14100"/>
          <ac:spMkLst>
            <pc:docMk/>
            <pc:sldMk cId="3627540409" sldId="281"/>
            <ac:spMk id="27" creationId="{6FCD171D-5E3E-3587-6886-30385E0A44A1}"/>
          </ac:spMkLst>
        </pc:spChg>
      </pc:sldChg>
      <pc:sldChg chg="addSp modSp mod">
        <pc:chgData name="Mike Liggera" userId="673ef6c4-6141-42dc-b882-875446eff3e9" providerId="ADAL" clId="{E7E437BD-BB32-4271-83BA-1CFC683FDF0C}" dt="2025-10-02T04:30:10.187" v="2052" actId="14100"/>
        <pc:sldMkLst>
          <pc:docMk/>
          <pc:sldMk cId="4249520349" sldId="282"/>
        </pc:sldMkLst>
        <pc:spChg chg="mod">
          <ac:chgData name="Mike Liggera" userId="673ef6c4-6141-42dc-b882-875446eff3e9" providerId="ADAL" clId="{E7E437BD-BB32-4271-83BA-1CFC683FDF0C}" dt="2025-10-02T04:28:32.239" v="2018" actId="14100"/>
          <ac:spMkLst>
            <pc:docMk/>
            <pc:sldMk cId="4249520349" sldId="282"/>
            <ac:spMk id="7" creationId="{2BD6311A-50C6-7A61-7099-448148532B9A}"/>
          </ac:spMkLst>
        </pc:spChg>
        <pc:spChg chg="add mod">
          <ac:chgData name="Mike Liggera" userId="673ef6c4-6141-42dc-b882-875446eff3e9" providerId="ADAL" clId="{E7E437BD-BB32-4271-83BA-1CFC683FDF0C}" dt="2025-10-02T04:29:53.230" v="2032" actId="1076"/>
          <ac:spMkLst>
            <pc:docMk/>
            <pc:sldMk cId="4249520349" sldId="282"/>
            <ac:spMk id="9" creationId="{1C9AB543-6A95-FBC2-F6D1-FD8883E1B274}"/>
          </ac:spMkLst>
        </pc:spChg>
        <pc:spChg chg="mod">
          <ac:chgData name="Mike Liggera" userId="673ef6c4-6141-42dc-b882-875446eff3e9" providerId="ADAL" clId="{E7E437BD-BB32-4271-83BA-1CFC683FDF0C}" dt="2025-10-02T04:28:40.512" v="2020" actId="1076"/>
          <ac:spMkLst>
            <pc:docMk/>
            <pc:sldMk cId="4249520349" sldId="282"/>
            <ac:spMk id="12" creationId="{3411E1DB-26BD-4C41-EB84-991E0D284B9D}"/>
          </ac:spMkLst>
        </pc:spChg>
        <pc:spChg chg="mod">
          <ac:chgData name="Mike Liggera" userId="673ef6c4-6141-42dc-b882-875446eff3e9" providerId="ADAL" clId="{E7E437BD-BB32-4271-83BA-1CFC683FDF0C}" dt="2025-10-02T04:29:11.206" v="2023" actId="1076"/>
          <ac:spMkLst>
            <pc:docMk/>
            <pc:sldMk cId="4249520349" sldId="282"/>
            <ac:spMk id="13" creationId="{170BE633-2F05-DC5D-6DCB-04DEE818EEF6}"/>
          </ac:spMkLst>
        </pc:spChg>
        <pc:spChg chg="mod">
          <ac:chgData name="Mike Liggera" userId="673ef6c4-6141-42dc-b882-875446eff3e9" providerId="ADAL" clId="{E7E437BD-BB32-4271-83BA-1CFC683FDF0C}" dt="2025-10-02T04:28:49.366" v="2022" actId="20577"/>
          <ac:spMkLst>
            <pc:docMk/>
            <pc:sldMk cId="4249520349" sldId="282"/>
            <ac:spMk id="14" creationId="{B73469A4-96FB-4DF7-B779-BAE32B47D84E}"/>
          </ac:spMkLst>
        </pc:spChg>
        <pc:spChg chg="mod">
          <ac:chgData name="Mike Liggera" userId="673ef6c4-6141-42dc-b882-875446eff3e9" providerId="ADAL" clId="{E7E437BD-BB32-4271-83BA-1CFC683FDF0C}" dt="2025-10-02T04:30:05.245" v="2051" actId="1037"/>
          <ac:spMkLst>
            <pc:docMk/>
            <pc:sldMk cId="4249520349" sldId="282"/>
            <ac:spMk id="16" creationId="{9E652766-FED2-3FFB-305F-C9314F3855EF}"/>
          </ac:spMkLst>
        </pc:spChg>
        <pc:cxnChg chg="add mod">
          <ac:chgData name="Mike Liggera" userId="673ef6c4-6141-42dc-b882-875446eff3e9" providerId="ADAL" clId="{E7E437BD-BB32-4271-83BA-1CFC683FDF0C}" dt="2025-10-02T04:29:32.841" v="2026" actId="14100"/>
          <ac:cxnSpMkLst>
            <pc:docMk/>
            <pc:sldMk cId="4249520349" sldId="282"/>
            <ac:cxnSpMk id="2" creationId="{7E0555A2-FEE5-6A6F-C802-D8BA7D1B3FD0}"/>
          </ac:cxnSpMkLst>
        </pc:cxnChg>
        <pc:cxnChg chg="mod">
          <ac:chgData name="Mike Liggera" userId="673ef6c4-6141-42dc-b882-875446eff3e9" providerId="ADAL" clId="{E7E437BD-BB32-4271-83BA-1CFC683FDF0C}" dt="2025-10-02T04:30:10.187" v="2052" actId="14100"/>
          <ac:cxnSpMkLst>
            <pc:docMk/>
            <pc:sldMk cId="4249520349" sldId="282"/>
            <ac:cxnSpMk id="20" creationId="{94FE3FFD-2A1B-46C9-B22F-EC30EB8F22FA}"/>
          </ac:cxnSpMkLst>
        </pc:cxnChg>
      </pc:sldChg>
      <pc:sldChg chg="modSp del mod">
        <pc:chgData name="Mike Liggera" userId="673ef6c4-6141-42dc-b882-875446eff3e9" providerId="ADAL" clId="{E7E437BD-BB32-4271-83BA-1CFC683FDF0C}" dt="2025-10-02T04:33:09.810" v="2053" actId="47"/>
        <pc:sldMkLst>
          <pc:docMk/>
          <pc:sldMk cId="3922506372" sldId="283"/>
        </pc:sldMkLst>
        <pc:spChg chg="mod">
          <ac:chgData name="Mike Liggera" userId="673ef6c4-6141-42dc-b882-875446eff3e9" providerId="ADAL" clId="{E7E437BD-BB32-4271-83BA-1CFC683FDF0C}" dt="2025-10-02T04:29:44.298" v="2029" actId="21"/>
          <ac:spMkLst>
            <pc:docMk/>
            <pc:sldMk cId="3922506372" sldId="283"/>
            <ac:spMk id="12" creationId="{379139E8-C0A8-4EBD-A5CE-B39765FE2708}"/>
          </ac:spMkLst>
        </pc:spChg>
      </pc:sldChg>
      <pc:sldChg chg="modSp mod">
        <pc:chgData name="Mike Liggera" userId="673ef6c4-6141-42dc-b882-875446eff3e9" providerId="ADAL" clId="{E7E437BD-BB32-4271-83BA-1CFC683FDF0C}" dt="2025-10-02T04:34:46.806" v="2073" actId="14100"/>
        <pc:sldMkLst>
          <pc:docMk/>
          <pc:sldMk cId="3195279267" sldId="284"/>
        </pc:sldMkLst>
        <pc:spChg chg="mod">
          <ac:chgData name="Mike Liggera" userId="673ef6c4-6141-42dc-b882-875446eff3e9" providerId="ADAL" clId="{E7E437BD-BB32-4271-83BA-1CFC683FDF0C}" dt="2025-10-02T04:34:23.501" v="2067" actId="1076"/>
          <ac:spMkLst>
            <pc:docMk/>
            <pc:sldMk cId="3195279267" sldId="284"/>
            <ac:spMk id="2" creationId="{2541EA36-FA0B-14DB-8578-A49B8769276E}"/>
          </ac:spMkLst>
        </pc:spChg>
        <pc:spChg chg="mod">
          <ac:chgData name="Mike Liggera" userId="673ef6c4-6141-42dc-b882-875446eff3e9" providerId="ADAL" clId="{E7E437BD-BB32-4271-83BA-1CFC683FDF0C}" dt="2025-10-02T04:34:27.320" v="2068" actId="14100"/>
          <ac:spMkLst>
            <pc:docMk/>
            <pc:sldMk cId="3195279267" sldId="284"/>
            <ac:spMk id="10" creationId="{9831C788-152A-5123-0E1B-AF5485B8BD4A}"/>
          </ac:spMkLst>
        </pc:spChg>
        <pc:spChg chg="mod">
          <ac:chgData name="Mike Liggera" userId="673ef6c4-6141-42dc-b882-875446eff3e9" providerId="ADAL" clId="{E7E437BD-BB32-4271-83BA-1CFC683FDF0C}" dt="2025-10-02T04:34:04.136" v="2062" actId="113"/>
          <ac:spMkLst>
            <pc:docMk/>
            <pc:sldMk cId="3195279267" sldId="284"/>
            <ac:spMk id="12" creationId="{7B00A40A-FD4E-62C3-D3A8-6C516C156B93}"/>
          </ac:spMkLst>
        </pc:spChg>
        <pc:spChg chg="mod">
          <ac:chgData name="Mike Liggera" userId="673ef6c4-6141-42dc-b882-875446eff3e9" providerId="ADAL" clId="{E7E437BD-BB32-4271-83BA-1CFC683FDF0C}" dt="2025-10-02T04:34:08.081" v="2063" actId="113"/>
          <ac:spMkLst>
            <pc:docMk/>
            <pc:sldMk cId="3195279267" sldId="284"/>
            <ac:spMk id="14" creationId="{022E577F-76D0-77A7-542E-CADA498BEB9C}"/>
          </ac:spMkLst>
        </pc:spChg>
        <pc:cxnChg chg="mod">
          <ac:chgData name="Mike Liggera" userId="673ef6c4-6141-42dc-b882-875446eff3e9" providerId="ADAL" clId="{E7E437BD-BB32-4271-83BA-1CFC683FDF0C}" dt="2025-10-02T04:34:37.101" v="2072" actId="14100"/>
          <ac:cxnSpMkLst>
            <pc:docMk/>
            <pc:sldMk cId="3195279267" sldId="284"/>
            <ac:cxnSpMk id="5" creationId="{12FE8CE2-017F-0BEF-0EEF-2B42E0819E87}"/>
          </ac:cxnSpMkLst>
        </pc:cxnChg>
        <pc:cxnChg chg="mod">
          <ac:chgData name="Mike Liggera" userId="673ef6c4-6141-42dc-b882-875446eff3e9" providerId="ADAL" clId="{E7E437BD-BB32-4271-83BA-1CFC683FDF0C}" dt="2025-10-02T04:34:02.457" v="2061" actId="14100"/>
          <ac:cxnSpMkLst>
            <pc:docMk/>
            <pc:sldMk cId="3195279267" sldId="284"/>
            <ac:cxnSpMk id="11" creationId="{A4823AA5-45F8-191A-411F-CF850D269B6A}"/>
          </ac:cxnSpMkLst>
        </pc:cxnChg>
        <pc:cxnChg chg="mod">
          <ac:chgData name="Mike Liggera" userId="673ef6c4-6141-42dc-b882-875446eff3e9" providerId="ADAL" clId="{E7E437BD-BB32-4271-83BA-1CFC683FDF0C}" dt="2025-10-02T04:34:46.806" v="2073" actId="14100"/>
          <ac:cxnSpMkLst>
            <pc:docMk/>
            <pc:sldMk cId="3195279267" sldId="284"/>
            <ac:cxnSpMk id="15" creationId="{C09983BD-B5E5-FF21-6871-C2E6E18710A9}"/>
          </ac:cxnSpMkLst>
        </pc:cxnChg>
      </pc:sldChg>
      <pc:sldChg chg="modSp mod">
        <pc:chgData name="Mike Liggera" userId="673ef6c4-6141-42dc-b882-875446eff3e9" providerId="ADAL" clId="{E7E437BD-BB32-4271-83BA-1CFC683FDF0C}" dt="2025-10-02T04:37:51.883" v="2210" actId="20577"/>
        <pc:sldMkLst>
          <pc:docMk/>
          <pc:sldMk cId="2088038124" sldId="288"/>
        </pc:sldMkLst>
        <pc:spChg chg="mod">
          <ac:chgData name="Mike Liggera" userId="673ef6c4-6141-42dc-b882-875446eff3e9" providerId="ADAL" clId="{E7E437BD-BB32-4271-83BA-1CFC683FDF0C}" dt="2025-10-02T04:37:51.883" v="2210" actId="20577"/>
          <ac:spMkLst>
            <pc:docMk/>
            <pc:sldMk cId="2088038124" sldId="288"/>
            <ac:spMk id="2" creationId="{A0E3C0E8-827C-48CC-AF6A-324E18756263}"/>
          </ac:spMkLst>
        </pc:spChg>
        <pc:spChg chg="mod">
          <ac:chgData name="Mike Liggera" userId="673ef6c4-6141-42dc-b882-875446eff3e9" providerId="ADAL" clId="{E7E437BD-BB32-4271-83BA-1CFC683FDF0C}" dt="2025-10-02T04:12:50.352" v="1554" actId="404"/>
          <ac:spMkLst>
            <pc:docMk/>
            <pc:sldMk cId="2088038124" sldId="288"/>
            <ac:spMk id="8" creationId="{27CE995E-7E19-8DD4-4766-136D20C89633}"/>
          </ac:spMkLst>
        </pc:spChg>
        <pc:spChg chg="mod">
          <ac:chgData name="Mike Liggera" userId="673ef6c4-6141-42dc-b882-875446eff3e9" providerId="ADAL" clId="{E7E437BD-BB32-4271-83BA-1CFC683FDF0C}" dt="2025-10-02T04:12:50.352" v="1554" actId="404"/>
          <ac:spMkLst>
            <pc:docMk/>
            <pc:sldMk cId="2088038124" sldId="288"/>
            <ac:spMk id="10" creationId="{616BA5EE-95C9-21E3-171F-A4A1FF74E3D3}"/>
          </ac:spMkLst>
        </pc:spChg>
      </pc:sldChg>
      <pc:sldChg chg="modSp mod">
        <pc:chgData name="Mike Liggera" userId="673ef6c4-6141-42dc-b882-875446eff3e9" providerId="ADAL" clId="{E7E437BD-BB32-4271-83BA-1CFC683FDF0C}" dt="2025-10-02T04:15:56.269" v="1654" actId="20577"/>
        <pc:sldMkLst>
          <pc:docMk/>
          <pc:sldMk cId="916840707" sldId="289"/>
        </pc:sldMkLst>
        <pc:spChg chg="mod">
          <ac:chgData name="Mike Liggera" userId="673ef6c4-6141-42dc-b882-875446eff3e9" providerId="ADAL" clId="{E7E437BD-BB32-4271-83BA-1CFC683FDF0C}" dt="2025-10-02T04:15:56.269" v="1654" actId="20577"/>
          <ac:spMkLst>
            <pc:docMk/>
            <pc:sldMk cId="916840707" sldId="289"/>
            <ac:spMk id="2" creationId="{A8F5A1B6-F8EA-4DEF-86F6-5145B118371A}"/>
          </ac:spMkLst>
        </pc:spChg>
      </pc:sldChg>
      <pc:sldChg chg="delSp modSp mod">
        <pc:chgData name="Mike Liggera" userId="673ef6c4-6141-42dc-b882-875446eff3e9" providerId="ADAL" clId="{E7E437BD-BB32-4271-83BA-1CFC683FDF0C}" dt="2025-10-02T04:02:26.750" v="1111" actId="20577"/>
        <pc:sldMkLst>
          <pc:docMk/>
          <pc:sldMk cId="311542193" sldId="290"/>
        </pc:sldMkLst>
        <pc:spChg chg="mod">
          <ac:chgData name="Mike Liggera" userId="673ef6c4-6141-42dc-b882-875446eff3e9" providerId="ADAL" clId="{E7E437BD-BB32-4271-83BA-1CFC683FDF0C}" dt="2025-10-02T04:02:26.750" v="1111" actId="20577"/>
          <ac:spMkLst>
            <pc:docMk/>
            <pc:sldMk cId="311542193" sldId="290"/>
            <ac:spMk id="2" creationId="{DBB5BAB2-1E9A-4C6B-A508-80E487774C8B}"/>
          </ac:spMkLst>
        </pc:spChg>
        <pc:picChg chg="mod">
          <ac:chgData name="Mike Liggera" userId="673ef6c4-6141-42dc-b882-875446eff3e9" providerId="ADAL" clId="{E7E437BD-BB32-4271-83BA-1CFC683FDF0C}" dt="2025-10-02T04:02:05.160" v="1097" actId="1076"/>
          <ac:picMkLst>
            <pc:docMk/>
            <pc:sldMk cId="311542193" sldId="290"/>
            <ac:picMk id="6" creationId="{F921DA4F-3AD3-4EC4-9EA2-E190326CFB05}"/>
          </ac:picMkLst>
        </pc:picChg>
        <pc:picChg chg="del">
          <ac:chgData name="Mike Liggera" userId="673ef6c4-6141-42dc-b882-875446eff3e9" providerId="ADAL" clId="{E7E437BD-BB32-4271-83BA-1CFC683FDF0C}" dt="2025-10-02T04:02:09.172" v="1098" actId="478"/>
          <ac:picMkLst>
            <pc:docMk/>
            <pc:sldMk cId="311542193" sldId="290"/>
            <ac:picMk id="7" creationId="{544E99FD-3D27-43C5-8D57-83E2A0F3F6EC}"/>
          </ac:picMkLst>
        </pc:picChg>
      </pc:sldChg>
      <pc:sldChg chg="modSp mod">
        <pc:chgData name="Mike Liggera" userId="673ef6c4-6141-42dc-b882-875446eff3e9" providerId="ADAL" clId="{E7E437BD-BB32-4271-83BA-1CFC683FDF0C}" dt="2025-10-02T03:40:24.740" v="509" actId="20577"/>
        <pc:sldMkLst>
          <pc:docMk/>
          <pc:sldMk cId="3442888221" sldId="291"/>
        </pc:sldMkLst>
        <pc:spChg chg="mod">
          <ac:chgData name="Mike Liggera" userId="673ef6c4-6141-42dc-b882-875446eff3e9" providerId="ADAL" clId="{E7E437BD-BB32-4271-83BA-1CFC683FDF0C}" dt="2025-10-02T03:40:24.740" v="509" actId="20577"/>
          <ac:spMkLst>
            <pc:docMk/>
            <pc:sldMk cId="3442888221" sldId="291"/>
            <ac:spMk id="12" creationId="{1FFED93A-8CC1-4AB5-996D-5F7EA8D9753B}"/>
          </ac:spMkLst>
        </pc:spChg>
      </pc:sldChg>
      <pc:sldChg chg="modSp mod">
        <pc:chgData name="Mike Liggera" userId="673ef6c4-6141-42dc-b882-875446eff3e9" providerId="ADAL" clId="{E7E437BD-BB32-4271-83BA-1CFC683FDF0C}" dt="2025-10-02T03:39:48.370" v="505" actId="20577"/>
        <pc:sldMkLst>
          <pc:docMk/>
          <pc:sldMk cId="324631951" sldId="297"/>
        </pc:sldMkLst>
        <pc:spChg chg="mod">
          <ac:chgData name="Mike Liggera" userId="673ef6c4-6141-42dc-b882-875446eff3e9" providerId="ADAL" clId="{E7E437BD-BB32-4271-83BA-1CFC683FDF0C}" dt="2025-10-02T03:39:19.203" v="496" actId="1037"/>
          <ac:spMkLst>
            <pc:docMk/>
            <pc:sldMk cId="324631951" sldId="297"/>
            <ac:spMk id="6" creationId="{753A126A-18CF-49DE-AEA9-7E8F247CFA5E}"/>
          </ac:spMkLst>
        </pc:spChg>
        <pc:spChg chg="mod">
          <ac:chgData name="Mike Liggera" userId="673ef6c4-6141-42dc-b882-875446eff3e9" providerId="ADAL" clId="{E7E437BD-BB32-4271-83BA-1CFC683FDF0C}" dt="2025-10-02T03:39:19.203" v="496" actId="1037"/>
          <ac:spMkLst>
            <pc:docMk/>
            <pc:sldMk cId="324631951" sldId="297"/>
            <ac:spMk id="8" creationId="{AC93BE9D-B514-44A3-8ADB-DDEC8265F09D}"/>
          </ac:spMkLst>
        </pc:spChg>
        <pc:spChg chg="mod">
          <ac:chgData name="Mike Liggera" userId="673ef6c4-6141-42dc-b882-875446eff3e9" providerId="ADAL" clId="{E7E437BD-BB32-4271-83BA-1CFC683FDF0C}" dt="2025-10-02T03:39:48.370" v="505" actId="20577"/>
          <ac:spMkLst>
            <pc:docMk/>
            <pc:sldMk cId="324631951" sldId="297"/>
            <ac:spMk id="12" creationId="{39384C70-F983-4D19-9D67-57CF4BF70E09}"/>
          </ac:spMkLst>
        </pc:spChg>
        <pc:spChg chg="mod">
          <ac:chgData name="Mike Liggera" userId="673ef6c4-6141-42dc-b882-875446eff3e9" providerId="ADAL" clId="{E7E437BD-BB32-4271-83BA-1CFC683FDF0C}" dt="2025-10-02T03:39:24.917" v="497" actId="14100"/>
          <ac:spMkLst>
            <pc:docMk/>
            <pc:sldMk cId="324631951" sldId="297"/>
            <ac:spMk id="13" creationId="{851FABE2-B920-4D2E-8B68-2F9E284CE5B9}"/>
          </ac:spMkLst>
        </pc:spChg>
        <pc:picChg chg="mod">
          <ac:chgData name="Mike Liggera" userId="673ef6c4-6141-42dc-b882-875446eff3e9" providerId="ADAL" clId="{E7E437BD-BB32-4271-83BA-1CFC683FDF0C}" dt="2025-10-02T03:39:19.203" v="496" actId="1037"/>
          <ac:picMkLst>
            <pc:docMk/>
            <pc:sldMk cId="324631951" sldId="297"/>
            <ac:picMk id="11" creationId="{E03DFA96-1C78-4E96-A9B9-28D63C32E5C7}"/>
          </ac:picMkLst>
        </pc:picChg>
        <pc:picChg chg="mod">
          <ac:chgData name="Mike Liggera" userId="673ef6c4-6141-42dc-b882-875446eff3e9" providerId="ADAL" clId="{E7E437BD-BB32-4271-83BA-1CFC683FDF0C}" dt="2025-10-02T03:39:19.203" v="496" actId="1037"/>
          <ac:picMkLst>
            <pc:docMk/>
            <pc:sldMk cId="324631951" sldId="297"/>
            <ac:picMk id="14" creationId="{97649C2F-C476-49C8-BD03-40EA59A301D5}"/>
          </ac:picMkLst>
        </pc:picChg>
        <pc:picChg chg="mod">
          <ac:chgData name="Mike Liggera" userId="673ef6c4-6141-42dc-b882-875446eff3e9" providerId="ADAL" clId="{E7E437BD-BB32-4271-83BA-1CFC683FDF0C}" dt="2025-10-02T03:39:19.203" v="496" actId="1037"/>
          <ac:picMkLst>
            <pc:docMk/>
            <pc:sldMk cId="324631951" sldId="297"/>
            <ac:picMk id="15" creationId="{FBBE7DB4-779E-42BF-89CD-2B877AD1B31E}"/>
          </ac:picMkLst>
        </pc:picChg>
        <pc:picChg chg="mod">
          <ac:chgData name="Mike Liggera" userId="673ef6c4-6141-42dc-b882-875446eff3e9" providerId="ADAL" clId="{E7E437BD-BB32-4271-83BA-1CFC683FDF0C}" dt="2025-10-02T03:39:19.203" v="496" actId="1037"/>
          <ac:picMkLst>
            <pc:docMk/>
            <pc:sldMk cId="324631951" sldId="297"/>
            <ac:picMk id="16" creationId="{401C5B3D-8D5E-488F-9E36-592B23AC9917}"/>
          </ac:picMkLst>
        </pc:picChg>
      </pc:sldChg>
      <pc:sldChg chg="modSp mod">
        <pc:chgData name="Mike Liggera" userId="673ef6c4-6141-42dc-b882-875446eff3e9" providerId="ADAL" clId="{E7E437BD-BB32-4271-83BA-1CFC683FDF0C}" dt="2025-10-02T04:07:57.288" v="1251" actId="14100"/>
        <pc:sldMkLst>
          <pc:docMk/>
          <pc:sldMk cId="592472133" sldId="298"/>
        </pc:sldMkLst>
        <pc:spChg chg="mod">
          <ac:chgData name="Mike Liggera" userId="673ef6c4-6141-42dc-b882-875446eff3e9" providerId="ADAL" clId="{E7E437BD-BB32-4271-83BA-1CFC683FDF0C}" dt="2025-10-02T04:07:57.288" v="1251" actId="14100"/>
          <ac:spMkLst>
            <pc:docMk/>
            <pc:sldMk cId="592472133" sldId="298"/>
            <ac:spMk id="2" creationId="{A52E1676-F42B-4246-AD9B-E3D6C550F0BA}"/>
          </ac:spMkLst>
        </pc:spChg>
        <pc:spChg chg="mod">
          <ac:chgData name="Mike Liggera" userId="673ef6c4-6141-42dc-b882-875446eff3e9" providerId="ADAL" clId="{E7E437BD-BB32-4271-83BA-1CFC683FDF0C}" dt="2025-10-02T04:07:42.128" v="1247" actId="20577"/>
          <ac:spMkLst>
            <pc:docMk/>
            <pc:sldMk cId="592472133" sldId="298"/>
            <ac:spMk id="4" creationId="{5DB19C82-F526-471C-881C-4D65FD8FBE5E}"/>
          </ac:spMkLst>
        </pc:spChg>
      </pc:sldChg>
      <pc:sldChg chg="modSp add mod">
        <pc:chgData name="Mike Liggera" userId="673ef6c4-6141-42dc-b882-875446eff3e9" providerId="ADAL" clId="{E7E437BD-BB32-4271-83BA-1CFC683FDF0C}" dt="2025-10-02T04:35:49.740" v="2090" actId="14100"/>
        <pc:sldMkLst>
          <pc:docMk/>
          <pc:sldMk cId="852073954" sldId="299"/>
        </pc:sldMkLst>
        <pc:spChg chg="mod">
          <ac:chgData name="Mike Liggera" userId="673ef6c4-6141-42dc-b882-875446eff3e9" providerId="ADAL" clId="{E7E437BD-BB32-4271-83BA-1CFC683FDF0C}" dt="2025-10-02T04:35:49.740" v="2090" actId="14100"/>
          <ac:spMkLst>
            <pc:docMk/>
            <pc:sldMk cId="852073954" sldId="299"/>
            <ac:spMk id="2" creationId="{D6A1CECA-5A8F-CE6D-1C30-148ABC1D7952}"/>
          </ac:spMkLst>
        </pc:spChg>
      </pc:sldChg>
      <pc:sldChg chg="del">
        <pc:chgData name="Mike Liggera" userId="673ef6c4-6141-42dc-b882-875446eff3e9" providerId="ADAL" clId="{E7E437BD-BB32-4271-83BA-1CFC683FDF0C}" dt="2025-10-02T04:35:26.765" v="2077" actId="47"/>
        <pc:sldMkLst>
          <pc:docMk/>
          <pc:sldMk cId="3981874883" sldId="326"/>
        </pc:sldMkLst>
      </pc:sldChg>
      <pc:sldChg chg="modSp del mod">
        <pc:chgData name="Mike Liggera" userId="673ef6c4-6141-42dc-b882-875446eff3e9" providerId="ADAL" clId="{E7E437BD-BB32-4271-83BA-1CFC683FDF0C}" dt="2025-10-02T04:06:59.229" v="1213" actId="47"/>
        <pc:sldMkLst>
          <pc:docMk/>
          <pc:sldMk cId="3898091024" sldId="327"/>
        </pc:sldMkLst>
        <pc:spChg chg="mod">
          <ac:chgData name="Mike Liggera" userId="673ef6c4-6141-42dc-b882-875446eff3e9" providerId="ADAL" clId="{E7E437BD-BB32-4271-83BA-1CFC683FDF0C}" dt="2025-10-02T04:06:41.712" v="1212" actId="20577"/>
          <ac:spMkLst>
            <pc:docMk/>
            <pc:sldMk cId="3898091024" sldId="327"/>
            <ac:spMk id="4" creationId="{90E7FCCD-8B31-187E-8022-CDA76CF419B9}"/>
          </ac:spMkLst>
        </pc:spChg>
      </pc:sldChg>
      <pc:sldChg chg="del">
        <pc:chgData name="Mike Liggera" userId="673ef6c4-6141-42dc-b882-875446eff3e9" providerId="ADAL" clId="{E7E437BD-BB32-4271-83BA-1CFC683FDF0C}" dt="2025-10-02T04:07:00.715" v="1214" actId="47"/>
        <pc:sldMkLst>
          <pc:docMk/>
          <pc:sldMk cId="269936734" sldId="328"/>
        </pc:sldMkLst>
      </pc:sldChg>
      <pc:sldMasterChg chg="delSldLayout">
        <pc:chgData name="Mike Liggera" userId="673ef6c4-6141-42dc-b882-875446eff3e9" providerId="ADAL" clId="{E7E437BD-BB32-4271-83BA-1CFC683FDF0C}" dt="2025-10-02T04:35:26.765" v="2077" actId="47"/>
        <pc:sldMasterMkLst>
          <pc:docMk/>
          <pc:sldMasterMk cId="0" sldId="2147483649"/>
        </pc:sldMasterMkLst>
        <pc:sldLayoutChg chg="del">
          <pc:chgData name="Mike Liggera" userId="673ef6c4-6141-42dc-b882-875446eff3e9" providerId="ADAL" clId="{E7E437BD-BB32-4271-83BA-1CFC683FDF0C}" dt="2025-10-02T04:00:03.280" v="950" actId="47"/>
          <pc:sldLayoutMkLst>
            <pc:docMk/>
            <pc:sldMasterMk cId="0" sldId="2147483649"/>
            <pc:sldLayoutMk cId="3306823913" sldId="2147483817"/>
          </pc:sldLayoutMkLst>
        </pc:sldLayoutChg>
        <pc:sldLayoutChg chg="del">
          <pc:chgData name="Mike Liggera" userId="673ef6c4-6141-42dc-b882-875446eff3e9" providerId="ADAL" clId="{E7E437BD-BB32-4271-83BA-1CFC683FDF0C}" dt="2025-10-02T04:06:59.229" v="1213" actId="47"/>
          <pc:sldLayoutMkLst>
            <pc:docMk/>
            <pc:sldMasterMk cId="0" sldId="2147483649"/>
            <pc:sldLayoutMk cId="1560051155" sldId="2147483820"/>
          </pc:sldLayoutMkLst>
        </pc:sldLayoutChg>
        <pc:sldLayoutChg chg="del">
          <pc:chgData name="Mike Liggera" userId="673ef6c4-6141-42dc-b882-875446eff3e9" providerId="ADAL" clId="{E7E437BD-BB32-4271-83BA-1CFC683FDF0C}" dt="2025-10-02T04:07:00.715" v="1214" actId="47"/>
          <pc:sldLayoutMkLst>
            <pc:docMk/>
            <pc:sldMasterMk cId="0" sldId="2147483649"/>
            <pc:sldLayoutMk cId="2910859537" sldId="2147483821"/>
          </pc:sldLayoutMkLst>
        </pc:sldLayoutChg>
        <pc:sldLayoutChg chg="del">
          <pc:chgData name="Mike Liggera" userId="673ef6c4-6141-42dc-b882-875446eff3e9" providerId="ADAL" clId="{E7E437BD-BB32-4271-83BA-1CFC683FDF0C}" dt="2025-10-02T04:33:09.810" v="2053" actId="47"/>
          <pc:sldLayoutMkLst>
            <pc:docMk/>
            <pc:sldMasterMk cId="0" sldId="2147483649"/>
            <pc:sldLayoutMk cId="2958867503" sldId="2147483832"/>
          </pc:sldLayoutMkLst>
        </pc:sldLayoutChg>
        <pc:sldLayoutChg chg="del">
          <pc:chgData name="Mike Liggera" userId="673ef6c4-6141-42dc-b882-875446eff3e9" providerId="ADAL" clId="{E7E437BD-BB32-4271-83BA-1CFC683FDF0C}" dt="2025-10-02T04:35:26.765" v="2077" actId="47"/>
          <pc:sldLayoutMkLst>
            <pc:docMk/>
            <pc:sldMasterMk cId="0" sldId="2147483649"/>
            <pc:sldLayoutMk cId="1922842793" sldId="214748383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450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639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392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057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359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7407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8751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334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289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448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1190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5241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4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7728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5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2174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6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7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978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8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1787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454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99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280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8235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218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37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8" r:id="rId9"/>
    <p:sldLayoutId id="2147483819" r:id="rId10"/>
    <p:sldLayoutId id="2147483822" r:id="rId11"/>
    <p:sldLayoutId id="2147483823" r:id="rId12"/>
    <p:sldLayoutId id="2147483824" r:id="rId13"/>
    <p:sldLayoutId id="2147483825" r:id="rId14"/>
    <p:sldLayoutId id="2147483826" r:id="rId15"/>
    <p:sldLayoutId id="2147483827" r:id="rId16"/>
    <p:sldLayoutId id="2147483828" r:id="rId17"/>
    <p:sldLayoutId id="2147483829" r:id="rId18"/>
    <p:sldLayoutId id="2147483830" r:id="rId19"/>
    <p:sldLayoutId id="2147483831" r:id="rId20"/>
    <p:sldLayoutId id="2147483833" r:id="rId21"/>
    <p:sldLayoutId id="2147483834" r:id="rId22"/>
    <p:sldLayoutId id="2147483835" r:id="rId23"/>
    <p:sldLayoutId id="2147483836" r:id="rId24"/>
    <p:sldLayoutId id="2147483837" r:id="rId25"/>
    <p:sldLayoutId id="2147483838" r:id="rId26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 lIns="91440" tIns="45720" rIns="91440" bIns="45720" anchor="ctr" anchorCtr="1">
            <a:normAutofit/>
          </a:bodyPr>
          <a:lstStyle/>
          <a:p>
            <a:r>
              <a:rPr lang="en-US" dirty="0">
                <a:latin typeface="Aptos"/>
              </a:rPr>
              <a:t>Meta Queries 101</a:t>
            </a:r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 lIns="91440" tIns="45720" rIns="91440" bIns="45720" anchor="ctr" anchorCtr="1">
            <a:noAutofit/>
          </a:bodyPr>
          <a:lstStyle/>
          <a:p>
            <a:r>
              <a:rPr lang="en-US" dirty="0"/>
              <a:t>Mike Liggera, Nicole Juliana</a:t>
            </a:r>
            <a:r>
              <a:rPr lang="en-US"/>
              <a:t>, </a:t>
            </a:r>
            <a:br>
              <a:rPr lang="en-US"/>
            </a:br>
            <a:r>
              <a:rPr lang="en-US"/>
              <a:t>Adam Casole-Buchanan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 dirty="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 dirty="0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 dirty="0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52E1676-F42B-4246-AD9B-E3D6C550F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6541" y="1651819"/>
            <a:ext cx="10038734" cy="3920613"/>
          </a:xfrm>
        </p:spPr>
        <p:txBody>
          <a:bodyPr/>
          <a:lstStyle/>
          <a:p>
            <a:pPr marL="457200" indent="-457200"/>
            <a:r>
              <a:rPr lang="en-US" dirty="0"/>
              <a:t>If you do not see a particular field in a Keystone Table, contact Keystone Client Care, and we will add it to both the standard table on your system and on our development server.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597BD0-D93E-404B-8DA5-E71222ADA7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B19C82-F526-471C-881C-4D65FD8FBE5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789471" y="304800"/>
            <a:ext cx="10038735" cy="1189703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What if the Keystone Meta Table does not have a field I need?</a:t>
            </a:r>
          </a:p>
        </p:txBody>
      </p:sp>
    </p:spTree>
    <p:extLst>
      <p:ext uri="{BB962C8B-B14F-4D97-AF65-F5344CB8AC3E}">
        <p14:creationId xmlns:p14="http://schemas.microsoft.com/office/powerpoint/2010/main" val="592472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E3C0E8-827C-48CC-AF6A-324E187562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6787" y="1219200"/>
            <a:ext cx="9783097" cy="5334000"/>
          </a:xfrm>
        </p:spPr>
        <p:txBody>
          <a:bodyPr/>
          <a:lstStyle/>
          <a:p>
            <a:pPr marL="457200" lvl="1" indent="-457200"/>
            <a:r>
              <a:rPr lang="en-US" sz="1800" dirty="0"/>
              <a:t>You can scroll through the fields or search (“Search Fields” box at the top)</a:t>
            </a:r>
          </a:p>
          <a:p>
            <a:pPr marL="457200" lvl="1" indent="-457200"/>
            <a:r>
              <a:rPr lang="en-US" sz="1800" dirty="0"/>
              <a:t>Double-click on the field to add it as a query column.</a:t>
            </a:r>
          </a:p>
          <a:p>
            <a:pPr marL="457200" lvl="1" indent="-457200"/>
            <a:r>
              <a:rPr lang="en-US" sz="1800" dirty="0"/>
              <a:t>That will add the field to the far right of your query results, but you can also drag and drop the field to </a:t>
            </a:r>
            <a:r>
              <a:rPr lang="en-US" sz="1800"/>
              <a:t>insert it.</a:t>
            </a:r>
            <a:endParaRPr lang="en-US" sz="1800" i="1" dirty="0"/>
          </a:p>
          <a:p>
            <a:pPr marL="457200" lvl="1" indent="-457200"/>
            <a:r>
              <a:rPr lang="en-US" sz="1800" dirty="0"/>
              <a:t>The “Display Properties” option should always be checked, as it allows you to see the table name along with the field name.</a:t>
            </a:r>
          </a:p>
          <a:p>
            <a:pPr lvl="1"/>
            <a:endParaRPr lang="en-US" sz="1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76A71E-AD24-428A-B3BA-6E8DB400ED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D5EAA3-F041-4D4F-A27E-135BF93C8EB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41612" y="76200"/>
            <a:ext cx="7848600" cy="1219200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Meta Queries</a:t>
            </a:r>
          </a:p>
          <a:p>
            <a:pPr algn="ctr">
              <a:spcBef>
                <a:spcPts val="0"/>
              </a:spcBef>
            </a:pPr>
            <a:r>
              <a:rPr lang="en-US" sz="3600" dirty="0"/>
              <a:t>Creating a New Query – Fields Tab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CE995E-7E19-8DD4-4766-136D20C89633}"/>
              </a:ext>
            </a:extLst>
          </p:cNvPr>
          <p:cNvSpPr txBox="1"/>
          <p:nvPr/>
        </p:nvSpPr>
        <p:spPr>
          <a:xfrm>
            <a:off x="7161212" y="3504962"/>
            <a:ext cx="441817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latin typeface="+mn-lt"/>
              </a:rPr>
              <a:t>Blue fields:</a:t>
            </a:r>
            <a:r>
              <a:rPr lang="en-US" sz="1600" dirty="0">
                <a:latin typeface="+mn-lt"/>
              </a:rPr>
              <a:t> The fields is “indexed” in Keystone, which allows for faster searching on that field.  Including a blue field may allow your query to run more quickly.  Another way of looking at this is, blue fields are usually important / commonly-used fields.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6BA5EE-95C9-21E3-171F-A4A1FF74E3D3}"/>
              </a:ext>
            </a:extLst>
          </p:cNvPr>
          <p:cNvSpPr txBox="1"/>
          <p:nvPr/>
        </p:nvSpPr>
        <p:spPr>
          <a:xfrm>
            <a:off x="7161212" y="5105401"/>
            <a:ext cx="43048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latin typeface="+mn-lt"/>
              </a:rPr>
              <a:t>Bold fields: </a:t>
            </a:r>
            <a:r>
              <a:rPr lang="en-US" sz="1600" dirty="0">
                <a:latin typeface="+mn-lt"/>
              </a:rPr>
              <a:t>These are multivalued fields.  Using these fields will result in duplicated data … though you can adjust this format.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FCFC02A-5F81-6A59-8F67-FBF8358FE8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738" y="3349992"/>
            <a:ext cx="2733675" cy="2974609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969B780-880D-B828-1D07-CF87BDE98907}"/>
              </a:ext>
            </a:extLst>
          </p:cNvPr>
          <p:cNvSpPr/>
          <p:nvPr/>
        </p:nvSpPr>
        <p:spPr bwMode="auto">
          <a:xfrm>
            <a:off x="4341812" y="3657600"/>
            <a:ext cx="1219200" cy="228600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038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2F671B0-33DA-4A78-9918-40F62D161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7812" y="2438400"/>
            <a:ext cx="7772400" cy="3657600"/>
          </a:xfrm>
        </p:spPr>
        <p:txBody>
          <a:bodyPr/>
          <a:lstStyle/>
          <a:p>
            <a:pPr marL="234950" indent="0">
              <a:buNone/>
              <a:defRPr/>
            </a:pPr>
            <a:r>
              <a:rPr lang="en-US" sz="1800" dirty="0"/>
              <a:t># 	</a:t>
            </a:r>
            <a:r>
              <a:rPr lang="en-US" sz="1800" b="1" dirty="0"/>
              <a:t>NOT EQUAL TO </a:t>
            </a:r>
            <a:r>
              <a:rPr lang="en-US" sz="1800" dirty="0"/>
              <a:t>	Example: BENEFIT.GROUP # ADMIN  </a:t>
            </a:r>
          </a:p>
          <a:p>
            <a:pPr marL="234950" indent="0">
              <a:buNone/>
              <a:defRPr/>
            </a:pPr>
            <a:r>
              <a:rPr lang="en-US" sz="1800" dirty="0"/>
              <a:t>			Results: All benefit groups except ADMIN</a:t>
            </a:r>
          </a:p>
          <a:p>
            <a:pPr marL="234950" indent="0">
              <a:buNone/>
              <a:defRPr/>
            </a:pPr>
            <a:r>
              <a:rPr lang="en-US" sz="1000" dirty="0"/>
              <a:t>  </a:t>
            </a:r>
          </a:p>
          <a:p>
            <a:pPr marL="234950" indent="0">
              <a:buNone/>
              <a:defRPr/>
            </a:pPr>
            <a:r>
              <a:rPr lang="en-US" sz="1800" dirty="0"/>
              <a:t>&lt;	</a:t>
            </a:r>
            <a:r>
              <a:rPr lang="en-US" sz="1800" b="1" dirty="0"/>
              <a:t>LESS THAN </a:t>
            </a:r>
            <a:r>
              <a:rPr lang="en-US" sz="1800" dirty="0"/>
              <a:t>	Example: HIRE.DATE &lt; 01.01.XX</a:t>
            </a:r>
          </a:p>
          <a:p>
            <a:pPr marL="234950" indent="0">
              <a:buNone/>
              <a:defRPr/>
            </a:pPr>
            <a:r>
              <a:rPr lang="en-US" sz="1000" dirty="0"/>
              <a:t>  </a:t>
            </a:r>
            <a:r>
              <a:rPr lang="en-US" sz="1800" dirty="0"/>
              <a:t>			Results: All employees hired before 01.01.XX </a:t>
            </a:r>
          </a:p>
          <a:p>
            <a:pPr marL="234950" indent="0">
              <a:buNone/>
              <a:defRPr/>
            </a:pPr>
            <a:r>
              <a:rPr lang="en-US" sz="1000" dirty="0"/>
              <a:t>  </a:t>
            </a:r>
          </a:p>
          <a:p>
            <a:pPr marL="234950" indent="0">
              <a:buNone/>
              <a:defRPr/>
            </a:pPr>
            <a:r>
              <a:rPr lang="en-US" sz="1800" dirty="0"/>
              <a:t>= 	</a:t>
            </a:r>
            <a:r>
              <a:rPr lang="en-US" sz="1800" b="1" dirty="0"/>
              <a:t>EQUAL</a:t>
            </a:r>
            <a:r>
              <a:rPr lang="en-US" sz="1800" dirty="0"/>
              <a:t>		Example: ZIP = 08002</a:t>
            </a:r>
          </a:p>
          <a:p>
            <a:pPr marL="234950" indent="0">
              <a:buNone/>
              <a:defRPr/>
            </a:pPr>
            <a:r>
              <a:rPr lang="en-US" sz="1800" dirty="0"/>
              <a:t>			Results: All with a zip code equal to 08002</a:t>
            </a:r>
          </a:p>
          <a:p>
            <a:pPr marL="234950" indent="0">
              <a:buNone/>
              <a:defRPr/>
            </a:pPr>
            <a:r>
              <a:rPr lang="en-US" sz="1000" dirty="0"/>
              <a:t>  </a:t>
            </a:r>
          </a:p>
          <a:p>
            <a:pPr marL="234950" indent="0">
              <a:buNone/>
              <a:defRPr/>
            </a:pPr>
            <a:r>
              <a:rPr lang="en-US" sz="1800" dirty="0"/>
              <a:t>&gt;	</a:t>
            </a:r>
            <a:r>
              <a:rPr lang="en-US" sz="1800" b="1" dirty="0"/>
              <a:t>GREATER THAN</a:t>
            </a:r>
            <a:r>
              <a:rPr lang="en-US" sz="1800" dirty="0"/>
              <a:t>	Example: HIRE.DATE &gt; 01.01.XX</a:t>
            </a:r>
          </a:p>
          <a:p>
            <a:pPr marL="234950" indent="0">
              <a:buNone/>
              <a:defRPr/>
            </a:pPr>
            <a:r>
              <a:rPr lang="en-US" sz="1800" dirty="0"/>
              <a:t>			Results: All employees hired after 01.01.XX </a:t>
            </a:r>
          </a:p>
          <a:p>
            <a:pPr marL="0" indent="0">
              <a:buNone/>
              <a:defRPr/>
            </a:pPr>
            <a:endParaRPr lang="en-US" sz="1000" dirty="0"/>
          </a:p>
          <a:p>
            <a:pPr marL="0" lvl="2" indent="0">
              <a:buNone/>
              <a:defRPr/>
            </a:pPr>
            <a:r>
              <a:rPr lang="en-US" sz="1800" dirty="0"/>
              <a:t>	</a:t>
            </a:r>
            <a:endParaRPr lang="en-US" sz="1000" dirty="0"/>
          </a:p>
          <a:p>
            <a:pPr marL="0" indent="0">
              <a:buNone/>
            </a:pPr>
            <a:r>
              <a:rPr lang="en-US" sz="1800" dirty="0"/>
              <a:t>	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A55018-BB7F-47CE-9398-D7DB509C0E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58A471-E52A-4411-9328-24CA59630E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41612" y="152400"/>
            <a:ext cx="7848600" cy="1219200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Meta Queries </a:t>
            </a:r>
          </a:p>
          <a:p>
            <a:pPr algn="ctr">
              <a:spcBef>
                <a:spcPts val="0"/>
              </a:spcBef>
            </a:pPr>
            <a:r>
              <a:rPr lang="en-US" sz="3200" dirty="0"/>
              <a:t>Creating a New Query - Criteria Operators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D02DA1-CE65-484F-B70A-351E623D8C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5613" y="1543831"/>
            <a:ext cx="5915025" cy="542925"/>
          </a:xfrm>
          <a:prstGeom prst="rect">
            <a:avLst/>
          </a:prstGeom>
          <a:ln w="9525">
            <a:solidFill>
              <a:srgbClr val="999999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6B7E22-F9BC-4B28-9EF3-E938F948DA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7412" y="1585917"/>
            <a:ext cx="457200" cy="471949"/>
          </a:xfrm>
          <a:prstGeom prst="rect">
            <a:avLst/>
          </a:prstGeom>
          <a:ln w="9525">
            <a:solidFill>
              <a:srgbClr val="999999"/>
            </a:solidFill>
          </a:ln>
        </p:spPr>
      </p:pic>
    </p:spTree>
    <p:extLst>
      <p:ext uri="{BB962C8B-B14F-4D97-AF65-F5344CB8AC3E}">
        <p14:creationId xmlns:p14="http://schemas.microsoft.com/office/powerpoint/2010/main" val="3296463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8F5A1B6-F8EA-4DEF-86F6-5145B11837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9303" y="1371600"/>
            <a:ext cx="10019071" cy="5181600"/>
          </a:xfrm>
        </p:spPr>
        <p:txBody>
          <a:bodyPr/>
          <a:lstStyle/>
          <a:p>
            <a:pPr marL="0" lvl="2" indent="0" defTabSz="762000">
              <a:buNone/>
              <a:defRPr/>
            </a:pPr>
            <a:r>
              <a:rPr lang="en-US" sz="1800" b="1" dirty="0"/>
              <a:t>BEGINS WITH </a:t>
            </a:r>
            <a:r>
              <a:rPr lang="en-US" sz="1800" dirty="0"/>
              <a:t>	</a:t>
            </a:r>
            <a:r>
              <a:rPr lang="en-US" sz="1800" dirty="0">
                <a:ea typeface="+mn-ea"/>
                <a:cs typeface="+mn-cs"/>
              </a:rPr>
              <a:t>Example: DED.CODE begins with 1</a:t>
            </a:r>
          </a:p>
          <a:p>
            <a:pPr marL="0" indent="0" defTabSz="762000">
              <a:buNone/>
              <a:defRPr/>
            </a:pPr>
            <a:r>
              <a:rPr lang="en-US" sz="1800" dirty="0"/>
              <a:t>			Results: Deduction codes beginning with 1 (100, 101, 102)</a:t>
            </a:r>
          </a:p>
          <a:p>
            <a:pPr marL="0" indent="0" defTabSz="762000">
              <a:buNone/>
              <a:defRPr/>
            </a:pPr>
            <a:endParaRPr lang="en-US" sz="1400" dirty="0"/>
          </a:p>
          <a:p>
            <a:pPr marL="0" indent="0" defTabSz="762000">
              <a:buNone/>
              <a:defRPr/>
            </a:pPr>
            <a:r>
              <a:rPr lang="en-US" sz="1800" b="1" dirty="0"/>
              <a:t>BETWEEN</a:t>
            </a:r>
            <a:r>
              <a:rPr lang="en-US" sz="1800" dirty="0"/>
              <a:t>	Example: ANNUAL.SALARY between $10,000 and $20,000. Enter </a:t>
            </a:r>
            <a:r>
              <a:rPr lang="en-US" sz="1800" b="1" dirty="0"/>
              <a:t>10000;20000</a:t>
            </a:r>
          </a:p>
          <a:p>
            <a:pPr marL="0" indent="0" defTabSz="762000">
              <a:buNone/>
              <a:defRPr/>
            </a:pPr>
            <a:r>
              <a:rPr lang="en-US" sz="1800" dirty="0"/>
              <a:t>			</a:t>
            </a:r>
            <a:r>
              <a:rPr lang="en-US" sz="1800" i="1" dirty="0"/>
              <a:t>*Note:   Do not use commas within the values. </a:t>
            </a:r>
          </a:p>
          <a:p>
            <a:pPr marL="2286000" indent="-2286000" defTabSz="762000">
              <a:spcBef>
                <a:spcPts val="0"/>
              </a:spcBef>
              <a:buNone/>
              <a:defRPr/>
            </a:pPr>
            <a:r>
              <a:rPr lang="en-US" sz="1800" dirty="0"/>
              <a:t>	Example: 10,000 or select amounts from table.</a:t>
            </a:r>
          </a:p>
          <a:p>
            <a:pPr marL="0" indent="0" defTabSz="762000">
              <a:buNone/>
            </a:pPr>
            <a:endParaRPr lang="en-US" sz="1000" dirty="0"/>
          </a:p>
          <a:p>
            <a:pPr marL="0" indent="0" defTabSz="762000">
              <a:buNone/>
              <a:defRPr/>
            </a:pPr>
            <a:r>
              <a:rPr lang="en-US" sz="1800" b="1" dirty="0"/>
              <a:t>CONTAINS	</a:t>
            </a:r>
            <a:r>
              <a:rPr lang="en-US" sz="1800" dirty="0"/>
              <a:t>Example: DED.CODE.DESC contains HEALTH</a:t>
            </a:r>
          </a:p>
          <a:p>
            <a:pPr marL="0" indent="0" defTabSz="762000">
              <a:buNone/>
              <a:defRPr/>
            </a:pPr>
            <a:r>
              <a:rPr lang="en-US" sz="1800" dirty="0"/>
              <a:t>			Results: Deduction codes with the word HEALTH anywhere in the code </a:t>
            </a:r>
          </a:p>
          <a:p>
            <a:pPr marL="0" indent="0" defTabSz="762000">
              <a:buNone/>
              <a:defRPr/>
            </a:pPr>
            <a:r>
              <a:rPr lang="en-US" sz="1800" dirty="0"/>
              <a:t>			 </a:t>
            </a:r>
            <a:r>
              <a:rPr lang="en-US" sz="1800" i="1" dirty="0"/>
              <a:t>*Note:  Use ; with no spaces to select multiple codes. </a:t>
            </a:r>
          </a:p>
          <a:p>
            <a:pPr marL="0" indent="0" defTabSz="762000">
              <a:buNone/>
              <a:defRPr/>
            </a:pPr>
            <a:r>
              <a:rPr lang="en-US" sz="1800" dirty="0"/>
              <a:t>			Example: HEALTH;DENTAL;LIFE</a:t>
            </a:r>
          </a:p>
          <a:p>
            <a:pPr marL="0" indent="0">
              <a:buNone/>
              <a:defRPr/>
            </a:pPr>
            <a:endParaRPr lang="en-US" sz="1800" dirty="0"/>
          </a:p>
          <a:p>
            <a:pPr marL="0" indent="0">
              <a:buNone/>
              <a:defRPr/>
            </a:pPr>
            <a:r>
              <a:rPr lang="en-US" sz="1800" dirty="0"/>
              <a:t>	</a:t>
            </a:r>
            <a:endParaRPr lang="en-US" sz="1800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822C52-0484-4D7A-8620-935D12C81F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6257F3-5C28-4401-A9BD-0B13DBB9172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589212" y="76200"/>
            <a:ext cx="8001000" cy="1219200"/>
          </a:xfrm>
        </p:spPr>
        <p:txBody>
          <a:bodyPr>
            <a:normAutofit fontScale="92500"/>
          </a:bodyPr>
          <a:lstStyle/>
          <a:p>
            <a:pPr algn="ctr"/>
            <a:r>
              <a:rPr lang="en-US" sz="3600" dirty="0"/>
              <a:t>Meta Queries</a:t>
            </a:r>
          </a:p>
          <a:p>
            <a:pPr algn="ctr"/>
            <a:r>
              <a:rPr lang="en-US" sz="2800" dirty="0"/>
              <a:t>Creating a New Query - Criteria Operators </a:t>
            </a:r>
            <a:r>
              <a:rPr lang="en-US" sz="2700" dirty="0"/>
              <a:t>(cont’d)</a:t>
            </a:r>
          </a:p>
        </p:txBody>
      </p:sp>
    </p:spTree>
    <p:extLst>
      <p:ext uri="{BB962C8B-B14F-4D97-AF65-F5344CB8AC3E}">
        <p14:creationId xmlns:p14="http://schemas.microsoft.com/office/powerpoint/2010/main" val="916840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8CD5AB3-7A7F-4C50-A7D8-C284A1683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9303" y="1600200"/>
            <a:ext cx="9780081" cy="49530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1800" b="1" dirty="0"/>
              <a:t>DOES NOT	</a:t>
            </a:r>
            <a:r>
              <a:rPr lang="en-US" sz="1800" dirty="0"/>
              <a:t>Example: BLDG.DESC does not contain HIGH  </a:t>
            </a:r>
          </a:p>
          <a:p>
            <a:pPr marL="0" indent="0">
              <a:buNone/>
              <a:defRPr/>
            </a:pPr>
            <a:r>
              <a:rPr lang="en-US" sz="1800" b="1" dirty="0"/>
              <a:t>CONTAIN</a:t>
            </a:r>
            <a:r>
              <a:rPr lang="en-US" sz="1800" dirty="0"/>
              <a:t>	       </a:t>
            </a:r>
            <a:r>
              <a:rPr lang="en-US" sz="1800" i="1" dirty="0"/>
              <a:t>Results: All buildings that do not have HIGH in the description</a:t>
            </a:r>
          </a:p>
          <a:p>
            <a:pPr marL="0" indent="0">
              <a:buNone/>
              <a:defRPr/>
            </a:pPr>
            <a:endParaRPr lang="en-US" sz="1800" b="1" dirty="0"/>
          </a:p>
          <a:p>
            <a:pPr marL="0" indent="0">
              <a:buNone/>
              <a:defRPr/>
            </a:pPr>
            <a:r>
              <a:rPr lang="en-US" sz="1800" b="1" dirty="0"/>
              <a:t>ENDS WITH	</a:t>
            </a:r>
            <a:r>
              <a:rPr lang="en-US" sz="1800" dirty="0"/>
              <a:t>Example: DED.CODE.DESC ends with TSA</a:t>
            </a:r>
          </a:p>
          <a:p>
            <a:pPr marL="0" indent="0">
              <a:buNone/>
              <a:defRPr/>
            </a:pPr>
            <a:r>
              <a:rPr lang="en-US" sz="1800" dirty="0"/>
              <a:t>		       </a:t>
            </a:r>
            <a:r>
              <a:rPr lang="en-US" sz="1800" i="1" dirty="0"/>
              <a:t>Results: Deduction codes with TSA as the last word in the description </a:t>
            </a:r>
          </a:p>
          <a:p>
            <a:pPr marL="0" indent="0">
              <a:buNone/>
              <a:defRPr/>
            </a:pPr>
            <a:r>
              <a:rPr lang="en-US" sz="1000" dirty="0"/>
              <a:t>  </a:t>
            </a:r>
          </a:p>
          <a:p>
            <a:pPr marL="0" indent="0">
              <a:buNone/>
              <a:defRPr/>
            </a:pPr>
            <a:r>
              <a:rPr lang="en-US" sz="1800" b="1" dirty="0"/>
              <a:t>IN		</a:t>
            </a:r>
            <a:r>
              <a:rPr lang="en-US" sz="1800" dirty="0"/>
              <a:t>Example: DED.CODE in 997;998;999</a:t>
            </a:r>
          </a:p>
          <a:p>
            <a:pPr marL="0" indent="0">
              <a:buNone/>
              <a:defRPr/>
            </a:pPr>
            <a:r>
              <a:rPr lang="en-US" sz="1800" dirty="0"/>
              <a:t>		       </a:t>
            </a:r>
            <a:r>
              <a:rPr lang="en-US" sz="1800" i="1" dirty="0"/>
              <a:t>Results: Returns employees with deduction codes 997 OR 998 OR 999</a:t>
            </a:r>
          </a:p>
          <a:p>
            <a:pPr marL="0" indent="0">
              <a:buNone/>
              <a:defRPr/>
            </a:pPr>
            <a:endParaRPr lang="en-US" sz="1000" dirty="0"/>
          </a:p>
          <a:p>
            <a:pPr marL="0" indent="0">
              <a:buNone/>
              <a:defRPr/>
            </a:pPr>
            <a:r>
              <a:rPr lang="en-US" sz="1800" b="1" dirty="0"/>
              <a:t>IS NOT NULL	</a:t>
            </a:r>
            <a:r>
              <a:rPr lang="en-US" sz="1800" dirty="0"/>
              <a:t>Example: DED.MAX.BALANCE is not null</a:t>
            </a:r>
          </a:p>
          <a:p>
            <a:pPr marL="0" indent="0">
              <a:buNone/>
              <a:defRPr/>
            </a:pPr>
            <a:r>
              <a:rPr lang="en-US" sz="1800" dirty="0"/>
              <a:t>		       </a:t>
            </a:r>
            <a:r>
              <a:rPr lang="en-US" sz="1800" i="1" dirty="0"/>
              <a:t>Results: All deductions that have balances</a:t>
            </a:r>
          </a:p>
          <a:p>
            <a:pPr marL="0" indent="0">
              <a:buNone/>
              <a:defRPr/>
            </a:pPr>
            <a:endParaRPr lang="en-US" sz="1000" dirty="0"/>
          </a:p>
          <a:p>
            <a:pPr marL="0" indent="0">
              <a:buNone/>
              <a:defRPr/>
            </a:pPr>
            <a:r>
              <a:rPr lang="en-US" sz="1800" b="1" dirty="0"/>
              <a:t>	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B9DDA65-A2CE-4EA0-B3CF-07891261F8B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F30598-CE78-462A-909F-8814A705481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589212" y="76200"/>
            <a:ext cx="8001000" cy="1219200"/>
          </a:xfrm>
        </p:spPr>
        <p:txBody>
          <a:bodyPr>
            <a:normAutofit fontScale="92500"/>
          </a:bodyPr>
          <a:lstStyle/>
          <a:p>
            <a:pPr algn="ctr"/>
            <a:r>
              <a:rPr lang="en-US" sz="3600" dirty="0"/>
              <a:t>Meta Queries</a:t>
            </a:r>
          </a:p>
          <a:p>
            <a:pPr algn="ctr"/>
            <a:r>
              <a:rPr lang="en-US" sz="2800" dirty="0"/>
              <a:t>Creating a New Query - Criteria Operators (cont’d)</a:t>
            </a:r>
          </a:p>
        </p:txBody>
      </p:sp>
    </p:spTree>
    <p:extLst>
      <p:ext uri="{BB962C8B-B14F-4D97-AF65-F5344CB8AC3E}">
        <p14:creationId xmlns:p14="http://schemas.microsoft.com/office/powerpoint/2010/main" val="17163805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6262F29-221F-4582-8966-13184B4D64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0142" y="1976284"/>
            <a:ext cx="8840070" cy="4576916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1800" b="1" dirty="0"/>
              <a:t>IS NULL		</a:t>
            </a:r>
            <a:r>
              <a:rPr lang="en-US" sz="1800" dirty="0"/>
              <a:t>Example: RET.TYPE is null</a:t>
            </a:r>
          </a:p>
          <a:p>
            <a:pPr marL="0" indent="0">
              <a:buNone/>
              <a:defRPr/>
            </a:pPr>
            <a:r>
              <a:rPr lang="en-US" sz="1800" dirty="0"/>
              <a:t>		      	Results: All employees with no retirement type info</a:t>
            </a:r>
          </a:p>
          <a:p>
            <a:pPr marL="0" indent="0">
              <a:buNone/>
              <a:defRPr/>
            </a:pPr>
            <a:endParaRPr lang="en-US" sz="1800" dirty="0"/>
          </a:p>
          <a:p>
            <a:pPr marL="0" indent="0">
              <a:buNone/>
              <a:defRPr/>
            </a:pPr>
            <a:r>
              <a:rPr lang="en-US" sz="1800" b="1" dirty="0"/>
              <a:t>SOUNDS LIKE	</a:t>
            </a:r>
            <a:r>
              <a:rPr lang="en-US" sz="1800" dirty="0"/>
              <a:t>Example: LNAME sounds like SMITH</a:t>
            </a:r>
          </a:p>
          <a:p>
            <a:pPr marL="0" indent="0">
              <a:buNone/>
              <a:defRPr/>
            </a:pPr>
            <a:r>
              <a:rPr lang="en-US" sz="1800" dirty="0"/>
              <a:t>			Results: Employees with the last name of Smith, 				Smyth, Smithe</a:t>
            </a:r>
          </a:p>
          <a:p>
            <a:pPr marL="0" indent="0">
              <a:buNone/>
              <a:defRPr/>
            </a:pPr>
            <a:endParaRPr lang="en-US" sz="1000" dirty="0"/>
          </a:p>
          <a:p>
            <a:pPr marL="0" indent="0">
              <a:buNone/>
              <a:defRPr/>
            </a:pPr>
            <a:r>
              <a:rPr lang="en-US" sz="1800" b="1" dirty="0"/>
              <a:t>UNLIKE		</a:t>
            </a:r>
            <a:r>
              <a:rPr lang="en-US" sz="1800" dirty="0"/>
              <a:t>Example: DED.CODE unlike 997;998;999</a:t>
            </a:r>
          </a:p>
          <a:p>
            <a:pPr marL="0" indent="0">
              <a:buNone/>
              <a:defRPr/>
            </a:pPr>
            <a:r>
              <a:rPr lang="en-US" sz="1800" dirty="0"/>
              <a:t>	     		Results: Returns employees that do not have deduction </a:t>
            </a:r>
            <a:br>
              <a:rPr lang="en-US" sz="1800" dirty="0"/>
            </a:br>
            <a:r>
              <a:rPr lang="en-US" sz="1800" dirty="0"/>
              <a:t>			codes 997 OR 998 OR 999</a:t>
            </a:r>
          </a:p>
          <a:p>
            <a:pPr marL="0" indent="0">
              <a:buNone/>
            </a:pPr>
            <a:endParaRPr lang="en-US" sz="1800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F6A9BB-5FB3-48C1-9570-EFDDE4227C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C0FDC3-E0AC-47A4-AABC-FD30C0108D8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41612" y="228600"/>
            <a:ext cx="7848600" cy="1219200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Meta Queries</a:t>
            </a:r>
          </a:p>
          <a:p>
            <a:pPr algn="ctr"/>
            <a:r>
              <a:rPr lang="en-US" sz="2800" dirty="0"/>
              <a:t>Creating a New Query - Criteria Operators (cont’d)</a:t>
            </a:r>
          </a:p>
        </p:txBody>
      </p:sp>
    </p:spTree>
    <p:extLst>
      <p:ext uri="{BB962C8B-B14F-4D97-AF65-F5344CB8AC3E}">
        <p14:creationId xmlns:p14="http://schemas.microsoft.com/office/powerpoint/2010/main" val="3742786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940E02-0F8B-471D-8EBD-64FF235CEE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7CFEA0-65F9-45EE-A78C-9A4D0D7F434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41612" y="228600"/>
            <a:ext cx="7848600" cy="12192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3600" dirty="0"/>
              <a:t>Values … 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D2F94C5-5F0D-448B-9BDD-E63A7DFF51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22147" y="2792363"/>
            <a:ext cx="4864793" cy="35052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CE9AF45-C622-1B58-C525-565E9D86812F}"/>
              </a:ext>
            </a:extLst>
          </p:cNvPr>
          <p:cNvSpPr txBox="1">
            <a:spLocks/>
          </p:cNvSpPr>
          <p:nvPr/>
        </p:nvSpPr>
        <p:spPr>
          <a:xfrm>
            <a:off x="1866541" y="1396181"/>
            <a:ext cx="10038734" cy="131752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36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800">
                <a:solidFill>
                  <a:schemeClr val="accent6">
                    <a:lumMod val="75000"/>
                  </a:schemeClr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400">
                <a:solidFill>
                  <a:schemeClr val="accent6">
                    <a:lumMod val="75000"/>
                  </a:schemeClr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000">
                <a:solidFill>
                  <a:schemeClr val="accent6">
                    <a:lumMod val="75000"/>
                  </a:schemeClr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457200" indent="-457200"/>
            <a:r>
              <a:rPr lang="en-US" kern="0" dirty="0"/>
              <a:t>This allows you to see all unique values of a particular field in your database</a:t>
            </a:r>
          </a:p>
        </p:txBody>
      </p:sp>
    </p:spTree>
    <p:extLst>
      <p:ext uri="{BB962C8B-B14F-4D97-AF65-F5344CB8AC3E}">
        <p14:creationId xmlns:p14="http://schemas.microsoft.com/office/powerpoint/2010/main" val="13041947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DE7EFC-D774-4DC2-A661-80FFAD8B33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2A95C4-9018-4909-B26D-AF7C29F0CEA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41612" y="228600"/>
            <a:ext cx="7848600" cy="793955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3600" dirty="0"/>
              <a:t>Dates …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AA5C6B-2CF3-C899-AF2B-1B1CA9185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6750" y="1022555"/>
            <a:ext cx="10360501" cy="1111045"/>
          </a:xfrm>
        </p:spPr>
        <p:txBody>
          <a:bodyPr/>
          <a:lstStyle/>
          <a:p>
            <a:r>
              <a:rPr lang="en-US" sz="3200" dirty="0"/>
              <a:t>These are “relative dates” – relative to the date when the query is executed. Useful for scheduled/recurring queries.</a:t>
            </a:r>
          </a:p>
          <a:p>
            <a:endParaRPr lang="en-US" sz="3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A0A571C-539D-E051-4064-9BF295BDCA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3023" y="2286000"/>
            <a:ext cx="5427953" cy="392336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061771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8BD4D2-7E0B-4204-945C-EE1547E0EF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62A372D7-C71B-47C7-B8AA-7B7171684F8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41612" y="228600"/>
            <a:ext cx="7772400" cy="651165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Scheduled Queries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6FC8466-EF10-9351-1DAD-186956663D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6750" y="1076632"/>
            <a:ext cx="10360501" cy="651165"/>
          </a:xfrm>
        </p:spPr>
        <p:txBody>
          <a:bodyPr/>
          <a:lstStyle/>
          <a:p>
            <a:r>
              <a:rPr lang="en-US" dirty="0"/>
              <a:t>Click the “Query Properties” icon, then the “Schedule” section: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92CD3A-DC36-5B70-CE83-5250EC1AAE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7812" y="1924664"/>
            <a:ext cx="4787605" cy="461525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597390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3CE948-9866-479C-8EA0-9F939FFCD7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F5DF283-A5C2-4958-9922-CC89C7D291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22813" y="1371690"/>
            <a:ext cx="3609975" cy="3724275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4E47F10-CE11-42C6-8DC5-188A93B643C7}"/>
              </a:ext>
            </a:extLst>
          </p:cNvPr>
          <p:cNvCxnSpPr>
            <a:cxnSpLocks/>
          </p:cNvCxnSpPr>
          <p:nvPr/>
        </p:nvCxnSpPr>
        <p:spPr bwMode="auto">
          <a:xfrm flipV="1">
            <a:off x="4856162" y="3076576"/>
            <a:ext cx="1930590" cy="214784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4FE3FFD-2A1B-46C9-B22F-EC30EB8F22FA}"/>
              </a:ext>
            </a:extLst>
          </p:cNvPr>
          <p:cNvCxnSpPr>
            <a:cxnSpLocks/>
          </p:cNvCxnSpPr>
          <p:nvPr/>
        </p:nvCxnSpPr>
        <p:spPr bwMode="auto">
          <a:xfrm flipH="1">
            <a:off x="5894388" y="2054942"/>
            <a:ext cx="2686050" cy="15923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729CF66-6945-4DFA-A462-09B2A7AD2481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42214" y="2435868"/>
            <a:ext cx="914398" cy="68833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Left Brace 23">
            <a:extLst>
              <a:ext uri="{FF2B5EF4-FFF2-40B4-BE49-F238E27FC236}">
                <a16:creationId xmlns:a16="http://schemas.microsoft.com/office/drawing/2014/main" id="{35C10D69-06AC-44A8-BC24-17541FBFAC4A}"/>
              </a:ext>
            </a:extLst>
          </p:cNvPr>
          <p:cNvSpPr/>
          <p:nvPr/>
        </p:nvSpPr>
        <p:spPr bwMode="auto">
          <a:xfrm>
            <a:off x="6624827" y="2948129"/>
            <a:ext cx="47443" cy="480871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latin typeface="Times New Roman" pitchFamily="18" charset="0"/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1ABD2B0-24D6-4956-AC58-708BFF3574AE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42214" y="2818370"/>
            <a:ext cx="914398" cy="137263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B73469A4-96FB-4DF7-B779-BAE32B47D84E}"/>
              </a:ext>
            </a:extLst>
          </p:cNvPr>
          <p:cNvSpPr txBox="1">
            <a:spLocks/>
          </p:cNvSpPr>
          <p:nvPr/>
        </p:nvSpPr>
        <p:spPr>
          <a:xfrm>
            <a:off x="2720046" y="82833"/>
            <a:ext cx="7772400" cy="1219200"/>
          </a:xfrm>
          <a:prstGeom prst="rect">
            <a:avLst/>
          </a:prstGeom>
        </p:spPr>
        <p:txBody>
          <a:bodyPr anchor="ctr" anchorCtr="1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None/>
              <a:defRPr kumimoji="1"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algn="ctr">
              <a:spcBef>
                <a:spcPts val="0"/>
              </a:spcBef>
            </a:pPr>
            <a:r>
              <a:rPr lang="en-US" sz="3600" dirty="0"/>
              <a:t>Scheduled Queries (cont’d)</a:t>
            </a:r>
          </a:p>
        </p:txBody>
      </p:sp>
      <p:sp>
        <p:nvSpPr>
          <p:cNvPr id="7" name="Rounded Rectangle 9">
            <a:extLst>
              <a:ext uri="{FF2B5EF4-FFF2-40B4-BE49-F238E27FC236}">
                <a16:creationId xmlns:a16="http://schemas.microsoft.com/office/drawing/2014/main" id="{2BD6311A-50C6-7A61-7099-448148532B9A}"/>
              </a:ext>
            </a:extLst>
          </p:cNvPr>
          <p:cNvSpPr/>
          <p:nvPr/>
        </p:nvSpPr>
        <p:spPr bwMode="auto">
          <a:xfrm>
            <a:off x="1733390" y="1360630"/>
            <a:ext cx="2741773" cy="1946355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b="1" i="1" dirty="0"/>
              <a:t>**NOTE: For the scheduler to run, you must enter one “Date” entry:</a:t>
            </a:r>
            <a:br>
              <a:rPr lang="en-US" sz="1400" b="1" i="1" dirty="0"/>
            </a:br>
            <a:r>
              <a:rPr lang="en-US" sz="1400" b="1" i="1" dirty="0"/>
              <a:t>(Date, Day of Month, or Day of Week), </a:t>
            </a:r>
            <a:r>
              <a:rPr lang="en-US" sz="1400" b="1" i="1" u="sng" dirty="0"/>
              <a:t>and</a:t>
            </a:r>
            <a:r>
              <a:rPr lang="en-US" sz="1400" b="1" i="1" dirty="0"/>
              <a:t> one “Time” entry (Time or Interval).**</a:t>
            </a:r>
            <a:endParaRPr lang="en-US" sz="1400" b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" name="Rounded Rectangle 8">
            <a:extLst>
              <a:ext uri="{FF2B5EF4-FFF2-40B4-BE49-F238E27FC236}">
                <a16:creationId xmlns:a16="http://schemas.microsoft.com/office/drawing/2014/main" id="{9E652766-FED2-3FFB-305F-C9314F3855EF}"/>
              </a:ext>
            </a:extLst>
          </p:cNvPr>
          <p:cNvSpPr/>
          <p:nvPr/>
        </p:nvSpPr>
        <p:spPr bwMode="auto">
          <a:xfrm>
            <a:off x="8422195" y="1447800"/>
            <a:ext cx="3442439" cy="3352800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en-US" sz="1600" b="1" i="1" u="sng" dirty="0"/>
              <a:t>Date Field Hierarchy</a:t>
            </a:r>
          </a:p>
          <a:p>
            <a:pPr marL="228600" indent="-228600">
              <a:buAutoNum type="arabicParenR"/>
            </a:pPr>
            <a:r>
              <a:rPr lang="en-US" sz="1600" b="1" i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Day of Week </a:t>
            </a:r>
            <a:r>
              <a:rPr lang="en-US" sz="1600" i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– select as many as you like.  (You must leave Date &amp; Day of Month blank for this to be enabled.)</a:t>
            </a:r>
          </a:p>
          <a:p>
            <a:pPr marL="228600" indent="-228600">
              <a:buAutoNum type="arabicParenR"/>
            </a:pPr>
            <a:r>
              <a:rPr lang="en-US" sz="1600" b="1" i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Day of Month </a:t>
            </a:r>
            <a:r>
              <a:rPr lang="en-US" sz="1600" i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– a number between 1 and 31.  (You must leave “Date” blank for this to be enabled.)</a:t>
            </a:r>
          </a:p>
          <a:p>
            <a:pPr marL="228600" indent="-228600">
              <a:buFontTx/>
              <a:buAutoNum type="arabicParenR"/>
            </a:pPr>
            <a:r>
              <a:rPr lang="en-US" sz="1600" b="1" i="1" dirty="0">
                <a:solidFill>
                  <a:schemeClr val="accent6">
                    <a:lumMod val="50000"/>
                  </a:schemeClr>
                </a:solidFill>
              </a:rPr>
              <a:t>Date – </a:t>
            </a:r>
            <a:r>
              <a:rPr lang="en-US" sz="1600" i="1" dirty="0">
                <a:solidFill>
                  <a:schemeClr val="accent6">
                    <a:lumMod val="50000"/>
                  </a:schemeClr>
                </a:solidFill>
              </a:rPr>
              <a:t>a specific date, like “1/1/23.”</a:t>
            </a:r>
          </a:p>
        </p:txBody>
      </p:sp>
      <p:sp>
        <p:nvSpPr>
          <p:cNvPr id="12" name="Rounded Rectangle 17">
            <a:extLst>
              <a:ext uri="{FF2B5EF4-FFF2-40B4-BE49-F238E27FC236}">
                <a16:creationId xmlns:a16="http://schemas.microsoft.com/office/drawing/2014/main" id="{3411E1DB-26BD-4C41-EB84-991E0D284B9D}"/>
              </a:ext>
            </a:extLst>
          </p:cNvPr>
          <p:cNvSpPr/>
          <p:nvPr/>
        </p:nvSpPr>
        <p:spPr bwMode="auto">
          <a:xfrm>
            <a:off x="1696820" y="3504685"/>
            <a:ext cx="2814912" cy="1558315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b="1" i="1" dirty="0"/>
              <a:t>**ADDITIONAL NOTE: </a:t>
            </a:r>
            <a:br>
              <a:rPr lang="en-US" sz="1400" b="1" i="1" dirty="0"/>
            </a:br>
            <a:r>
              <a:rPr lang="en-US" sz="1400" b="1" i="1" dirty="0"/>
              <a:t>The ability to schedule queries can be disabled for specific users via Keystone security.  Please contact Keystone to learn more**</a:t>
            </a:r>
            <a:endParaRPr lang="en-US" sz="1400" b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" name="Rounded Rectangle 15">
            <a:extLst>
              <a:ext uri="{FF2B5EF4-FFF2-40B4-BE49-F238E27FC236}">
                <a16:creationId xmlns:a16="http://schemas.microsoft.com/office/drawing/2014/main" id="{170BE633-2F05-DC5D-6DCB-04DEE818EEF6}"/>
              </a:ext>
            </a:extLst>
          </p:cNvPr>
          <p:cNvSpPr/>
          <p:nvPr/>
        </p:nvSpPr>
        <p:spPr bwMode="auto">
          <a:xfrm>
            <a:off x="1733390" y="5260700"/>
            <a:ext cx="4609251" cy="1335176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en-US" sz="1400" b="1" i="1" u="sng" dirty="0"/>
              <a:t>Time Field Hierarchy:</a:t>
            </a:r>
            <a:endParaRPr lang="en-US" sz="1400" b="1" i="1" u="sng" dirty="0">
              <a:solidFill>
                <a:schemeClr val="accent6">
                  <a:lumMod val="50000"/>
                </a:schemeClr>
              </a:solidFill>
            </a:endParaRPr>
          </a:p>
          <a:p>
            <a:pPr marL="228600" indent="-228600">
              <a:spcAft>
                <a:spcPts val="600"/>
              </a:spcAft>
              <a:buAutoNum type="arabicParenR"/>
            </a:pPr>
            <a:r>
              <a:rPr lang="en-US" sz="1400" b="1" i="1" dirty="0">
                <a:solidFill>
                  <a:schemeClr val="accent6">
                    <a:lumMod val="50000"/>
                  </a:schemeClr>
                </a:solidFill>
              </a:rPr>
              <a:t>Time </a:t>
            </a:r>
            <a:r>
              <a:rPr lang="en-US" sz="1400" i="1" dirty="0">
                <a:solidFill>
                  <a:schemeClr val="accent6">
                    <a:lumMod val="50000"/>
                  </a:schemeClr>
                </a:solidFill>
              </a:rPr>
              <a:t>– Enter a time, either in military time (16:00), or regular format (4:00pm – no spaces or periods).</a:t>
            </a:r>
          </a:p>
          <a:p>
            <a:pPr marL="228600" indent="-228600">
              <a:buAutoNum type="arabicParenR"/>
            </a:pPr>
            <a:r>
              <a:rPr lang="en-US" sz="1400" b="1" i="1" dirty="0">
                <a:solidFill>
                  <a:schemeClr val="accent6">
                    <a:lumMod val="50000"/>
                  </a:schemeClr>
                </a:solidFill>
              </a:rPr>
              <a:t>Interval</a:t>
            </a:r>
            <a:r>
              <a:rPr lang="en-US" sz="1400" i="1" dirty="0">
                <a:solidFill>
                  <a:schemeClr val="accent6">
                    <a:lumMod val="50000"/>
                  </a:schemeClr>
                </a:solidFill>
              </a:rPr>
              <a:t> – Enter a time in minutes.  E.g., entering “60” will make the query run every hour.</a:t>
            </a:r>
            <a:endParaRPr lang="en-US" sz="1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7E0555A2-FEE5-6A6F-C802-D8BA7D1B3FD0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905135" y="4581832"/>
            <a:ext cx="678426" cy="76691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ounded Rectangle 15">
            <a:extLst>
              <a:ext uri="{FF2B5EF4-FFF2-40B4-BE49-F238E27FC236}">
                <a16:creationId xmlns:a16="http://schemas.microsoft.com/office/drawing/2014/main" id="{1C9AB543-6A95-FBC2-F6D1-FD8883E1B274}"/>
              </a:ext>
            </a:extLst>
          </p:cNvPr>
          <p:cNvSpPr/>
          <p:nvPr/>
        </p:nvSpPr>
        <p:spPr bwMode="auto">
          <a:xfrm>
            <a:off x="7137400" y="5360137"/>
            <a:ext cx="4609251" cy="719177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b="1" i="1" dirty="0"/>
              <a:t>Clear Schedule – </a:t>
            </a:r>
            <a:r>
              <a:rPr lang="en-US" sz="1400" i="1" dirty="0"/>
              <a:t>Ability to clear the scheduled job (removes all selections on this screen).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520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 dirty="0"/>
              <a:t>All responses will be entered into a drawing for a $50 Amazon Gift Card. </a:t>
            </a:r>
          </a:p>
          <a:p>
            <a:pPr marL="461963" indent="-461963"/>
            <a:r>
              <a:rPr lang="en-US" sz="2400" dirty="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 dirty="0"/>
              <a:t> or scan this QR code (also on the agenda)</a:t>
            </a:r>
          </a:p>
          <a:p>
            <a:pPr marL="461963" indent="-461963"/>
            <a:endParaRPr lang="en-US" sz="2400" dirty="0"/>
          </a:p>
          <a:p>
            <a:pPr marL="461963" indent="-461963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1E8C2A-9A9B-40A5-8768-BC86C68301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3AED55-6235-448C-9491-71850E7129E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41612" y="228600"/>
            <a:ext cx="7848600" cy="1219200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Meta Queries</a:t>
            </a:r>
          </a:p>
          <a:p>
            <a:pPr algn="ctr">
              <a:spcBef>
                <a:spcPts val="0"/>
              </a:spcBef>
            </a:pPr>
            <a:r>
              <a:rPr lang="en-US" sz="3600" dirty="0"/>
              <a:t>Advanced Format Options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CEF85B-0384-7C18-9B0A-50012054E4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806" y="1600200"/>
            <a:ext cx="4937207" cy="464820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10" name="Rounded Rectangle 11">
            <a:extLst>
              <a:ext uri="{FF2B5EF4-FFF2-40B4-BE49-F238E27FC236}">
                <a16:creationId xmlns:a16="http://schemas.microsoft.com/office/drawing/2014/main" id="{9831C788-152A-5123-0E1B-AF5485B8BD4A}"/>
              </a:ext>
            </a:extLst>
          </p:cNvPr>
          <p:cNvSpPr/>
          <p:nvPr/>
        </p:nvSpPr>
        <p:spPr bwMode="auto">
          <a:xfrm>
            <a:off x="1632155" y="1905002"/>
            <a:ext cx="2326199" cy="2133599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b="1" i="1" dirty="0"/>
              <a:t>File (for local exports): </a:t>
            </a:r>
            <a:r>
              <a:rPr lang="en-US" sz="1400" i="1" dirty="0"/>
              <a:t>When the Meta Query is run manually and exported, you can direct the results to a specific file location.  </a:t>
            </a:r>
          </a:p>
          <a:p>
            <a:r>
              <a:rPr lang="en-US" sz="1400" i="1" dirty="0"/>
              <a:t>Enter a valid path and filename, without the extension.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4823AA5-45F8-191A-411F-CF850D269B6A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6170612" y="3152469"/>
            <a:ext cx="1752602" cy="5670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Rounded Rectangle 13">
            <a:extLst>
              <a:ext uri="{FF2B5EF4-FFF2-40B4-BE49-F238E27FC236}">
                <a16:creationId xmlns:a16="http://schemas.microsoft.com/office/drawing/2014/main" id="{7B00A40A-FD4E-62C3-D3A8-6C516C156B93}"/>
              </a:ext>
            </a:extLst>
          </p:cNvPr>
          <p:cNvSpPr/>
          <p:nvPr/>
        </p:nvSpPr>
        <p:spPr bwMode="auto">
          <a:xfrm>
            <a:off x="7923214" y="2667002"/>
            <a:ext cx="3885328" cy="970934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b="1" i="1" dirty="0"/>
              <a:t>Type (for scheduled jobs): </a:t>
            </a:r>
            <a:r>
              <a:rPr lang="en-US" sz="1400" i="1" dirty="0"/>
              <a:t>Designates the file format used when the Meta Query is run from the scheduler (CSV, TAB, PIPE or XML).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0198F97-3A4A-2B5B-D764-D2D4B7F2F296}"/>
              </a:ext>
            </a:extLst>
          </p:cNvPr>
          <p:cNvCxnSpPr>
            <a:cxnSpLocks/>
          </p:cNvCxnSpPr>
          <p:nvPr/>
        </p:nvCxnSpPr>
        <p:spPr>
          <a:xfrm flipH="1" flipV="1">
            <a:off x="7313612" y="4277591"/>
            <a:ext cx="762000" cy="571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Rounded Rectangle 16">
            <a:extLst>
              <a:ext uri="{FF2B5EF4-FFF2-40B4-BE49-F238E27FC236}">
                <a16:creationId xmlns:a16="http://schemas.microsoft.com/office/drawing/2014/main" id="{022E577F-76D0-77A7-542E-CADA498BEB9C}"/>
              </a:ext>
            </a:extLst>
          </p:cNvPr>
          <p:cNvSpPr/>
          <p:nvPr/>
        </p:nvSpPr>
        <p:spPr bwMode="auto">
          <a:xfrm>
            <a:off x="8075611" y="4038601"/>
            <a:ext cx="3634607" cy="1676400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b="1" i="1" dirty="0"/>
              <a:t>File (for scheduled jobs): </a:t>
            </a:r>
            <a:r>
              <a:rPr lang="en-US" sz="1400" i="1" dirty="0"/>
              <a:t>When the Meta Query is run from the scheduler, you can direct the results to a specific file location.  Enter a valid path and filename, without the extension.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09983BD-B5E5-FF21-6871-C2E6E18710A9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3958354" y="2782529"/>
            <a:ext cx="692304" cy="18927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" name="Rounded Rectangle 11">
            <a:extLst>
              <a:ext uri="{FF2B5EF4-FFF2-40B4-BE49-F238E27FC236}">
                <a16:creationId xmlns:a16="http://schemas.microsoft.com/office/drawing/2014/main" id="{2541EA36-FA0B-14DB-8578-A49B8769276E}"/>
              </a:ext>
            </a:extLst>
          </p:cNvPr>
          <p:cNvSpPr/>
          <p:nvPr/>
        </p:nvSpPr>
        <p:spPr bwMode="auto">
          <a:xfrm>
            <a:off x="2129554" y="4876801"/>
            <a:ext cx="1828800" cy="838199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b="1" i="1" dirty="0"/>
              <a:t>You can set up your query to export in different formats.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2FE8CE2-017F-0BEF-0EEF-2B42E0819E87}"/>
              </a:ext>
            </a:extLst>
          </p:cNvPr>
          <p:cNvCxnSpPr>
            <a:cxnSpLocks/>
            <a:stCxn id="2" idx="3"/>
          </p:cNvCxnSpPr>
          <p:nvPr/>
        </p:nvCxnSpPr>
        <p:spPr>
          <a:xfrm flipV="1">
            <a:off x="3958354" y="5124449"/>
            <a:ext cx="993060" cy="1714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52792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94732D1-166D-4A82-B661-2D22B98CB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7812" y="1676400"/>
            <a:ext cx="7772400" cy="4876800"/>
          </a:xfrm>
        </p:spPr>
        <p:txBody>
          <a:bodyPr/>
          <a:lstStyle/>
          <a:p>
            <a:pPr marL="457200" indent="-457200"/>
            <a:r>
              <a:rPr lang="en-US" dirty="0"/>
              <a:t>Default – Standard (Normalized)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32B062-3ED3-449B-82A6-ECBA620B18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2D7156-EB39-49D5-BF7A-CF139D82717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41612" y="228600"/>
            <a:ext cx="7848600" cy="1219200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Meta Queries</a:t>
            </a:r>
          </a:p>
          <a:p>
            <a:pPr algn="ctr"/>
            <a:r>
              <a:rPr lang="en-US" sz="3600" dirty="0"/>
              <a:t>Advanced Format Options (cont’d)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38E57F-3A32-46E4-9428-C35D4A2D723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5412" y="2657476"/>
            <a:ext cx="7848600" cy="2981325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75608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16C6D5-C76B-41F5-A60F-C9EB3DB1B3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7812" y="1524000"/>
            <a:ext cx="7772400" cy="5029200"/>
          </a:xfrm>
        </p:spPr>
        <p:txBody>
          <a:bodyPr/>
          <a:lstStyle/>
          <a:p>
            <a:pPr marL="457200" indent="-457200">
              <a:spcBef>
                <a:spcPts val="0"/>
              </a:spcBef>
              <a:spcAft>
                <a:spcPts val="600"/>
              </a:spcAft>
            </a:pPr>
            <a:r>
              <a:rPr lang="en-US" sz="3200" dirty="0"/>
              <a:t>Combine Multivalues</a:t>
            </a:r>
          </a:p>
          <a:p>
            <a:pPr marL="914400" indent="-346075">
              <a:spcBef>
                <a:spcPts val="600"/>
              </a:spcBef>
            </a:pPr>
            <a:r>
              <a:rPr lang="en-US" sz="1800" dirty="0"/>
              <a:t>Displays cleanly with the line breaks in Meta Queries and in Excel</a:t>
            </a:r>
          </a:p>
          <a:p>
            <a:pPr marL="914400" indent="-346075">
              <a:spcBef>
                <a:spcPts val="600"/>
              </a:spcBef>
            </a:pPr>
            <a:r>
              <a:rPr lang="en-US" sz="1800" dirty="0"/>
              <a:t>Can still sort</a:t>
            </a:r>
          </a:p>
          <a:p>
            <a:pPr marL="914400" indent="-346075">
              <a:spcBef>
                <a:spcPts val="600"/>
              </a:spcBef>
            </a:pPr>
            <a:r>
              <a:rPr lang="en-US" sz="1800" dirty="0"/>
              <a:t>Con: Cannot do math on multivalued data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9A7C53-555A-4B1F-896B-663774328C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DCB652-48B6-4445-9F4F-83A2DA5F95C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41612" y="228600"/>
            <a:ext cx="7848600" cy="1219200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Meta Queries</a:t>
            </a:r>
          </a:p>
          <a:p>
            <a:pPr algn="ctr"/>
            <a:r>
              <a:rPr lang="en-US" sz="3600" dirty="0"/>
              <a:t>Advanced Format Options (cont’d)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A2C0AC-9094-4E3E-A8A0-9DB9EF5EA6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r="2830"/>
          <a:stretch/>
        </p:blipFill>
        <p:spPr>
          <a:xfrm>
            <a:off x="2665412" y="3552826"/>
            <a:ext cx="7848600" cy="2390775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844455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49D6020-E45D-4CB0-8503-3103795B4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7812" y="1219200"/>
            <a:ext cx="7772400" cy="4953000"/>
          </a:xfrm>
        </p:spPr>
        <p:txBody>
          <a:bodyPr/>
          <a:lstStyle/>
          <a:p>
            <a:pPr marL="457200" indent="-45720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Standard (Remove Duplicates)</a:t>
            </a:r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dirty="0"/>
              <a:t>Similar to “standard” format, but single valued fields do not repeat/duplicate:</a:t>
            </a:r>
          </a:p>
          <a:p>
            <a:pPr marL="914400" lvl="1" indent="-346075"/>
            <a:r>
              <a:rPr lang="en-US" sz="1600" dirty="0"/>
              <a:t>The multivalued data displays on separate rows</a:t>
            </a:r>
          </a:p>
          <a:p>
            <a:pPr marL="914400" lvl="1" indent="-346075"/>
            <a:r>
              <a:rPr lang="en-US" sz="1600" dirty="0"/>
              <a:t>Displays cleanly, and you can do math on all data</a:t>
            </a:r>
          </a:p>
          <a:p>
            <a:pPr marL="914400" lvl="1" indent="-346075"/>
            <a:r>
              <a:rPr lang="en-US" sz="1600" dirty="0"/>
              <a:t>CON: Sorting is not available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31E7FF-EFF3-4790-8511-AF38B62E88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54BB0F-897D-481E-B352-9D18C737F8C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41612" y="76200"/>
            <a:ext cx="7848600" cy="1219200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Meta Queries</a:t>
            </a:r>
          </a:p>
          <a:p>
            <a:pPr algn="ctr">
              <a:spcBef>
                <a:spcPts val="0"/>
              </a:spcBef>
            </a:pPr>
            <a:r>
              <a:rPr lang="en-US" sz="3600" dirty="0"/>
              <a:t>Advanced Format Options (cont’d)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A05EB1-4EC0-4CF4-ADDA-6A21C18E4DA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5412" y="3648076"/>
            <a:ext cx="7905750" cy="2981325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246752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DC0989C-0EC5-499E-9894-AEB1A7BC6B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/>
            <a:r>
              <a:rPr lang="en-US" sz="3200" dirty="0">
                <a:solidFill>
                  <a:srgbClr val="1C1C1C"/>
                </a:solidFill>
              </a:rPr>
              <a:t>Email query to a Keystone user outside your organization.</a:t>
            </a:r>
            <a:endParaRPr lang="en-US" sz="3200" b="1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B6BA55-BB94-4633-9263-3B202F4A56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AEB068-3082-42F4-AECB-58B211287B3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41612" y="152400"/>
            <a:ext cx="7848600" cy="1219200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Meta Queries</a:t>
            </a:r>
          </a:p>
          <a:p>
            <a:pPr algn="ctr">
              <a:spcBef>
                <a:spcPts val="0"/>
              </a:spcBef>
            </a:pPr>
            <a:r>
              <a:rPr lang="en-US" sz="3600" dirty="0"/>
              <a:t>Import/Export Queries</a:t>
            </a:r>
          </a:p>
        </p:txBody>
      </p:sp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9DE90A90-75DF-4ACF-82C5-4730F7BFBAA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9669" y="2578770"/>
            <a:ext cx="7746999" cy="3669631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212105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119C01-98C7-4E28-82F7-110657CCA3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EC8320-97FA-4021-BA1C-73AAF4F00F2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41612" y="0"/>
            <a:ext cx="7848600" cy="1219200"/>
          </a:xfrm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</a:pPr>
            <a:r>
              <a:rPr lang="en-US" sz="3600" dirty="0"/>
              <a:t>Meta Queries</a:t>
            </a:r>
          </a:p>
          <a:p>
            <a:pPr algn="ctr">
              <a:spcBef>
                <a:spcPts val="0"/>
              </a:spcBef>
            </a:pPr>
            <a:r>
              <a:rPr lang="en-US" sz="3600" dirty="0"/>
              <a:t>Import/Export (cont’d)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60D0957-86F2-C59A-3189-39A0AF912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1612" y="1270992"/>
            <a:ext cx="5166360" cy="383440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A09332B-C151-16C1-FD37-7C7ED54D8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2812" y="2871192"/>
            <a:ext cx="5415492" cy="360580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FEC64E4-FA60-56C5-0E54-BA938DF79201}"/>
              </a:ext>
            </a:extLst>
          </p:cNvPr>
          <p:cNvCxnSpPr>
            <a:stCxn id="23" idx="1"/>
          </p:cNvCxnSpPr>
          <p:nvPr/>
        </p:nvCxnSpPr>
        <p:spPr>
          <a:xfrm flipH="1">
            <a:off x="5465340" y="1658188"/>
            <a:ext cx="2610273" cy="6749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3" name="Rounded Rectangle 8">
            <a:extLst>
              <a:ext uri="{FF2B5EF4-FFF2-40B4-BE49-F238E27FC236}">
                <a16:creationId xmlns:a16="http://schemas.microsoft.com/office/drawing/2014/main" id="{93D4AC91-3D51-C29B-662F-911F4B18B25B}"/>
              </a:ext>
            </a:extLst>
          </p:cNvPr>
          <p:cNvSpPr/>
          <p:nvPr/>
        </p:nvSpPr>
        <p:spPr bwMode="auto">
          <a:xfrm>
            <a:off x="8075613" y="1447800"/>
            <a:ext cx="875451" cy="42077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i="1" dirty="0"/>
              <a:t>IMPORT</a:t>
            </a:r>
            <a:endParaRPr lang="en-US" sz="1200" b="1" i="1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1C40FC6-81DF-CEC6-0D45-0F249B153538}"/>
              </a:ext>
            </a:extLst>
          </p:cNvPr>
          <p:cNvCxnSpPr>
            <a:cxnSpLocks/>
          </p:cNvCxnSpPr>
          <p:nvPr/>
        </p:nvCxnSpPr>
        <p:spPr>
          <a:xfrm flipV="1">
            <a:off x="3737085" y="5125181"/>
            <a:ext cx="2165978" cy="6870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5" name="Rounded Rectangle 13">
            <a:extLst>
              <a:ext uri="{FF2B5EF4-FFF2-40B4-BE49-F238E27FC236}">
                <a16:creationId xmlns:a16="http://schemas.microsoft.com/office/drawing/2014/main" id="{7A1A6794-387C-8603-03D3-15C51D7A1E29}"/>
              </a:ext>
            </a:extLst>
          </p:cNvPr>
          <p:cNvSpPr/>
          <p:nvPr/>
        </p:nvSpPr>
        <p:spPr bwMode="auto">
          <a:xfrm>
            <a:off x="2970213" y="5791200"/>
            <a:ext cx="875451" cy="42077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i="1" dirty="0"/>
              <a:t>EXPORT</a:t>
            </a:r>
            <a:endParaRPr lang="en-US" sz="1200" b="1" i="1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26" name="Rounded Rectangle 13">
            <a:extLst>
              <a:ext uri="{FF2B5EF4-FFF2-40B4-BE49-F238E27FC236}">
                <a16:creationId xmlns:a16="http://schemas.microsoft.com/office/drawing/2014/main" id="{B3079484-9E1D-8215-2D97-13459CB0E8FF}"/>
              </a:ext>
            </a:extLst>
          </p:cNvPr>
          <p:cNvSpPr/>
          <p:nvPr/>
        </p:nvSpPr>
        <p:spPr bwMode="auto">
          <a:xfrm>
            <a:off x="4950617" y="5524500"/>
            <a:ext cx="3659188" cy="5334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/>
              <a:t>While in Meta Queries click on File and Export and an email will be created.</a:t>
            </a:r>
          </a:p>
        </p:txBody>
      </p:sp>
      <p:sp>
        <p:nvSpPr>
          <p:cNvPr id="27" name="Rounded Rectangle 8">
            <a:extLst>
              <a:ext uri="{FF2B5EF4-FFF2-40B4-BE49-F238E27FC236}">
                <a16:creationId xmlns:a16="http://schemas.microsoft.com/office/drawing/2014/main" id="{6FCD171D-5E3E-3587-6886-30385E0A44A1}"/>
              </a:ext>
            </a:extLst>
          </p:cNvPr>
          <p:cNvSpPr/>
          <p:nvPr/>
        </p:nvSpPr>
        <p:spPr bwMode="auto">
          <a:xfrm>
            <a:off x="7923212" y="1905000"/>
            <a:ext cx="3354388" cy="11430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/>
              <a:t>Recipient will save the file and while in Meta Queries click on File and Import. This will have them choose the file they saved and create the query. </a:t>
            </a:r>
          </a:p>
        </p:txBody>
      </p:sp>
    </p:spTree>
    <p:extLst>
      <p:ext uri="{BB962C8B-B14F-4D97-AF65-F5344CB8AC3E}">
        <p14:creationId xmlns:p14="http://schemas.microsoft.com/office/powerpoint/2010/main" val="36275404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E7AF5-3D27-D980-1D88-A21AFEC7B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1ED6F-B773-7E24-4C62-5283591EC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 dirty="0"/>
              <a:t>All responses will be entered into a drawing for a $50 Amazon Gift Card. </a:t>
            </a:r>
          </a:p>
          <a:p>
            <a:pPr marL="461963" indent="-461963"/>
            <a:r>
              <a:rPr lang="en-US" sz="2400" dirty="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 dirty="0"/>
              <a:t> or scan this QR code (also on the agenda)</a:t>
            </a:r>
          </a:p>
          <a:p>
            <a:pPr marL="461963" indent="-461963"/>
            <a:endParaRPr lang="en-US" sz="2400" dirty="0"/>
          </a:p>
          <a:p>
            <a:pPr marL="461963" indent="-461963"/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0D6A72-7EA8-606C-1189-1ADB5E03AC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A1CECA-5A8F-CE6D-1C30-148ABC1D795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726749" y="228600"/>
            <a:ext cx="10032631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 dirty="0"/>
              <a:t>REMINDER: 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440F4D5F-7651-9BCC-A16E-4988341DC8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073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9CBD2FB-58BB-4622-935E-B8850FD43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6216" y="1447800"/>
            <a:ext cx="10063388" cy="4648200"/>
          </a:xfrm>
        </p:spPr>
        <p:txBody>
          <a:bodyPr/>
          <a:lstStyle/>
          <a:p>
            <a:pPr marL="457200" indent="-457200"/>
            <a:r>
              <a:rPr lang="en-US" dirty="0"/>
              <a:t>Rename or Move         </a:t>
            </a:r>
            <a:br>
              <a:rPr lang="en-US" dirty="0"/>
            </a:br>
            <a:r>
              <a:rPr lang="en-US" sz="2000" dirty="0"/>
              <a:t>(useful to organize into folders. </a:t>
            </a:r>
            <a:r>
              <a:rPr lang="en-US" sz="2000" i="1" dirty="0"/>
              <a:t>Note: the folder “My Queries” is the “root” folder</a:t>
            </a:r>
            <a:r>
              <a:rPr lang="en-US" sz="2000" dirty="0"/>
              <a:t>)</a:t>
            </a:r>
            <a:endParaRPr lang="en-US" dirty="0"/>
          </a:p>
          <a:p>
            <a:pPr marL="457200" indent="-457200"/>
            <a:r>
              <a:rPr lang="en-US" dirty="0"/>
              <a:t>Share      </a:t>
            </a:r>
            <a:r>
              <a:rPr lang="en-US" sz="2000" dirty="0"/>
              <a:t>(Recipient(s) cannot make changes)</a:t>
            </a:r>
          </a:p>
          <a:p>
            <a:pPr marL="457200" indent="-457200"/>
            <a:r>
              <a:rPr lang="en-US" dirty="0"/>
              <a:t>Copy      </a:t>
            </a:r>
            <a:r>
              <a:rPr lang="en-US" sz="2000" dirty="0"/>
              <a:t>(Recipient(s) receive their own copy and can make changes)</a:t>
            </a:r>
          </a:p>
          <a:p>
            <a:pPr marL="457200" indent="-457200"/>
            <a:r>
              <a:rPr lang="en-US" dirty="0"/>
              <a:t>Add to Shortcut Bar       </a:t>
            </a:r>
            <a:r>
              <a:rPr lang="en-US" sz="2000" dirty="0"/>
              <a:t>(useful for quick access without opening MQ)</a:t>
            </a:r>
          </a:p>
          <a:p>
            <a:pPr marL="457200" indent="-457200"/>
            <a:r>
              <a:rPr lang="en-US" dirty="0"/>
              <a:t>Scheduler Options /Advanced </a:t>
            </a:r>
          </a:p>
          <a:p>
            <a:pPr marL="457200" indent="-457200"/>
            <a:r>
              <a:rPr lang="en-US" dirty="0"/>
              <a:t>Import/Export </a:t>
            </a:r>
            <a:r>
              <a:rPr lang="en-US" sz="2000" dirty="0"/>
              <a:t>(found under File drop-down menu)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77FF8F-C0EA-4ED6-83CF-888A888BF2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2982C2-CA6E-424A-B955-C23254D434E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76200"/>
            <a:ext cx="7924800" cy="121920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Meta Queries – Highlighted Icons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AF4AA4-76CA-42ED-9A80-E6382326601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t="1" r="-2941" b="4757"/>
          <a:stretch>
            <a:fillRect/>
          </a:stretch>
        </p:blipFill>
        <p:spPr>
          <a:xfrm>
            <a:off x="6001016" y="1567723"/>
            <a:ext cx="470646" cy="3938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6BBD10-B8B4-4834-BB43-261F059E87B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11776" y="2493878"/>
            <a:ext cx="457200" cy="3918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6E2A3F-48F7-4D0C-BF9B-2A21F2DCE85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3676" y="3239342"/>
            <a:ext cx="381000" cy="369094"/>
          </a:xfrm>
          <a:prstGeom prst="rect">
            <a:avLst/>
          </a:prstGeom>
          <a:ln w="6350">
            <a:solidFill>
              <a:srgbClr val="999999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37D7D9-BEE6-4ACD-830D-AC52C037049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 t="-5376" b="1"/>
          <a:stretch>
            <a:fillRect/>
          </a:stretch>
        </p:blipFill>
        <p:spPr>
          <a:xfrm>
            <a:off x="6354978" y="3785419"/>
            <a:ext cx="470646" cy="4817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70DEA1-3DC3-4206-8229-E364D1FCF6C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34497" y="4464550"/>
            <a:ext cx="480301" cy="402414"/>
          </a:xfrm>
          <a:prstGeom prst="rect">
            <a:avLst/>
          </a:prstGeom>
          <a:ln w="6350">
            <a:solidFill>
              <a:srgbClr val="999999"/>
            </a:solidFill>
          </a:ln>
        </p:spPr>
      </p:pic>
    </p:spTree>
    <p:extLst>
      <p:ext uri="{BB962C8B-B14F-4D97-AF65-F5344CB8AC3E}">
        <p14:creationId xmlns:p14="http://schemas.microsoft.com/office/powerpoint/2010/main" val="1868817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894012" y="76200"/>
            <a:ext cx="7772400" cy="990600"/>
          </a:xfrm>
          <a:prstGeom prst="rect">
            <a:avLst/>
          </a:prstGeom>
        </p:spPr>
        <p:txBody>
          <a:bodyPr anchor="ctr" anchorCtr="1">
            <a:normAutofit fontScale="92500"/>
          </a:bodyPr>
          <a:lstStyle/>
          <a:p>
            <a:pPr>
              <a:spcBef>
                <a:spcPct val="20000"/>
              </a:spcBef>
              <a:buClr>
                <a:srgbClr val="AC0029"/>
              </a:buClr>
            </a:pPr>
            <a:r>
              <a:rPr lang="en-US" sz="3600" dirty="0">
                <a:solidFill>
                  <a:schemeClr val="accent2"/>
                </a:solidFill>
              </a:rPr>
              <a:t>Meta Queries – All Toolbar Icons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3A126A-18CF-49DE-AEA9-7E8F247CFA5E}"/>
              </a:ext>
            </a:extLst>
          </p:cNvPr>
          <p:cNvSpPr/>
          <p:nvPr/>
        </p:nvSpPr>
        <p:spPr>
          <a:xfrm>
            <a:off x="2254918" y="2844299"/>
            <a:ext cx="6934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+mj-lt"/>
              </a:rPr>
              <a:t>Copy / Share (</a:t>
            </a:r>
            <a:r>
              <a:rPr lang="en-US" dirty="0" err="1">
                <a:latin typeface="+mj-lt"/>
              </a:rPr>
              <a:t>Unshare</a:t>
            </a:r>
            <a:r>
              <a:rPr lang="en-US" dirty="0">
                <a:latin typeface="+mj-lt"/>
              </a:rPr>
              <a:t>) / Add to Shortcut Bar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C93BE9D-B514-44A3-8ADB-DDEC8265F09D}"/>
              </a:ext>
            </a:extLst>
          </p:cNvPr>
          <p:cNvSpPr/>
          <p:nvPr/>
        </p:nvSpPr>
        <p:spPr>
          <a:xfrm>
            <a:off x="2311009" y="5360908"/>
            <a:ext cx="655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+mj-lt"/>
              </a:rPr>
              <a:t>Export Options (Excel, Text  (tab / comma / pipe), XML) / Exit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03DFA96-1C78-4E96-A9B9-28D63C32E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2094" y="1362125"/>
            <a:ext cx="2831827" cy="422852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9384C70-F983-4D19-9D67-57CF4BF70E09}"/>
              </a:ext>
            </a:extLst>
          </p:cNvPr>
          <p:cNvSpPr txBox="1"/>
          <p:nvPr/>
        </p:nvSpPr>
        <p:spPr>
          <a:xfrm>
            <a:off x="2254918" y="1784977"/>
            <a:ext cx="746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New KC Connection / New Meta Query / Save / Save As / Rename / Delete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1FABE2-B920-4D2E-8B68-2F9E284CE5B9}"/>
              </a:ext>
            </a:extLst>
          </p:cNvPr>
          <p:cNvSpPr/>
          <p:nvPr/>
        </p:nvSpPr>
        <p:spPr>
          <a:xfrm>
            <a:off x="2269942" y="3994017"/>
            <a:ext cx="9309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+mj-lt"/>
              </a:rPr>
              <a:t>Show or Hide Criteria / Add Criteria / Advanced Properties / </a:t>
            </a:r>
            <a:br>
              <a:rPr lang="en-US" dirty="0">
                <a:latin typeface="+mj-lt"/>
              </a:rPr>
            </a:br>
            <a:r>
              <a:rPr lang="en-US" dirty="0">
                <a:latin typeface="+mj-lt"/>
              </a:rPr>
              <a:t>Sort A-&gt;Z / Sort Z-&gt;A / Multi-Sort /  Run Query / Run Query Sample (limited to 500 records)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7649C2F-C476-49C8-BD03-40EA59A301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4114" b="11615"/>
          <a:stretch/>
        </p:blipFill>
        <p:spPr>
          <a:xfrm>
            <a:off x="2342094" y="2452436"/>
            <a:ext cx="1741625" cy="39186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BBE7DB4-779E-42BF-89CD-2B877AD1B3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1009" y="3529646"/>
            <a:ext cx="3856940" cy="44237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01C5B3D-8D5E-488F-9E36-592B23AC99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2094" y="4883532"/>
            <a:ext cx="2046425" cy="41885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4631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F18E48-0498-47F0-B3C3-2DE1738C33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9BA488-C3AC-4142-A6BD-21D80C127E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41612" y="76200"/>
            <a:ext cx="7848600" cy="121920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Meta Queries - Organization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439DCEF-13C7-4947-95FA-3C10574EB9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4012" y="1295400"/>
            <a:ext cx="3143250" cy="468630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B28B2C-7E88-4B67-B083-71766F5153B9}"/>
              </a:ext>
            </a:extLst>
          </p:cNvPr>
          <p:cNvSpPr txBox="1"/>
          <p:nvPr/>
        </p:nvSpPr>
        <p:spPr>
          <a:xfrm>
            <a:off x="6078313" y="1752600"/>
            <a:ext cx="39784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n-lt"/>
              </a:rPr>
              <a:t>Broken into three categories:</a:t>
            </a:r>
            <a:br>
              <a:rPr lang="en-US" dirty="0">
                <a:latin typeface="+mn-lt"/>
              </a:rPr>
            </a:br>
            <a:br>
              <a:rPr lang="en-US" dirty="0">
                <a:latin typeface="+mn-lt"/>
              </a:rPr>
            </a:br>
            <a:r>
              <a:rPr lang="en-US" b="1" dirty="0">
                <a:latin typeface="+mn-lt"/>
              </a:rPr>
              <a:t>Keystone Queries </a:t>
            </a:r>
            <a:r>
              <a:rPr lang="en-US" dirty="0">
                <a:latin typeface="+mn-lt"/>
              </a:rPr>
              <a:t>= Keystone standard queries.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D5D2FE-9D6B-4E22-84AE-C5488B0AD741}"/>
              </a:ext>
            </a:extLst>
          </p:cNvPr>
          <p:cNvSpPr txBox="1"/>
          <p:nvPr/>
        </p:nvSpPr>
        <p:spPr>
          <a:xfrm>
            <a:off x="6078313" y="3462636"/>
            <a:ext cx="3826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+mn-lt"/>
              </a:rPr>
              <a:t>My queries </a:t>
            </a:r>
            <a:r>
              <a:rPr lang="en-US" dirty="0">
                <a:latin typeface="+mn-lt"/>
              </a:rPr>
              <a:t>= Queries built by you or copied to you by another user.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BD9997-CC1C-4B72-8876-92D56E04CEDD}"/>
              </a:ext>
            </a:extLst>
          </p:cNvPr>
          <p:cNvSpPr txBox="1"/>
          <p:nvPr/>
        </p:nvSpPr>
        <p:spPr>
          <a:xfrm>
            <a:off x="6094412" y="4719936"/>
            <a:ext cx="3809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+mn-lt"/>
              </a:rPr>
              <a:t>Shared Queries </a:t>
            </a:r>
            <a:r>
              <a:rPr lang="en-US" dirty="0">
                <a:latin typeface="+mn-lt"/>
              </a:rPr>
              <a:t>=  Queries shared with you by another user.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CFFE80-5BCA-4511-9989-C7021D7DAE88}"/>
              </a:ext>
            </a:extLst>
          </p:cNvPr>
          <p:cNvCxnSpPr>
            <a:cxnSpLocks/>
          </p:cNvCxnSpPr>
          <p:nvPr/>
        </p:nvCxnSpPr>
        <p:spPr bwMode="auto">
          <a:xfrm flipH="1">
            <a:off x="5207620" y="2590800"/>
            <a:ext cx="829643" cy="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FFED93A-8CC1-4AB5-996D-5F7EA8D9753B}"/>
              </a:ext>
            </a:extLst>
          </p:cNvPr>
          <p:cNvSpPr txBox="1"/>
          <p:nvPr/>
        </p:nvSpPr>
        <p:spPr>
          <a:xfrm>
            <a:off x="6054376" y="5515570"/>
            <a:ext cx="52920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"/>
            <a:r>
              <a:rPr lang="en-US" sz="1600" b="1" i="1" dirty="0">
                <a:solidFill>
                  <a:srgbClr val="AC0029"/>
                </a:solidFill>
                <a:latin typeface="+mn-lt"/>
              </a:rPr>
              <a:t>Pro tip! </a:t>
            </a:r>
            <a:r>
              <a:rPr lang="en-US" sz="1600" i="1" dirty="0">
                <a:solidFill>
                  <a:srgbClr val="AC0029"/>
                </a:solidFill>
                <a:latin typeface="+mn-lt"/>
              </a:rPr>
              <a:t>To edit a Keystone Query or a Shared Query, click “Save as” … this moves the query to the “My Queries” section and gives you control over the query.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1CD2D10-972E-487F-A4F4-1DAC2EC7B406}"/>
              </a:ext>
            </a:extLst>
          </p:cNvPr>
          <p:cNvCxnSpPr>
            <a:cxnSpLocks/>
          </p:cNvCxnSpPr>
          <p:nvPr/>
        </p:nvCxnSpPr>
        <p:spPr bwMode="auto">
          <a:xfrm flipH="1">
            <a:off x="4113213" y="3638551"/>
            <a:ext cx="1965101" cy="1081385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8CFE9F6-FF40-44C8-AFC0-332D0480B639}"/>
              </a:ext>
            </a:extLst>
          </p:cNvPr>
          <p:cNvCxnSpPr>
            <a:cxnSpLocks/>
          </p:cNvCxnSpPr>
          <p:nvPr/>
        </p:nvCxnSpPr>
        <p:spPr bwMode="auto">
          <a:xfrm flipH="1">
            <a:off x="5207620" y="4953000"/>
            <a:ext cx="886793" cy="413266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2888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CE4C06A-CC94-4B4E-9266-DCB8DD4807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7123" y="1143000"/>
            <a:ext cx="9832258" cy="12192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dirty="0">
                <a:solidFill>
                  <a:schemeClr val="tx1"/>
                </a:solidFill>
              </a:rPr>
              <a:t>Before working with a query, you must first know the exact field names and the files they are located in. Place your cursor in the field and click the help icon (         ) / hit the F1 key:</a:t>
            </a:r>
          </a:p>
          <a:p>
            <a:pPr marL="914400" lvl="1">
              <a:spcBef>
                <a:spcPts val="0"/>
              </a:spcBef>
              <a:buClr>
                <a:srgbClr val="C00000"/>
              </a:buClr>
            </a:pPr>
            <a:endParaRPr lang="en-US" sz="18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9D4A22-17F3-43EF-89EA-3AF8F64A58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EBB5E8-045D-4A6B-99C0-C8DE8D595C3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817812" y="-27373"/>
            <a:ext cx="7772400" cy="12192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3600" dirty="0"/>
              <a:t>Meta Queries</a:t>
            </a:r>
          </a:p>
          <a:p>
            <a:pPr algn="ctr">
              <a:spcBef>
                <a:spcPts val="0"/>
              </a:spcBef>
            </a:pPr>
            <a:r>
              <a:rPr lang="en-US" sz="3600" dirty="0"/>
              <a:t>Knowing Your Fields/Tables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629817-4E8B-38CA-D627-CBA500933B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3891"/>
          <a:stretch>
            <a:fillRect/>
          </a:stretch>
        </p:blipFill>
        <p:spPr>
          <a:xfrm>
            <a:off x="3251853" y="2588342"/>
            <a:ext cx="6904318" cy="396485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0F920D-A034-454E-BBA0-0ECB0656DFF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95588" y="1923914"/>
            <a:ext cx="412478" cy="40034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FE7F95-3AF2-04D0-44B6-68CA101F04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8153" y="3727805"/>
            <a:ext cx="3551228" cy="219475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F81E7F1-FE73-7DE2-958C-080F5C414331}"/>
              </a:ext>
            </a:extLst>
          </p:cNvPr>
          <p:cNvCxnSpPr/>
          <p:nvPr/>
        </p:nvCxnSpPr>
        <p:spPr bwMode="auto">
          <a:xfrm flipH="1">
            <a:off x="9576619" y="3429000"/>
            <a:ext cx="1091381" cy="592394"/>
          </a:xfrm>
          <a:prstGeom prst="straightConnector1">
            <a:avLst/>
          </a:prstGeom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7982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F27C62-03A1-4E7C-8234-76C78A657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/>
              <a:t>On the </a:t>
            </a:r>
            <a:r>
              <a:rPr lang="en-US" sz="2000" b="1" dirty="0"/>
              <a:t>Field Help</a:t>
            </a:r>
            <a:r>
              <a:rPr lang="en-US" sz="2000" dirty="0"/>
              <a:t> screen, you can also select </a:t>
            </a:r>
            <a:r>
              <a:rPr lang="en-US" sz="2000" b="1" dirty="0"/>
              <a:t>Screen Help</a:t>
            </a:r>
            <a:r>
              <a:rPr lang="en-US" sz="2000" dirty="0"/>
              <a:t>, then </a:t>
            </a:r>
            <a:r>
              <a:rPr lang="en-US" sz="2000" b="1" dirty="0"/>
              <a:t>Screen Flow </a:t>
            </a:r>
            <a:r>
              <a:rPr lang="en-US" sz="2000" dirty="0"/>
              <a:t>for a list of all the fields on that screen, the file they are in, and the data element name.  </a:t>
            </a:r>
          </a:p>
          <a:p>
            <a:pPr marL="0" indent="0">
              <a:buNone/>
            </a:pPr>
            <a:r>
              <a:rPr lang="en-US" sz="2000" i="1" dirty="0"/>
              <a:t>If lengthy, export to PDF to reference while you are creating your query.</a:t>
            </a:r>
          </a:p>
          <a:p>
            <a:pPr marL="457200" indent="-457200"/>
            <a:endParaRPr lang="en-US" sz="2000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AB3FE8-1DA2-4BFA-B39E-668B3442F9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DFB86B-7BBF-4520-A787-DEBF6C20E85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76200"/>
            <a:ext cx="7924800" cy="12192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3600" dirty="0"/>
              <a:t>Knowing Your Fields/Tables (cont’d)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846F41-83C3-CF7C-A011-6B10092FC7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9328"/>
          <a:stretch>
            <a:fillRect/>
          </a:stretch>
        </p:blipFill>
        <p:spPr>
          <a:xfrm>
            <a:off x="2043985" y="2684313"/>
            <a:ext cx="9167654" cy="37312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0310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B5BAB2-1E9A-4C6B-A508-80E487774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8129" y="2057400"/>
            <a:ext cx="9842090" cy="2286000"/>
          </a:xfrm>
        </p:spPr>
        <p:txBody>
          <a:bodyPr/>
          <a:lstStyle/>
          <a:p>
            <a:pPr marL="461963" indent="-461963"/>
            <a:r>
              <a:rPr lang="en-US" dirty="0"/>
              <a:t>The best place to start is with an existing query – usually a Keystone Query. </a:t>
            </a:r>
          </a:p>
          <a:p>
            <a:pPr marL="862013" lvl="1" indent="-461963"/>
            <a:r>
              <a:rPr lang="en-US" dirty="0"/>
              <a:t>Click the “Save As” icon: </a:t>
            </a:r>
          </a:p>
          <a:p>
            <a:pPr marL="862013" lvl="1" indent="-461963"/>
            <a:r>
              <a:rPr lang="en-US" dirty="0"/>
              <a:t>Save it with a new name</a:t>
            </a:r>
          </a:p>
          <a:p>
            <a:pPr marL="862013" lvl="1" indent="-461963"/>
            <a:r>
              <a:rPr lang="en-US" dirty="0"/>
              <a:t>Add new fields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8ECD0D-687B-4450-98F8-269F910E0A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77AF65-9348-472B-B601-FBA92A77A0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65412" y="228600"/>
            <a:ext cx="7924800" cy="16764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3600" dirty="0"/>
              <a:t>I know what I want in my query, </a:t>
            </a:r>
          </a:p>
          <a:p>
            <a:pPr algn="ctr">
              <a:spcBef>
                <a:spcPts val="0"/>
              </a:spcBef>
            </a:pPr>
            <a:r>
              <a:rPr lang="en-US" sz="3600" dirty="0"/>
              <a:t>now what?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21DA4F-3AD3-4EC4-9EA2-E190326CF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174" y="328151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42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921327E-00DE-4117-B848-C39D78A11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7458" y="990599"/>
            <a:ext cx="10009238" cy="5380703"/>
          </a:xfrm>
        </p:spPr>
        <p:txBody>
          <a:bodyPr/>
          <a:lstStyle/>
          <a:p>
            <a:pPr marL="457200" indent="-457200">
              <a:spcAft>
                <a:spcPts val="1200"/>
              </a:spcAft>
              <a:buClr>
                <a:srgbClr val="C00000"/>
              </a:buClr>
            </a:pPr>
            <a:endParaRPr lang="en-US" sz="2800" dirty="0"/>
          </a:p>
          <a:p>
            <a:pPr marL="0" indent="0">
              <a:spcAft>
                <a:spcPts val="1200"/>
              </a:spcAft>
              <a:buClr>
                <a:srgbClr val="C00000"/>
              </a:buClr>
              <a:buNone/>
            </a:pPr>
            <a:endParaRPr lang="en-US" sz="2400" dirty="0"/>
          </a:p>
          <a:p>
            <a:pPr marL="457200" indent="-457200">
              <a:spcAft>
                <a:spcPts val="1200"/>
              </a:spcAft>
              <a:buClr>
                <a:srgbClr val="C00000"/>
              </a:buClr>
            </a:pPr>
            <a:endParaRPr lang="en-US" sz="2800" dirty="0"/>
          </a:p>
          <a:p>
            <a:pPr marL="457200" indent="-457200">
              <a:spcAft>
                <a:spcPts val="1200"/>
              </a:spcAft>
              <a:buClr>
                <a:srgbClr val="C00000"/>
              </a:buClr>
            </a:pPr>
            <a:endParaRPr lang="en-US" sz="2800" dirty="0"/>
          </a:p>
          <a:p>
            <a:pPr marL="457200" indent="-457200">
              <a:spcAft>
                <a:spcPts val="1200"/>
              </a:spcAft>
              <a:buClr>
                <a:srgbClr val="C00000"/>
              </a:buClr>
            </a:pPr>
            <a:r>
              <a:rPr lang="en-US" sz="2800" dirty="0"/>
              <a:t>Keystone continues to create and deliver standard Keystone Meta Tables with each software update</a:t>
            </a:r>
          </a:p>
          <a:p>
            <a:pPr marL="457200" indent="-457200">
              <a:spcAft>
                <a:spcPts val="1200"/>
              </a:spcAft>
              <a:buClr>
                <a:srgbClr val="C00000"/>
              </a:buClr>
            </a:pPr>
            <a:r>
              <a:rPr lang="en-US" sz="2800" dirty="0"/>
              <a:t>These tables have linked related files</a:t>
            </a:r>
          </a:p>
          <a:p>
            <a:pPr marL="457200" indent="-457200">
              <a:spcAft>
                <a:spcPts val="1200"/>
              </a:spcAft>
              <a:buClr>
                <a:srgbClr val="C00000"/>
              </a:buClr>
            </a:pPr>
            <a:r>
              <a:rPr lang="en-US" sz="2800" dirty="0"/>
              <a:t>Standard Meta Tables allow you to export queries to other KIS customers. 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EB629B-A57E-4A67-96FF-EE8225B99F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023881-5531-4BA4-8683-49CAEC5E073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543665" y="228600"/>
            <a:ext cx="10543587" cy="628650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Creating a New Query – Use Keystone Meta Tables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5322A2-B0C1-03E9-BA2D-765B7E595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417" y="990599"/>
            <a:ext cx="2874505" cy="254501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59321141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25F8734-FC53-4E41-A2D9-59E5B2971B15}">
  <ds:schemaRefs>
    <ds:schemaRef ds:uri="5e0b9a0b-fe70-4913-b410-e68a4fc5ed57"/>
    <ds:schemaRef ds:uri="781812da-d73b-4284-b311-b75665a9727e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CD61EE3-95FD-4891-BBDC-D8126F1022BA}">
  <ds:schemaRefs>
    <ds:schemaRef ds:uri="5e0b9a0b-fe70-4913-b410-e68a4fc5ed57"/>
    <ds:schemaRef ds:uri="781812da-d73b-4284-b311-b75665a9727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644</TotalTime>
  <Words>1857</Words>
  <Application>Microsoft Office PowerPoint</Application>
  <PresentationFormat>Custom</PresentationFormat>
  <Paragraphs>191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Aptos</vt:lpstr>
      <vt:lpstr>Calibri</vt:lpstr>
      <vt:lpstr>Times New Roman</vt:lpstr>
      <vt:lpstr>Wingdings</vt:lpstr>
      <vt:lpstr>Keystone - NASU</vt:lpstr>
      <vt:lpstr>Meta Queries 101</vt:lpstr>
      <vt:lpstr>NASU 2025 Session Surveys – we want your feedback!</vt:lpstr>
      <vt:lpstr>PowerPoint Presentation</vt:lpstr>
      <vt:lpstr>Meta Queries – All Toolbar Icons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REMINDER: 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Mike Liggera</cp:lastModifiedBy>
  <cp:revision>15</cp:revision>
  <cp:lastPrinted>2016-09-16T15:22:39Z</cp:lastPrinted>
  <dcterms:created xsi:type="dcterms:W3CDTF">2009-02-19T19:39:49Z</dcterms:created>
  <dcterms:modified xsi:type="dcterms:W3CDTF">2025-10-02T14:17:20Z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