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9" r:id="rId6"/>
    <p:sldId id="298" r:id="rId7"/>
    <p:sldId id="302" r:id="rId8"/>
    <p:sldId id="301" r:id="rId9"/>
    <p:sldId id="299" r:id="rId10"/>
    <p:sldId id="300" r:id="rId11"/>
    <p:sldId id="306" r:id="rId12"/>
    <p:sldId id="305" r:id="rId13"/>
    <p:sldId id="304" r:id="rId14"/>
    <p:sldId id="310" r:id="rId15"/>
    <p:sldId id="311" r:id="rId16"/>
    <p:sldId id="303" r:id="rId17"/>
    <p:sldId id="312" r:id="rId18"/>
    <p:sldId id="296" r:id="rId19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Nitzsche" userId="ea63b43b-30b2-45a4-b76e-41e85fb7558d" providerId="ADAL" clId="{03C22888-0242-43C6-A010-E3A180F71309}"/>
    <pc:docChg chg="custSel modSld">
      <pc:chgData name="Brian Nitzsche" userId="ea63b43b-30b2-45a4-b76e-41e85fb7558d" providerId="ADAL" clId="{03C22888-0242-43C6-A010-E3A180F71309}" dt="2025-10-09T19:24:21.761" v="43" actId="20577"/>
      <pc:docMkLst>
        <pc:docMk/>
      </pc:docMkLst>
      <pc:sldChg chg="modSp mod">
        <pc:chgData name="Brian Nitzsche" userId="ea63b43b-30b2-45a4-b76e-41e85fb7558d" providerId="ADAL" clId="{03C22888-0242-43C6-A010-E3A180F71309}" dt="2025-10-09T19:24:21.761" v="43" actId="20577"/>
        <pc:sldMkLst>
          <pc:docMk/>
          <pc:sldMk cId="492548821" sldId="256"/>
        </pc:sldMkLst>
        <pc:spChg chg="mod">
          <ac:chgData name="Brian Nitzsche" userId="ea63b43b-30b2-45a4-b76e-41e85fb7558d" providerId="ADAL" clId="{03C22888-0242-43C6-A010-E3A180F71309}" dt="2025-10-09T19:24:21.761" v="43" actId="20577"/>
          <ac:spMkLst>
            <pc:docMk/>
            <pc:sldMk cId="492548821" sldId="256"/>
            <ac:spMk id="2" creationId="{00000000-0000-0000-0000-000000000000}"/>
          </ac:spMkLst>
        </pc:spChg>
      </pc:sldChg>
    </pc:docChg>
  </pc:docChgLst>
  <pc:docChgLst>
    <pc:chgData name="Courtney Wintermute" userId="7955fb38-5357-49ca-8214-d86ece3d0245" providerId="ADAL" clId="{7A525F5D-FA33-4AB8-A845-E8C535D40C06}"/>
    <pc:docChg chg="undo custSel addSld delSld modSld">
      <pc:chgData name="Courtney Wintermute" userId="7955fb38-5357-49ca-8214-d86ece3d0245" providerId="ADAL" clId="{7A525F5D-FA33-4AB8-A845-E8C535D40C06}" dt="2025-10-01T20:48:12.188" v="4712" actId="20577"/>
      <pc:docMkLst>
        <pc:docMk/>
      </pc:docMkLst>
      <pc:sldChg chg="modSp mod">
        <pc:chgData name="Courtney Wintermute" userId="7955fb38-5357-49ca-8214-d86ece3d0245" providerId="ADAL" clId="{7A525F5D-FA33-4AB8-A845-E8C535D40C06}" dt="2025-09-30T16:29:25.807" v="106" actId="20577"/>
        <pc:sldMkLst>
          <pc:docMk/>
          <pc:sldMk cId="492548821" sldId="256"/>
        </pc:sldMkLst>
        <pc:spChg chg="mod">
          <ac:chgData name="Courtney Wintermute" userId="7955fb38-5357-49ca-8214-d86ece3d0245" providerId="ADAL" clId="{7A525F5D-FA33-4AB8-A845-E8C535D40C06}" dt="2025-09-30T16:28:15.880" v="22" actId="20577"/>
          <ac:spMkLst>
            <pc:docMk/>
            <pc:sldMk cId="492548821" sldId="256"/>
            <ac:spMk id="2" creationId="{00000000-0000-0000-0000-000000000000}"/>
          </ac:spMkLst>
        </pc:spChg>
        <pc:spChg chg="mod">
          <ac:chgData name="Courtney Wintermute" userId="7955fb38-5357-49ca-8214-d86ece3d0245" providerId="ADAL" clId="{7A525F5D-FA33-4AB8-A845-E8C535D40C06}" dt="2025-09-30T16:29:25.807" v="106" actId="20577"/>
          <ac:spMkLst>
            <pc:docMk/>
            <pc:sldMk cId="492548821" sldId="256"/>
            <ac:spMk id="5" creationId="{048B246D-968B-1076-365A-F9C90A27D659}"/>
          </ac:spMkLst>
        </pc:spChg>
      </pc:sldChg>
      <pc:sldChg chg="addSp delSp modSp mod">
        <pc:chgData name="Courtney Wintermute" userId="7955fb38-5357-49ca-8214-d86ece3d0245" providerId="ADAL" clId="{7A525F5D-FA33-4AB8-A845-E8C535D40C06}" dt="2025-10-01T20:48:12.188" v="4712" actId="20577"/>
        <pc:sldMkLst>
          <pc:docMk/>
          <pc:sldMk cId="357035112" sldId="269"/>
        </pc:sldMkLst>
        <pc:spChg chg="mod">
          <ac:chgData name="Courtney Wintermute" userId="7955fb38-5357-49ca-8214-d86ece3d0245" providerId="ADAL" clId="{7A525F5D-FA33-4AB8-A845-E8C535D40C06}" dt="2025-09-30T22:04:17.191" v="394" actId="20577"/>
          <ac:spMkLst>
            <pc:docMk/>
            <pc:sldMk cId="357035112" sldId="269"/>
            <ac:spMk id="2" creationId="{00000000-0000-0000-0000-000000000000}"/>
          </ac:spMkLst>
        </pc:spChg>
        <pc:spChg chg="add mod">
          <ac:chgData name="Courtney Wintermute" userId="7955fb38-5357-49ca-8214-d86ece3d0245" providerId="ADAL" clId="{7A525F5D-FA33-4AB8-A845-E8C535D40C06}" dt="2025-10-01T20:48:12.188" v="4712" actId="20577"/>
          <ac:spMkLst>
            <pc:docMk/>
            <pc:sldMk cId="357035112" sldId="269"/>
            <ac:spMk id="5" creationId="{186A0414-F3EA-AB4F-9833-2CC5A4FBA21E}"/>
          </ac:spMkLst>
        </pc:spChg>
      </pc:sldChg>
      <pc:sldChg chg="addSp delSp add del mod">
        <pc:chgData name="Courtney Wintermute" userId="7955fb38-5357-49ca-8214-d86ece3d0245" providerId="ADAL" clId="{7A525F5D-FA33-4AB8-A845-E8C535D40C06}" dt="2025-09-30T23:32:01.992" v="2029" actId="2696"/>
        <pc:sldMkLst>
          <pc:docMk/>
          <pc:sldMk cId="3449562356" sldId="297"/>
        </pc:sldMkLst>
      </pc:sldChg>
      <pc:sldChg chg="addSp delSp modSp add mod">
        <pc:chgData name="Courtney Wintermute" userId="7955fb38-5357-49ca-8214-d86ece3d0245" providerId="ADAL" clId="{7A525F5D-FA33-4AB8-A845-E8C535D40C06}" dt="2025-10-01T00:55:09.987" v="4660" actId="2711"/>
        <pc:sldMkLst>
          <pc:docMk/>
          <pc:sldMk cId="931987024" sldId="298"/>
        </pc:sldMkLst>
        <pc:spChg chg="mod">
          <ac:chgData name="Courtney Wintermute" userId="7955fb38-5357-49ca-8214-d86ece3d0245" providerId="ADAL" clId="{7A525F5D-FA33-4AB8-A845-E8C535D40C06}" dt="2025-10-01T00:19:55.073" v="2147" actId="20577"/>
          <ac:spMkLst>
            <pc:docMk/>
            <pc:sldMk cId="931987024" sldId="298"/>
            <ac:spMk id="2" creationId="{A6E88310-B9B5-E552-DA41-0120EBEE6C37}"/>
          </ac:spMkLst>
        </pc:spChg>
        <pc:spChg chg="add mod">
          <ac:chgData name="Courtney Wintermute" userId="7955fb38-5357-49ca-8214-d86ece3d0245" providerId="ADAL" clId="{7A525F5D-FA33-4AB8-A845-E8C535D40C06}" dt="2025-10-01T00:55:09.987" v="4660" actId="2711"/>
          <ac:spMkLst>
            <pc:docMk/>
            <pc:sldMk cId="931987024" sldId="298"/>
            <ac:spMk id="5" creationId="{DC9B07EB-EDA4-4F88-C858-B4A34D0FAA0E}"/>
          </ac:spMkLst>
        </pc:spChg>
      </pc:sldChg>
      <pc:sldChg chg="addSp delSp modSp add mod">
        <pc:chgData name="Courtney Wintermute" userId="7955fb38-5357-49ca-8214-d86ece3d0245" providerId="ADAL" clId="{7A525F5D-FA33-4AB8-A845-E8C535D40C06}" dt="2025-09-30T23:08:10.254" v="1826" actId="15"/>
        <pc:sldMkLst>
          <pc:docMk/>
          <pc:sldMk cId="1360636925" sldId="299"/>
        </pc:sldMkLst>
        <pc:spChg chg="add mod">
          <ac:chgData name="Courtney Wintermute" userId="7955fb38-5357-49ca-8214-d86ece3d0245" providerId="ADAL" clId="{7A525F5D-FA33-4AB8-A845-E8C535D40C06}" dt="2025-09-30T22:52:06.341" v="1620" actId="20577"/>
          <ac:spMkLst>
            <pc:docMk/>
            <pc:sldMk cId="1360636925" sldId="299"/>
            <ac:spMk id="7" creationId="{93464455-C71A-6551-3485-FFD80CF33500}"/>
          </ac:spMkLst>
        </pc:spChg>
        <pc:spChg chg="add mod">
          <ac:chgData name="Courtney Wintermute" userId="7955fb38-5357-49ca-8214-d86ece3d0245" providerId="ADAL" clId="{7A525F5D-FA33-4AB8-A845-E8C535D40C06}" dt="2025-09-30T23:08:10.254" v="1826" actId="15"/>
          <ac:spMkLst>
            <pc:docMk/>
            <pc:sldMk cId="1360636925" sldId="299"/>
            <ac:spMk id="8" creationId="{FC98BFFB-8B77-9416-CD6B-BECB3A4D3D0F}"/>
          </ac:spMkLst>
        </pc:spChg>
      </pc:sldChg>
      <pc:sldChg chg="modSp add mod">
        <pc:chgData name="Courtney Wintermute" userId="7955fb38-5357-49ca-8214-d86ece3d0245" providerId="ADAL" clId="{7A525F5D-FA33-4AB8-A845-E8C535D40C06}" dt="2025-10-01T00:56:06.317" v="4663" actId="255"/>
        <pc:sldMkLst>
          <pc:docMk/>
          <pc:sldMk cId="2088731523" sldId="300"/>
        </pc:sldMkLst>
        <pc:spChg chg="mod">
          <ac:chgData name="Courtney Wintermute" userId="7955fb38-5357-49ca-8214-d86ece3d0245" providerId="ADAL" clId="{7A525F5D-FA33-4AB8-A845-E8C535D40C06}" dt="2025-09-30T23:10:44.125" v="1855" actId="5793"/>
          <ac:spMkLst>
            <pc:docMk/>
            <pc:sldMk cId="2088731523" sldId="300"/>
            <ac:spMk id="2" creationId="{C5AFC0F4-05D3-DA87-D79E-B9981BF8A721}"/>
          </ac:spMkLst>
        </pc:spChg>
        <pc:spChg chg="mod">
          <ac:chgData name="Courtney Wintermute" userId="7955fb38-5357-49ca-8214-d86ece3d0245" providerId="ADAL" clId="{7A525F5D-FA33-4AB8-A845-E8C535D40C06}" dt="2025-10-01T00:56:06.317" v="4663" actId="255"/>
          <ac:spMkLst>
            <pc:docMk/>
            <pc:sldMk cId="2088731523" sldId="300"/>
            <ac:spMk id="3" creationId="{DEF1493C-5A74-DB2A-BADB-8AADB2689CF5}"/>
          </ac:spMkLst>
        </pc:spChg>
      </pc:sldChg>
      <pc:sldChg chg="addSp delSp modSp add mod setBg">
        <pc:chgData name="Courtney Wintermute" userId="7955fb38-5357-49ca-8214-d86ece3d0245" providerId="ADAL" clId="{7A525F5D-FA33-4AB8-A845-E8C535D40C06}" dt="2025-09-30T22:49:14.295" v="1592" actId="1076"/>
        <pc:sldMkLst>
          <pc:docMk/>
          <pc:sldMk cId="3111916963" sldId="301"/>
        </pc:sldMkLst>
        <pc:spChg chg="mod">
          <ac:chgData name="Courtney Wintermute" userId="7955fb38-5357-49ca-8214-d86ece3d0245" providerId="ADAL" clId="{7A525F5D-FA33-4AB8-A845-E8C535D40C06}" dt="2025-09-30T22:32:26.993" v="1523" actId="26606"/>
          <ac:spMkLst>
            <pc:docMk/>
            <pc:sldMk cId="3111916963" sldId="301"/>
            <ac:spMk id="2" creationId="{64C5EF2E-1907-1132-F976-A05C4CBECCA8}"/>
          </ac:spMkLst>
        </pc:spChg>
        <pc:spChg chg="mod">
          <ac:chgData name="Courtney Wintermute" userId="7955fb38-5357-49ca-8214-d86ece3d0245" providerId="ADAL" clId="{7A525F5D-FA33-4AB8-A845-E8C535D40C06}" dt="2025-09-30T22:32:26.993" v="1523" actId="26606"/>
          <ac:spMkLst>
            <pc:docMk/>
            <pc:sldMk cId="3111916963" sldId="301"/>
            <ac:spMk id="4" creationId="{196BEA39-32EA-67FA-2625-EAE8B42E68F2}"/>
          </ac:spMkLst>
        </pc:spChg>
        <pc:spChg chg="add mod ord">
          <ac:chgData name="Courtney Wintermute" userId="7955fb38-5357-49ca-8214-d86ece3d0245" providerId="ADAL" clId="{7A525F5D-FA33-4AB8-A845-E8C535D40C06}" dt="2025-09-30T22:46:38.735" v="1589" actId="113"/>
          <ac:spMkLst>
            <pc:docMk/>
            <pc:sldMk cId="3111916963" sldId="301"/>
            <ac:spMk id="5" creationId="{BC9E2993-7DC1-A7EA-9D7C-AB21F55028E2}"/>
          </ac:spMkLst>
        </pc:spChg>
        <pc:picChg chg="add mod">
          <ac:chgData name="Courtney Wintermute" userId="7955fb38-5357-49ca-8214-d86ece3d0245" providerId="ADAL" clId="{7A525F5D-FA33-4AB8-A845-E8C535D40C06}" dt="2025-09-30T22:49:14.295" v="1592" actId="1076"/>
          <ac:picMkLst>
            <pc:docMk/>
            <pc:sldMk cId="3111916963" sldId="301"/>
            <ac:picMk id="7" creationId="{FCD9069F-394A-CDFF-95AF-A69F05198553}"/>
          </ac:picMkLst>
        </pc:picChg>
      </pc:sldChg>
      <pc:sldChg chg="addSp delSp modSp add mod">
        <pc:chgData name="Courtney Wintermute" userId="7955fb38-5357-49ca-8214-d86ece3d0245" providerId="ADAL" clId="{7A525F5D-FA33-4AB8-A845-E8C535D40C06}" dt="2025-10-01T20:46:46.981" v="4692" actId="20577"/>
        <pc:sldMkLst>
          <pc:docMk/>
          <pc:sldMk cId="2941426263" sldId="302"/>
        </pc:sldMkLst>
        <pc:spChg chg="mod">
          <ac:chgData name="Courtney Wintermute" userId="7955fb38-5357-49ca-8214-d86ece3d0245" providerId="ADAL" clId="{7A525F5D-FA33-4AB8-A845-E8C535D40C06}" dt="2025-09-30T22:16:21.541" v="905" actId="20577"/>
          <ac:spMkLst>
            <pc:docMk/>
            <pc:sldMk cId="2941426263" sldId="302"/>
            <ac:spMk id="2" creationId="{C155580D-B4D8-9BD3-68F1-50310DACC902}"/>
          </ac:spMkLst>
        </pc:spChg>
        <pc:spChg chg="add mod">
          <ac:chgData name="Courtney Wintermute" userId="7955fb38-5357-49ca-8214-d86ece3d0245" providerId="ADAL" clId="{7A525F5D-FA33-4AB8-A845-E8C535D40C06}" dt="2025-10-01T20:46:46.981" v="4692" actId="20577"/>
          <ac:spMkLst>
            <pc:docMk/>
            <pc:sldMk cId="2941426263" sldId="302"/>
            <ac:spMk id="5" creationId="{9A004709-CDF6-EF74-12F8-25E3C0AB2E93}"/>
          </ac:spMkLst>
        </pc:spChg>
      </pc:sldChg>
      <pc:sldChg chg="new del">
        <pc:chgData name="Courtney Wintermute" userId="7955fb38-5357-49ca-8214-d86ece3d0245" providerId="ADAL" clId="{7A525F5D-FA33-4AB8-A845-E8C535D40C06}" dt="2025-09-30T16:29:14.434" v="80" actId="2696"/>
        <pc:sldMkLst>
          <pc:docMk/>
          <pc:sldMk cId="838023720" sldId="303"/>
        </pc:sldMkLst>
      </pc:sldChg>
      <pc:sldChg chg="addSp delSp modSp add mod">
        <pc:chgData name="Courtney Wintermute" userId="7955fb38-5357-49ca-8214-d86ece3d0245" providerId="ADAL" clId="{7A525F5D-FA33-4AB8-A845-E8C535D40C06}" dt="2025-10-01T00:58:03.050" v="4679" actId="255"/>
        <pc:sldMkLst>
          <pc:docMk/>
          <pc:sldMk cId="1624688303" sldId="303"/>
        </pc:sldMkLst>
        <pc:spChg chg="add mod">
          <ac:chgData name="Courtney Wintermute" userId="7955fb38-5357-49ca-8214-d86ece3d0245" providerId="ADAL" clId="{7A525F5D-FA33-4AB8-A845-E8C535D40C06}" dt="2025-10-01T00:58:03.050" v="4679" actId="255"/>
          <ac:spMkLst>
            <pc:docMk/>
            <pc:sldMk cId="1624688303" sldId="303"/>
            <ac:spMk id="5" creationId="{67781846-CA04-2A47-77D0-7A0311179358}"/>
          </ac:spMkLst>
        </pc:spChg>
        <pc:spChg chg="add mod">
          <ac:chgData name="Courtney Wintermute" userId="7955fb38-5357-49ca-8214-d86ece3d0245" providerId="ADAL" clId="{7A525F5D-FA33-4AB8-A845-E8C535D40C06}" dt="2025-10-01T00:50:21.993" v="4485" actId="20577"/>
          <ac:spMkLst>
            <pc:docMk/>
            <pc:sldMk cId="1624688303" sldId="303"/>
            <ac:spMk id="6" creationId="{0221748C-4308-ECB1-E155-09ED2F3F1AD7}"/>
          </ac:spMkLst>
        </pc:spChg>
      </pc:sldChg>
      <pc:sldChg chg="new del">
        <pc:chgData name="Courtney Wintermute" userId="7955fb38-5357-49ca-8214-d86ece3d0245" providerId="ADAL" clId="{7A525F5D-FA33-4AB8-A845-E8C535D40C06}" dt="2025-09-30T23:29:32.145" v="2018" actId="2696"/>
        <pc:sldMkLst>
          <pc:docMk/>
          <pc:sldMk cId="1885446213" sldId="303"/>
        </pc:sldMkLst>
      </pc:sldChg>
      <pc:sldChg chg="addSp delSp modSp add mod">
        <pc:chgData name="Courtney Wintermute" userId="7955fb38-5357-49ca-8214-d86ece3d0245" providerId="ADAL" clId="{7A525F5D-FA33-4AB8-A845-E8C535D40C06}" dt="2025-10-01T00:57:28.571" v="4674" actId="255"/>
        <pc:sldMkLst>
          <pc:docMk/>
          <pc:sldMk cId="3674817236" sldId="304"/>
        </pc:sldMkLst>
        <pc:spChg chg="mod">
          <ac:chgData name="Courtney Wintermute" userId="7955fb38-5357-49ca-8214-d86ece3d0245" providerId="ADAL" clId="{7A525F5D-FA33-4AB8-A845-E8C535D40C06}" dt="2025-10-01T00:38:04.905" v="3021" actId="20577"/>
          <ac:spMkLst>
            <pc:docMk/>
            <pc:sldMk cId="3674817236" sldId="304"/>
            <ac:spMk id="2" creationId="{B218C96C-B23F-9E35-2173-119B0803228C}"/>
          </ac:spMkLst>
        </pc:spChg>
        <pc:spChg chg="mod">
          <ac:chgData name="Courtney Wintermute" userId="7955fb38-5357-49ca-8214-d86ece3d0245" providerId="ADAL" clId="{7A525F5D-FA33-4AB8-A845-E8C535D40C06}" dt="2025-10-01T00:48:54.219" v="4458" actId="14100"/>
          <ac:spMkLst>
            <pc:docMk/>
            <pc:sldMk cId="3674817236" sldId="304"/>
            <ac:spMk id="4" creationId="{24A8B995-AB04-AF47-E278-64720C12B132}"/>
          </ac:spMkLst>
        </pc:spChg>
        <pc:spChg chg="add mod">
          <ac:chgData name="Courtney Wintermute" userId="7955fb38-5357-49ca-8214-d86ece3d0245" providerId="ADAL" clId="{7A525F5D-FA33-4AB8-A845-E8C535D40C06}" dt="2025-10-01T00:57:28.571" v="4674" actId="255"/>
          <ac:spMkLst>
            <pc:docMk/>
            <pc:sldMk cId="3674817236" sldId="304"/>
            <ac:spMk id="5" creationId="{267B73C4-4BCB-F492-E708-18463A645C05}"/>
          </ac:spMkLst>
        </pc:spChg>
      </pc:sldChg>
      <pc:sldChg chg="addSp delSp modSp add mod">
        <pc:chgData name="Courtney Wintermute" userId="7955fb38-5357-49ca-8214-d86ece3d0245" providerId="ADAL" clId="{7A525F5D-FA33-4AB8-A845-E8C535D40C06}" dt="2025-10-01T00:39:25.440" v="3041" actId="20577"/>
        <pc:sldMkLst>
          <pc:docMk/>
          <pc:sldMk cId="1018218511" sldId="305"/>
        </pc:sldMkLst>
        <pc:spChg chg="mod">
          <ac:chgData name="Courtney Wintermute" userId="7955fb38-5357-49ca-8214-d86ece3d0245" providerId="ADAL" clId="{7A525F5D-FA33-4AB8-A845-E8C535D40C06}" dt="2025-10-01T00:38:13.770" v="3027" actId="20577"/>
          <ac:spMkLst>
            <pc:docMk/>
            <pc:sldMk cId="1018218511" sldId="305"/>
            <ac:spMk id="2" creationId="{9F3F2F22-020B-0510-4767-9AEFB10368A9}"/>
          </ac:spMkLst>
        </pc:spChg>
        <pc:spChg chg="add mod">
          <ac:chgData name="Courtney Wintermute" userId="7955fb38-5357-49ca-8214-d86ece3d0245" providerId="ADAL" clId="{7A525F5D-FA33-4AB8-A845-E8C535D40C06}" dt="2025-10-01T00:39:23.688" v="3038" actId="20577"/>
          <ac:spMkLst>
            <pc:docMk/>
            <pc:sldMk cId="1018218511" sldId="305"/>
            <ac:spMk id="6" creationId="{4C793223-02C8-714F-CE92-FAF212FDD231}"/>
          </ac:spMkLst>
        </pc:spChg>
        <pc:spChg chg="add mod">
          <ac:chgData name="Courtney Wintermute" userId="7955fb38-5357-49ca-8214-d86ece3d0245" providerId="ADAL" clId="{7A525F5D-FA33-4AB8-A845-E8C535D40C06}" dt="2025-10-01T00:39:25.440" v="3041" actId="20577"/>
          <ac:spMkLst>
            <pc:docMk/>
            <pc:sldMk cId="1018218511" sldId="305"/>
            <ac:spMk id="13" creationId="{B3A0DBAA-9BB7-87E8-1F6D-D7196E95C1EA}"/>
          </ac:spMkLst>
        </pc:spChg>
        <pc:picChg chg="add mod">
          <ac:chgData name="Courtney Wintermute" userId="7955fb38-5357-49ca-8214-d86ece3d0245" providerId="ADAL" clId="{7A525F5D-FA33-4AB8-A845-E8C535D40C06}" dt="2025-10-01T00:33:57.523" v="2457" actId="1076"/>
          <ac:picMkLst>
            <pc:docMk/>
            <pc:sldMk cId="1018218511" sldId="305"/>
            <ac:picMk id="8" creationId="{D435C071-67A8-57E4-B7F3-0D26E4681805}"/>
          </ac:picMkLst>
        </pc:picChg>
        <pc:picChg chg="add mod">
          <ac:chgData name="Courtney Wintermute" userId="7955fb38-5357-49ca-8214-d86ece3d0245" providerId="ADAL" clId="{7A525F5D-FA33-4AB8-A845-E8C535D40C06}" dt="2025-10-01T00:33:57.523" v="2457" actId="1076"/>
          <ac:picMkLst>
            <pc:docMk/>
            <pc:sldMk cId="1018218511" sldId="305"/>
            <ac:picMk id="10" creationId="{A653323D-DC42-F628-0BB9-5A4A2E2FE9F6}"/>
          </ac:picMkLst>
        </pc:picChg>
      </pc:sldChg>
      <pc:sldChg chg="addSp delSp modSp add mod">
        <pc:chgData name="Courtney Wintermute" userId="7955fb38-5357-49ca-8214-d86ece3d0245" providerId="ADAL" clId="{7A525F5D-FA33-4AB8-A845-E8C535D40C06}" dt="2025-10-01T00:56:23.235" v="4666" actId="27636"/>
        <pc:sldMkLst>
          <pc:docMk/>
          <pc:sldMk cId="1511644565" sldId="306"/>
        </pc:sldMkLst>
        <pc:spChg chg="mod">
          <ac:chgData name="Courtney Wintermute" userId="7955fb38-5357-49ca-8214-d86ece3d0245" providerId="ADAL" clId="{7A525F5D-FA33-4AB8-A845-E8C535D40C06}" dt="2025-10-01T00:19:28.437" v="2140" actId="20577"/>
          <ac:spMkLst>
            <pc:docMk/>
            <pc:sldMk cId="1511644565" sldId="306"/>
            <ac:spMk id="2" creationId="{A8BA6482-4A86-B9C6-F03A-80FFF4ED2EF1}"/>
          </ac:spMkLst>
        </pc:spChg>
        <pc:spChg chg="add mod">
          <ac:chgData name="Courtney Wintermute" userId="7955fb38-5357-49ca-8214-d86ece3d0245" providerId="ADAL" clId="{7A525F5D-FA33-4AB8-A845-E8C535D40C06}" dt="2025-10-01T00:56:23.235" v="4666" actId="27636"/>
          <ac:spMkLst>
            <pc:docMk/>
            <pc:sldMk cId="1511644565" sldId="306"/>
            <ac:spMk id="5" creationId="{1C222A05-FC1B-9053-2732-216ECBF46F3C}"/>
          </ac:spMkLst>
        </pc:spChg>
        <pc:picChg chg="add mod">
          <ac:chgData name="Courtney Wintermute" userId="7955fb38-5357-49ca-8214-d86ece3d0245" providerId="ADAL" clId="{7A525F5D-FA33-4AB8-A845-E8C535D40C06}" dt="2025-10-01T00:17:47.345" v="2117" actId="1076"/>
          <ac:picMkLst>
            <pc:docMk/>
            <pc:sldMk cId="1511644565" sldId="306"/>
            <ac:picMk id="9" creationId="{96FDCB72-2DE5-5269-5DE7-CED796CD62A9}"/>
          </ac:picMkLst>
        </pc:picChg>
      </pc:sldChg>
      <pc:sldChg chg="add del">
        <pc:chgData name="Courtney Wintermute" userId="7955fb38-5357-49ca-8214-d86ece3d0245" providerId="ADAL" clId="{7A525F5D-FA33-4AB8-A845-E8C535D40C06}" dt="2025-10-01T00:58:15.233" v="4681" actId="2696"/>
        <pc:sldMkLst>
          <pc:docMk/>
          <pc:sldMk cId="542389438" sldId="307"/>
        </pc:sldMkLst>
      </pc:sldChg>
      <pc:sldChg chg="add del">
        <pc:chgData name="Courtney Wintermute" userId="7955fb38-5357-49ca-8214-d86ece3d0245" providerId="ADAL" clId="{7A525F5D-FA33-4AB8-A845-E8C535D40C06}" dt="2025-10-01T00:58:15.233" v="4681" actId="2696"/>
        <pc:sldMkLst>
          <pc:docMk/>
          <pc:sldMk cId="2986440954" sldId="308"/>
        </pc:sldMkLst>
      </pc:sldChg>
      <pc:sldChg chg="add del">
        <pc:chgData name="Courtney Wintermute" userId="7955fb38-5357-49ca-8214-d86ece3d0245" providerId="ADAL" clId="{7A525F5D-FA33-4AB8-A845-E8C535D40C06}" dt="2025-10-01T00:58:15.233" v="4681" actId="2696"/>
        <pc:sldMkLst>
          <pc:docMk/>
          <pc:sldMk cId="139311689" sldId="309"/>
        </pc:sldMkLst>
      </pc:sldChg>
      <pc:sldChg chg="modSp add mod">
        <pc:chgData name="Courtney Wintermute" userId="7955fb38-5357-49ca-8214-d86ece3d0245" providerId="ADAL" clId="{7A525F5D-FA33-4AB8-A845-E8C535D40C06}" dt="2025-10-01T00:57:37.810" v="4676" actId="255"/>
        <pc:sldMkLst>
          <pc:docMk/>
          <pc:sldMk cId="1966527317" sldId="310"/>
        </pc:sldMkLst>
        <pc:spChg chg="mod">
          <ac:chgData name="Courtney Wintermute" userId="7955fb38-5357-49ca-8214-d86ece3d0245" providerId="ADAL" clId="{7A525F5D-FA33-4AB8-A845-E8C535D40C06}" dt="2025-10-01T00:43:45.259" v="3586" actId="20577"/>
          <ac:spMkLst>
            <pc:docMk/>
            <pc:sldMk cId="1966527317" sldId="310"/>
            <ac:spMk id="2" creationId="{859D8FCA-B882-F445-28A3-6C817B8A37CC}"/>
          </ac:spMkLst>
        </pc:spChg>
        <pc:spChg chg="mod">
          <ac:chgData name="Courtney Wintermute" userId="7955fb38-5357-49ca-8214-d86ece3d0245" providerId="ADAL" clId="{7A525F5D-FA33-4AB8-A845-E8C535D40C06}" dt="2025-10-01T00:48:58.141" v="4459" actId="14100"/>
          <ac:spMkLst>
            <pc:docMk/>
            <pc:sldMk cId="1966527317" sldId="310"/>
            <ac:spMk id="4" creationId="{D0EDF63C-63A6-EED9-DABD-C80D4B6DE21A}"/>
          </ac:spMkLst>
        </pc:spChg>
        <pc:spChg chg="mod">
          <ac:chgData name="Courtney Wintermute" userId="7955fb38-5357-49ca-8214-d86ece3d0245" providerId="ADAL" clId="{7A525F5D-FA33-4AB8-A845-E8C535D40C06}" dt="2025-10-01T00:57:37.810" v="4676" actId="255"/>
          <ac:spMkLst>
            <pc:docMk/>
            <pc:sldMk cId="1966527317" sldId="310"/>
            <ac:spMk id="5" creationId="{5B23CDFB-130E-EB70-1191-C26C13162388}"/>
          </ac:spMkLst>
        </pc:spChg>
      </pc:sldChg>
      <pc:sldChg chg="modSp add mod">
        <pc:chgData name="Courtney Wintermute" userId="7955fb38-5357-49ca-8214-d86ece3d0245" providerId="ADAL" clId="{7A525F5D-FA33-4AB8-A845-E8C535D40C06}" dt="2025-10-01T00:57:54.117" v="4678" actId="255"/>
        <pc:sldMkLst>
          <pc:docMk/>
          <pc:sldMk cId="3456244615" sldId="311"/>
        </pc:sldMkLst>
        <pc:spChg chg="mod">
          <ac:chgData name="Courtney Wintermute" userId="7955fb38-5357-49ca-8214-d86ece3d0245" providerId="ADAL" clId="{7A525F5D-FA33-4AB8-A845-E8C535D40C06}" dt="2025-10-01T00:47:44.066" v="4283" actId="20577"/>
          <ac:spMkLst>
            <pc:docMk/>
            <pc:sldMk cId="3456244615" sldId="311"/>
            <ac:spMk id="2" creationId="{CE3A02D9-9E41-FAAF-F164-AD72B03D260A}"/>
          </ac:spMkLst>
        </pc:spChg>
        <pc:spChg chg="mod">
          <ac:chgData name="Courtney Wintermute" userId="7955fb38-5357-49ca-8214-d86ece3d0245" providerId="ADAL" clId="{7A525F5D-FA33-4AB8-A845-E8C535D40C06}" dt="2025-10-01T00:49:01.748" v="4460" actId="14100"/>
          <ac:spMkLst>
            <pc:docMk/>
            <pc:sldMk cId="3456244615" sldId="311"/>
            <ac:spMk id="4" creationId="{C5EBBF44-FC4E-2812-CC6C-AE7BB36F563B}"/>
          </ac:spMkLst>
        </pc:spChg>
        <pc:spChg chg="mod">
          <ac:chgData name="Courtney Wintermute" userId="7955fb38-5357-49ca-8214-d86ece3d0245" providerId="ADAL" clId="{7A525F5D-FA33-4AB8-A845-E8C535D40C06}" dt="2025-10-01T00:57:54.117" v="4678" actId="255"/>
          <ac:spMkLst>
            <pc:docMk/>
            <pc:sldMk cId="3456244615" sldId="311"/>
            <ac:spMk id="5" creationId="{12EB0E3C-2877-35F7-B6A9-D12B4503E80A}"/>
          </ac:spMkLst>
        </pc:spChg>
      </pc:sldChg>
      <pc:sldChg chg="modSp add mod">
        <pc:chgData name="Courtney Wintermute" userId="7955fb38-5357-49ca-8214-d86ece3d0245" providerId="ADAL" clId="{7A525F5D-FA33-4AB8-A845-E8C535D40C06}" dt="2025-10-01T00:58:10.022" v="4680" actId="255"/>
        <pc:sldMkLst>
          <pc:docMk/>
          <pc:sldMk cId="3898048292" sldId="312"/>
        </pc:sldMkLst>
        <pc:spChg chg="mod">
          <ac:chgData name="Courtney Wintermute" userId="7955fb38-5357-49ca-8214-d86ece3d0245" providerId="ADAL" clId="{7A525F5D-FA33-4AB8-A845-E8C535D40C06}" dt="2025-10-01T00:58:10.022" v="4680" actId="255"/>
          <ac:spMkLst>
            <pc:docMk/>
            <pc:sldMk cId="3898048292" sldId="312"/>
            <ac:spMk id="5" creationId="{D8599C98-4C00-6C9C-96DC-4E1A67E514F7}"/>
          </ac:spMkLst>
        </pc:spChg>
        <pc:spChg chg="mod">
          <ac:chgData name="Courtney Wintermute" userId="7955fb38-5357-49ca-8214-d86ece3d0245" providerId="ADAL" clId="{7A525F5D-FA33-4AB8-A845-E8C535D40C06}" dt="2025-10-01T00:53:29.961" v="4547" actId="20577"/>
          <ac:spMkLst>
            <pc:docMk/>
            <pc:sldMk cId="3898048292" sldId="312"/>
            <ac:spMk id="6" creationId="{9AB0C979-3AAD-F432-99C9-5B6FAE1D7FD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 fontScale="90000"/>
          </a:bodyPr>
          <a:lstStyle/>
          <a:p>
            <a:r>
              <a:rPr lang="en-US" dirty="0">
                <a:latin typeface="Aptos"/>
              </a:rPr>
              <a:t>Tax Billing </a:t>
            </a:r>
            <a:br>
              <a:rPr lang="en-US" dirty="0">
                <a:latin typeface="Aptos"/>
              </a:rPr>
            </a:br>
            <a:r>
              <a:rPr lang="en-US" dirty="0">
                <a:latin typeface="Aptos"/>
              </a:rPr>
              <a:t>Annual Billing Process/Vision Interface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/>
              <a:t>Jarona Twine &amp; Tom Keefe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DE626A-826F-5B10-2C67-0730E9790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8B995-AB04-AF47-E278-64720C12B1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439693"/>
            <a:ext cx="589065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18C96C-B23F-9E35-2173-119B080322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March 4</a:t>
            </a:r>
            <a:r>
              <a:rPr lang="en-US" b="0" baseline="30000">
                <a:solidFill>
                  <a:srgbClr val="912018"/>
                </a:solidFill>
              </a:rPr>
              <a:t>th</a:t>
            </a:r>
            <a:r>
              <a:rPr lang="en-US" b="0">
                <a:solidFill>
                  <a:srgbClr val="912018"/>
                </a:solidFill>
              </a:rPr>
              <a:t> Week –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7B73C4-4BCB-F492-E708-18463A645C05}"/>
              </a:ext>
            </a:extLst>
          </p:cNvPr>
          <p:cNvSpPr txBox="1">
            <a:spLocks/>
          </p:cNvSpPr>
          <p:nvPr/>
        </p:nvSpPr>
        <p:spPr>
          <a:xfrm>
            <a:off x="1408111" y="1091381"/>
            <a:ext cx="10911707" cy="5692877"/>
          </a:xfrm>
          <a:prstGeom prst="rect">
            <a:avLst/>
          </a:prstGeom>
        </p:spPr>
        <p:txBody>
          <a:bodyPr lIns="91440" tIns="45720" rIns="91440" bIns="45720" anchor="t">
            <a:normAutofit fontScale="5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55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  <a:endParaRPr lang="en-US" sz="5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Motor Vehicle Year End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Generate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Book Values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Personal Property and review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Book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Calculate Levy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after the Personal Property Book has been printed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Notify the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Treasurer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Personal Property Book is completed and deliver by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April 1st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55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 sz="5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Land Book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review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corrections at the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Parcel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Land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or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Building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levels if needed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there are errors or discrepancies, run the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Levy Correction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make changes and recalculate as needed to achieve a final Land Book report </a:t>
            </a:r>
            <a:r>
              <a:rPr lang="en-US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(convert to PDF to preview)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 Adjustment Calculation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Exemptions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Data entry in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 Valuation Maintenance (PT0165)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→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Exemptions button (PT0173)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Calculate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Assessment with Exemptions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(Elderly, Veterans, etc.)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Notify the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Treasurer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Land Book is completed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up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Parameters – Change Year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(one-time task)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817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D78EF7-675A-E923-D45B-091C5DE40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DF63C-63A6-EED9-DABD-C80D4B6DE2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439693"/>
            <a:ext cx="579233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D8FCA-B882-F445-28A3-6C817B8A37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April 1</a:t>
            </a:r>
            <a:r>
              <a:rPr lang="en-US" b="0" baseline="30000">
                <a:solidFill>
                  <a:srgbClr val="912018"/>
                </a:solidFill>
              </a:rPr>
              <a:t>st</a:t>
            </a:r>
            <a:r>
              <a:rPr lang="en-US" b="0">
                <a:solidFill>
                  <a:srgbClr val="912018"/>
                </a:solidFill>
              </a:rPr>
              <a:t> Week – Treasurer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23CDFB-130E-EB70-1191-C26C13162388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401300" cy="5638800"/>
          </a:xfrm>
          <a:prstGeom prst="rect">
            <a:avLst/>
          </a:prstGeom>
        </p:spPr>
        <p:txBody>
          <a:bodyPr lIns="91440" tIns="45720" rIns="91440" bIns="45720" anchor="t"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43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  <a:endParaRPr lang="en-US" sz="43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up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 and Penalty Parameters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next billing years </a:t>
            </a:r>
            <a:r>
              <a:rPr lang="en-US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(e.g., 24A, 24V, 25V)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Prepay Audit Report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Personal Property payments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Prepayments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43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 sz="43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up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 and Penalty Parameters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Real Estate bills </a:t>
            </a:r>
            <a:r>
              <a:rPr lang="en-US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(e.g., 24A – Due 1, 24B – Due 2, 24U – Utilities)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 Year End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Prepayment Audit Report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Real Estate payments and print separately from Personal Property to compare with bills that do not yet exist to ensure accuracy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any necessary adjustments in the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Prepayment Entry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screen</a:t>
            </a:r>
          </a:p>
        </p:txBody>
      </p:sp>
    </p:spTree>
    <p:extLst>
      <p:ext uri="{BB962C8B-B14F-4D97-AF65-F5344CB8AC3E}">
        <p14:creationId xmlns:p14="http://schemas.microsoft.com/office/powerpoint/2010/main" val="1966527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6854F9-73E1-4517-DC4C-2507AA028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BBF44-FC4E-2812-CC6C-AE7BB36F56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52024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A02D9-9E41-FAAF-F164-AD72B03D26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April 2</a:t>
            </a:r>
            <a:r>
              <a:rPr lang="en-US" b="0" baseline="30000">
                <a:solidFill>
                  <a:srgbClr val="912018"/>
                </a:solidFill>
              </a:rPr>
              <a:t>nd</a:t>
            </a:r>
            <a:r>
              <a:rPr lang="en-US" b="0">
                <a:solidFill>
                  <a:srgbClr val="912018"/>
                </a:solidFill>
              </a:rPr>
              <a:t> Week – Treasurer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EB0E3C-2877-35F7-B6A9-D12B4503E80A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447506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Print the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Tax Bills</a:t>
            </a:r>
            <a:endParaRPr lang="en-US" sz="2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Split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Tax Bills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into two halves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 Payments</a:t>
            </a:r>
            <a:endParaRPr lang="en-US" sz="2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to ensure there are no errors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44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071F7C-E120-0796-0F0E-7BEB1305B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5D5EF9-D3D7-907D-410D-3DA8339645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7781846-CA04-2A47-77D0-7A0311179358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and Real Estate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Receive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proofs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back from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BMS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Merge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Tax Bills 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Collections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merging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 1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 2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bills at the same time to make them collectible</a:t>
            </a:r>
          </a:p>
          <a:p>
            <a:pPr lvl="1"/>
            <a:r>
              <a:rPr lang="en-US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This process can take a little while to fully run</a:t>
            </a:r>
          </a:p>
          <a:p>
            <a:pPr marL="0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FontTx/>
              <a:buNone/>
            </a:pPr>
            <a:endParaRPr lang="en-US" sz="2400" kern="0">
              <a:latin typeface="Aptos" panose="020B00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21748C-4308-ECB1-E155-09ED2F3F1A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April 3</a:t>
            </a:r>
            <a:r>
              <a:rPr lang="en-US" b="0" baseline="30000">
                <a:solidFill>
                  <a:srgbClr val="912018"/>
                </a:solidFill>
              </a:rPr>
              <a:t>rd</a:t>
            </a:r>
            <a:r>
              <a:rPr lang="en-US" b="0">
                <a:solidFill>
                  <a:srgbClr val="912018"/>
                </a:solidFill>
              </a:rPr>
              <a:t> Week – Treasurer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688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A10E7-0DF5-6AE4-63F6-83A03B2A8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77749-D944-115A-E1B1-798A2FE41E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8599C98-4C00-6C9C-96DC-4E1A67E514F7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and Real Estate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Verify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 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Penalty parameters</a:t>
            </a:r>
          </a:p>
          <a:p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Third party vendor 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mail out tax bills</a:t>
            </a:r>
          </a:p>
          <a:p>
            <a:pPr marL="0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FontTx/>
              <a:buNone/>
            </a:pPr>
            <a:endParaRPr lang="en-US" sz="2400" kern="0">
              <a:latin typeface="Aptos" panose="020B00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0C979-3AAD-F432-99C9-5B6FAE1D7FD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April 19</a:t>
            </a:r>
            <a:r>
              <a:rPr lang="en-US" b="0" baseline="30000">
                <a:solidFill>
                  <a:srgbClr val="912018"/>
                </a:solidFill>
              </a:rPr>
              <a:t>th </a:t>
            </a:r>
            <a:r>
              <a:rPr lang="en-US" b="0">
                <a:solidFill>
                  <a:srgbClr val="912018"/>
                </a:solidFill>
              </a:rPr>
              <a:t>– Treasurer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48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/>
              </a:rPr>
              <a:t>Yearly – </a:t>
            </a:r>
            <a:r>
              <a:rPr lang="en-US" b="0" err="1">
                <a:solidFill>
                  <a:srgbClr val="912018"/>
                </a:solidFill>
                <a:latin typeface="Aptos"/>
              </a:rPr>
              <a:t>CoR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86A0414-F3EA-AB4F-9833-2CC5A4FBA21E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 fontScale="8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Maintain master files for: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Business Personal Property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Mobile Homes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Watercraft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applicable property types</a:t>
            </a:r>
          </a:p>
          <a:p>
            <a:pPr marL="457200" lvl="1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Maintain and transfer ownership throughout the year in the appraisal system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Parcel Maintenance (LR0058)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additional changes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Maintain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Deferments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FontTx/>
              <a:buNone/>
            </a:pPr>
            <a:endParaRPr lang="en-US" sz="2400" kern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4C004A-84CE-DBC7-240A-176FD5916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389A6-5C91-BC89-59F1-C9C5536D0C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E88310-B9B5-E552-DA41-0120EBEE6C3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/>
              </a:rPr>
              <a:t>January – </a:t>
            </a:r>
            <a:r>
              <a:rPr lang="en-US" b="0" err="1">
                <a:solidFill>
                  <a:srgbClr val="912018"/>
                </a:solidFill>
                <a:latin typeface="Aptos"/>
              </a:rPr>
              <a:t>CoR</a:t>
            </a:r>
            <a:r>
              <a:rPr lang="en-US" b="0">
                <a:solidFill>
                  <a:srgbClr val="912018"/>
                </a:solidFill>
                <a:latin typeface="Aptos"/>
              </a:rPr>
              <a:t> &amp; KIS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9B07EB-EDA4-4F88-C858-B4A34D0FAA0E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and Real Estate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Establish a </a:t>
            </a:r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cut-off date 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last day to update and enter data into the system</a:t>
            </a:r>
          </a:p>
          <a:p>
            <a:pPr marL="0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r>
              <a:rPr lang="en-US" b="1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Keystone Only:</a:t>
            </a:r>
          </a:p>
          <a:p>
            <a:pPr lvl="1"/>
            <a:r>
              <a:rPr lang="en-US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Run Bad Parcel ID Report (PT0106)</a:t>
            </a:r>
          </a:p>
          <a:p>
            <a:pPr lvl="1"/>
            <a:r>
              <a:rPr lang="en-US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Perform Delete Bad Parcel Process (PT0107)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987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167DC-AF50-E902-3B4D-28906F6B6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83D2D-613D-B8C2-8C04-B65C6DABBE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55580D-B4D8-9BD3-68F1-50310DACC9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  <a:latin typeface="Aptos"/>
              </a:rPr>
              <a:t>February 1</a:t>
            </a:r>
            <a:r>
              <a:rPr lang="en-US" b="0" baseline="30000">
                <a:solidFill>
                  <a:srgbClr val="912018"/>
                </a:solidFill>
                <a:latin typeface="Aptos"/>
              </a:rPr>
              <a:t>st</a:t>
            </a:r>
            <a:r>
              <a:rPr lang="en-US" b="0">
                <a:solidFill>
                  <a:srgbClr val="912018"/>
                </a:solidFill>
                <a:latin typeface="Aptos"/>
              </a:rPr>
              <a:t> Week - </a:t>
            </a:r>
            <a:r>
              <a:rPr lang="en-US" b="0" err="1">
                <a:solidFill>
                  <a:srgbClr val="912018"/>
                </a:solidFill>
                <a:latin typeface="Aptos"/>
              </a:rPr>
              <a:t>CoR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A004709-CDF6-EF74-12F8-25E3C0AB2E93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and Real Estate</a:t>
            </a:r>
          </a:p>
          <a:p>
            <a:r>
              <a:rPr lang="en-US" sz="2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the appraisal interface </a:t>
            </a:r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update real estate values for land and improvements </a:t>
            </a:r>
          </a:p>
          <a:p>
            <a:r>
              <a:rPr lang="en-US"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process can be run as often as needed. 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not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 the land or building information (e.g.,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TALAND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457200" lvl="1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FontTx/>
              <a:buNone/>
            </a:pPr>
            <a:endParaRPr lang="en-US" sz="2400" kern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26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447475-B53F-103E-C08C-143CC54E4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6BEA39-32EA-67FA-2625-EAE8B42E68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C5EF2E-1907-1132-F976-A05C4CBECC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February 2</a:t>
            </a:r>
            <a:r>
              <a:rPr lang="en-US" b="0" baseline="30000">
                <a:solidFill>
                  <a:srgbClr val="912018"/>
                </a:solidFill>
              </a:rPr>
              <a:t>nd</a:t>
            </a:r>
            <a:r>
              <a:rPr lang="en-US" b="0">
                <a:solidFill>
                  <a:srgbClr val="912018"/>
                </a:solidFill>
              </a:rPr>
              <a:t> Week -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9E2993-7DC1-A7EA-9D7C-AB21F55028E2}"/>
              </a:ext>
            </a:extLst>
          </p:cNvPr>
          <p:cNvSpPr txBox="1">
            <a:spLocks/>
          </p:cNvSpPr>
          <p:nvPr/>
        </p:nvSpPr>
        <p:spPr>
          <a:xfrm>
            <a:off x="1329454" y="1219200"/>
            <a:ext cx="4884533" cy="5068093"/>
          </a:xfrm>
          <a:prstGeom prst="rect">
            <a:avLst/>
          </a:prstGeom>
        </p:spPr>
        <p:txBody>
          <a:bodyPr lIns="91440" tIns="45720" rIns="91440" bIns="45720" anchor="t"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&amp; 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Verify and run matching process for master records. 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Confirm each record contains: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Account Number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District Code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Tax Code</a:t>
            </a:r>
          </a:p>
          <a:p>
            <a:pPr lvl="1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</a:t>
            </a:r>
          </a:p>
          <a:p>
            <a:pPr marL="457200" lvl="1" indent="0">
              <a:buNone/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Parcel Audit Reports (PT0546) </a:t>
            </a:r>
          </a:p>
          <a:p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 Queries </a:t>
            </a:r>
          </a:p>
          <a:p>
            <a:pPr lvl="1" indent="0">
              <a:buNone/>
            </a:pPr>
            <a:endParaRPr lang="en-US" kern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FontTx/>
              <a:buNone/>
            </a:pPr>
            <a:endParaRPr lang="en-US" sz="2400" kern="0">
              <a:latin typeface="Aptos" panose="020B00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D9069F-394A-CDFF-95AF-A69F05198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171" y="1620683"/>
            <a:ext cx="5562241" cy="441752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1916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F3E76D-F183-5BD9-5F2B-8DBB5B3C9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0C9F91-9117-D9BF-591B-E80DEE3379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464455-C71A-6551-3485-FFD80CF335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39286" y="191294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February 3</a:t>
            </a:r>
            <a:r>
              <a:rPr lang="en-US" b="0" baseline="30000">
                <a:solidFill>
                  <a:srgbClr val="912018"/>
                </a:solidFill>
              </a:rPr>
              <a:t>rd</a:t>
            </a:r>
            <a:r>
              <a:rPr lang="en-US" b="0">
                <a:solidFill>
                  <a:srgbClr val="912018"/>
                </a:solidFill>
              </a:rPr>
              <a:t> / 4</a:t>
            </a:r>
            <a:r>
              <a:rPr lang="en-US" b="0" baseline="30000">
                <a:solidFill>
                  <a:srgbClr val="912018"/>
                </a:solidFill>
              </a:rPr>
              <a:t>th</a:t>
            </a:r>
            <a:r>
              <a:rPr lang="en-US" b="0">
                <a:solidFill>
                  <a:srgbClr val="912018"/>
                </a:solidFill>
              </a:rPr>
              <a:t> Week –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r>
              <a:rPr lang="en-US" b="0">
                <a:solidFill>
                  <a:srgbClr val="912018"/>
                </a:solidFill>
              </a:rPr>
              <a:t> &amp; KIS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C98BFFB-8B77-9416-CD6B-BECB3A4D3D0F}"/>
              </a:ext>
            </a:extLst>
          </p:cNvPr>
          <p:cNvSpPr txBox="1">
            <a:spLocks/>
          </p:cNvSpPr>
          <p:nvPr/>
        </p:nvSpPr>
        <p:spPr>
          <a:xfrm>
            <a:off x="1408112" y="12192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/>
              <a:t>Personal Property</a:t>
            </a:r>
            <a:endParaRPr lang="en-US"/>
          </a:p>
          <a:p>
            <a:pPr lvl="1"/>
            <a:r>
              <a:rPr lang="en-US"/>
              <a:t>Run </a:t>
            </a:r>
            <a:r>
              <a:rPr lang="en-US" b="1"/>
              <a:t>Parcel Audit Reports (PT0546)</a:t>
            </a:r>
            <a:endParaRPr lang="en-US"/>
          </a:p>
          <a:p>
            <a:pPr lvl="1"/>
            <a:r>
              <a:rPr lang="en-US"/>
              <a:t>Run </a:t>
            </a:r>
            <a:r>
              <a:rPr lang="en-US" b="1"/>
              <a:t>Meta Queries</a:t>
            </a:r>
          </a:p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 b="1"/>
              <a:t>Real Estate</a:t>
            </a:r>
            <a:endParaRPr lang="en-US"/>
          </a:p>
          <a:p>
            <a:pPr lvl="1"/>
            <a:r>
              <a:rPr lang="en-US"/>
              <a:t>Archive </a:t>
            </a:r>
            <a:r>
              <a:rPr lang="en-US" b="1"/>
              <a:t>Abstracts Prior to Year End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636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1E7DF-C588-37FD-9C76-D9C8A63D3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1493C-5A74-DB2A-BADB-8AADB2689C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</a:p>
          <a:p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Run meta queries for all permanent files that are in a L, LL or U status.</a:t>
            </a:r>
          </a:p>
          <a:p>
            <a:pPr marL="0" indent="0">
              <a:buNone/>
            </a:pPr>
            <a:endParaRPr lang="en-US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and Real Estate</a:t>
            </a:r>
            <a:endParaRPr lang="en-US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r>
              <a:rPr lang="en-US" sz="3200" b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Keystone Only: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Backup of Abstract, </a:t>
            </a:r>
            <a:r>
              <a:rPr lang="en-US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Absprop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Personal, Account, Real, etc. 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93627-BF3D-CCDC-7541-4A503BE401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AFC0F4-05D3-DA87-D79E-B9981BF8A7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March 1</a:t>
            </a:r>
            <a:r>
              <a:rPr lang="en-US" b="0" baseline="30000">
                <a:solidFill>
                  <a:srgbClr val="912018"/>
                </a:solidFill>
              </a:rPr>
              <a:t>st</a:t>
            </a:r>
            <a:r>
              <a:rPr lang="en-US" b="0">
                <a:solidFill>
                  <a:srgbClr val="912018"/>
                </a:solidFill>
              </a:rPr>
              <a:t> Week –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r>
              <a:rPr lang="en-US" b="0">
                <a:solidFill>
                  <a:srgbClr val="912018"/>
                </a:solidFill>
              </a:rPr>
              <a:t> &amp; KIS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31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D9E95-8DCD-F1A5-5307-EDE7DABFE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343C12-B388-594E-CC62-D1630C6019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BA6482-4A86-B9C6-F03A-80FFF4ED2E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March 2</a:t>
            </a:r>
            <a:r>
              <a:rPr lang="en-US" b="0" baseline="30000">
                <a:solidFill>
                  <a:srgbClr val="912018"/>
                </a:solidFill>
              </a:rPr>
              <a:t>nd</a:t>
            </a:r>
            <a:r>
              <a:rPr lang="en-US" b="0">
                <a:solidFill>
                  <a:srgbClr val="912018"/>
                </a:solidFill>
              </a:rPr>
              <a:t> Week –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C222A05-FC1B-9053-2732-216ECBF46F3C}"/>
              </a:ext>
            </a:extLst>
          </p:cNvPr>
          <p:cNvSpPr txBox="1">
            <a:spLocks/>
          </p:cNvSpPr>
          <p:nvPr/>
        </p:nvSpPr>
        <p:spPr>
          <a:xfrm>
            <a:off x="1131221" y="1371600"/>
            <a:ext cx="5358069" cy="5257800"/>
          </a:xfrm>
          <a:prstGeom prst="rect">
            <a:avLst/>
          </a:prstGeom>
        </p:spPr>
        <p:txBody>
          <a:bodyPr lIns="91440" tIns="45720" rIns="91440" bIns="45720" anchor="t"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 &amp; 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3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Create </a:t>
            </a:r>
            <a:r>
              <a:rPr lang="en-US" sz="33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Tax Codes (PT0139) </a:t>
            </a:r>
            <a:r>
              <a:rPr lang="en-US" sz="3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next billing year and set up rates </a:t>
            </a:r>
            <a:r>
              <a:rPr lang="en-US" sz="33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(one-time task)</a:t>
            </a:r>
          </a:p>
          <a:p>
            <a:pPr lvl="0"/>
            <a:r>
              <a:rPr lang="en-US" sz="3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sz="33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 Queries </a:t>
            </a:r>
            <a:r>
              <a:rPr lang="en-US" sz="3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(township, ownership, value tax codes, etc.)</a:t>
            </a:r>
          </a:p>
          <a:p>
            <a:pPr marL="457200" lvl="1" indent="0">
              <a:buNone/>
            </a:pPr>
            <a:endParaRPr lang="en-US" sz="3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33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up </a:t>
            </a:r>
            <a:r>
              <a:rPr lang="en-US" sz="33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 and Penalty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FDCB72-2DE5-5269-5DE7-CED796CD6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290" y="1566809"/>
            <a:ext cx="5534289" cy="45252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1644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CDCB92-4B92-AB9C-2CE2-12A0A3DAD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A1FC85-D6BB-8DBC-2C28-DBE27C7876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3F2F22-020B-0510-4767-9AEFB10368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30656" y="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>
                <a:solidFill>
                  <a:srgbClr val="912018"/>
                </a:solidFill>
              </a:rPr>
              <a:t>March 3</a:t>
            </a:r>
            <a:r>
              <a:rPr lang="en-US" b="0" baseline="30000">
                <a:solidFill>
                  <a:srgbClr val="912018"/>
                </a:solidFill>
              </a:rPr>
              <a:t>rd</a:t>
            </a:r>
            <a:r>
              <a:rPr lang="en-US" b="0">
                <a:solidFill>
                  <a:srgbClr val="912018"/>
                </a:solidFill>
              </a:rPr>
              <a:t> Week – </a:t>
            </a:r>
            <a:r>
              <a:rPr lang="en-US" b="0" err="1">
                <a:solidFill>
                  <a:srgbClr val="912018"/>
                </a:solidFill>
              </a:rPr>
              <a:t>CoR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C793223-02C8-714F-CE92-FAF212FDD231}"/>
              </a:ext>
            </a:extLst>
          </p:cNvPr>
          <p:cNvSpPr txBox="1">
            <a:spLocks/>
          </p:cNvSpPr>
          <p:nvPr/>
        </p:nvSpPr>
        <p:spPr>
          <a:xfrm>
            <a:off x="8404233" y="2258853"/>
            <a:ext cx="3588044" cy="4599147"/>
          </a:xfrm>
          <a:prstGeom prst="rect">
            <a:avLst/>
          </a:prstGeom>
        </p:spPr>
        <p:txBody>
          <a:bodyPr lIns="91440" tIns="45720" rIns="91440" bIns="45720" anchor="t"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 sz="3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endParaRPr lang="en-US" sz="30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the </a:t>
            </a:r>
            <a:r>
              <a:rPr lang="en-US" sz="29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interface update</a:t>
            </a:r>
          </a:p>
          <a:p>
            <a:pPr lvl="1"/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sz="29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 Year End (PT0108)</a:t>
            </a:r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create Abstracts - Billing Records for </a:t>
            </a:r>
            <a:r>
              <a:rPr lang="en-US" sz="29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</a:t>
            </a:r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9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 Estate</a:t>
            </a:r>
            <a:r>
              <a:rPr lang="en-US" sz="29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35C071-67A8-57E4-B7F3-0D26E4681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48" y="2203749"/>
            <a:ext cx="5187671" cy="41472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53323D-DC42-F628-0BB9-5A4A2E2FE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726" y="3578612"/>
            <a:ext cx="4584323" cy="30817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3A0DBAA-9BB7-87E8-1F6D-D7196E95C1EA}"/>
              </a:ext>
            </a:extLst>
          </p:cNvPr>
          <p:cNvSpPr txBox="1">
            <a:spLocks/>
          </p:cNvSpPr>
          <p:nvPr/>
        </p:nvSpPr>
        <p:spPr>
          <a:xfrm>
            <a:off x="1181611" y="443541"/>
            <a:ext cx="10036995" cy="1760208"/>
          </a:xfrm>
          <a:prstGeom prst="rect">
            <a:avLst/>
          </a:prstGeom>
        </p:spPr>
        <p:txBody>
          <a:bodyPr lIns="91440" tIns="45720" rIns="91440" bIns="45720" anchor="t"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36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Property</a:t>
            </a:r>
            <a:endParaRPr lang="en-US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3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Run </a:t>
            </a:r>
            <a:r>
              <a:rPr lang="en-US" sz="31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Annual Year End (PT0108) </a:t>
            </a:r>
            <a:r>
              <a:rPr lang="en-US" sz="3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create Abstracts - Billing Records for </a:t>
            </a:r>
            <a:r>
              <a:rPr lang="en-US" sz="31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Business Personal Property </a:t>
            </a:r>
            <a:r>
              <a:rPr lang="en-US" sz="3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31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Watercraft</a:t>
            </a:r>
            <a:endParaRPr lang="en-US" sz="31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18511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781812da-d73b-4284-b311-b75665a9727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825</Words>
  <Application>Microsoft Office PowerPoint</Application>
  <PresentationFormat>Custom</PresentationFormat>
  <Paragraphs>140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Calibri</vt:lpstr>
      <vt:lpstr>Times New Roman</vt:lpstr>
      <vt:lpstr>Wingdings</vt:lpstr>
      <vt:lpstr>Keystone - NASU</vt:lpstr>
      <vt:lpstr>Tax Billing  Annual Billing Process/Vision Interface</vt:lpstr>
      <vt:lpstr>Yearly – CoR</vt:lpstr>
      <vt:lpstr>January – CoR &amp; KIS</vt:lpstr>
      <vt:lpstr>February 1st Week - CoR</vt:lpstr>
      <vt:lpstr>February 2nd Week - CoR</vt:lpstr>
      <vt:lpstr>February 3rd / 4th Week – CoR &amp; KIS</vt:lpstr>
      <vt:lpstr>March 1st Week – CoR &amp; KIS</vt:lpstr>
      <vt:lpstr>March 2nd Week – CoR</vt:lpstr>
      <vt:lpstr>March 3rd Week – CoR</vt:lpstr>
      <vt:lpstr>March 4th Week – CoR</vt:lpstr>
      <vt:lpstr>April 1st Week – Treasurer</vt:lpstr>
      <vt:lpstr>April 2nd Week – Treasurer</vt:lpstr>
      <vt:lpstr>April 3rd Week – Treasurer</vt:lpstr>
      <vt:lpstr>April 19th – Treasurer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Brian Nitzsche</cp:lastModifiedBy>
  <cp:revision>1</cp:revision>
  <cp:lastPrinted>2016-09-16T15:22:39Z</cp:lastPrinted>
  <dcterms:created xsi:type="dcterms:W3CDTF">2009-02-19T19:39:49Z</dcterms:created>
  <dcterms:modified xsi:type="dcterms:W3CDTF">2025-10-09T19:24:26Z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