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22"/>
  </p:notesMasterIdLst>
  <p:handoutMasterIdLst>
    <p:handoutMasterId r:id="rId23"/>
  </p:handoutMasterIdLst>
  <p:sldIdLst>
    <p:sldId id="256" r:id="rId5"/>
    <p:sldId id="296" r:id="rId6"/>
    <p:sldId id="300" r:id="rId7"/>
    <p:sldId id="301" r:id="rId8"/>
    <p:sldId id="302" r:id="rId9"/>
    <p:sldId id="303" r:id="rId10"/>
    <p:sldId id="304" r:id="rId11"/>
    <p:sldId id="373" r:id="rId12"/>
    <p:sldId id="374" r:id="rId13"/>
    <p:sldId id="334" r:id="rId14"/>
    <p:sldId id="269" r:id="rId15"/>
    <p:sldId id="368" r:id="rId16"/>
    <p:sldId id="372" r:id="rId17"/>
    <p:sldId id="366" r:id="rId18"/>
    <p:sldId id="362" r:id="rId19"/>
    <p:sldId id="363" r:id="rId20"/>
    <p:sldId id="299" r:id="rId21"/>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EA591E-301C-4E72-8234-10EC675A65E5}" v="20" dt="2025-10-03T13:49:04.7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Liggera" userId="673ef6c4-6141-42dc-b882-875446eff3e9" providerId="ADAL" clId="{E7E437BD-BB32-4271-83BA-1CFC683FDF0C}"/>
    <pc:docChg chg="undo redo custSel addSld delSld modSld">
      <pc:chgData name="Mike Liggera" userId="673ef6c4-6141-42dc-b882-875446eff3e9" providerId="ADAL" clId="{E7E437BD-BB32-4271-83BA-1CFC683FDF0C}" dt="2025-10-03T13:50:07.773" v="4022" actId="14100"/>
      <pc:docMkLst>
        <pc:docMk/>
      </pc:docMkLst>
      <pc:sldChg chg="modSp mod">
        <pc:chgData name="Mike Liggera" userId="673ef6c4-6141-42dc-b882-875446eff3e9" providerId="ADAL" clId="{E7E437BD-BB32-4271-83BA-1CFC683FDF0C}" dt="2025-10-02T04:54:59.457" v="2253" actId="20577"/>
        <pc:sldMkLst>
          <pc:docMk/>
          <pc:sldMk cId="492548821" sldId="256"/>
        </pc:sldMkLst>
        <pc:spChg chg="mod">
          <ac:chgData name="Mike Liggera" userId="673ef6c4-6141-42dc-b882-875446eff3e9" providerId="ADAL" clId="{E7E437BD-BB32-4271-83BA-1CFC683FDF0C}" dt="2025-10-02T04:54:59.457" v="2253" actId="20577"/>
          <ac:spMkLst>
            <pc:docMk/>
            <pc:sldMk cId="492548821" sldId="256"/>
            <ac:spMk id="2" creationId="{00000000-0000-0000-0000-000000000000}"/>
          </ac:spMkLst>
        </pc:spChg>
        <pc:spChg chg="mod">
          <ac:chgData name="Mike Liggera" userId="673ef6c4-6141-42dc-b882-875446eff3e9" providerId="ADAL" clId="{E7E437BD-BB32-4271-83BA-1CFC683FDF0C}" dt="2025-10-02T03:26:40.378" v="28" actId="20577"/>
          <ac:spMkLst>
            <pc:docMk/>
            <pc:sldMk cId="492548821" sldId="256"/>
            <ac:spMk id="5" creationId="{048B246D-968B-1076-365A-F9C90A27D659}"/>
          </ac:spMkLst>
        </pc:spChg>
      </pc:sldChg>
      <pc:sldChg chg="addSp delSp modSp del mod">
        <pc:chgData name="Mike Liggera" userId="673ef6c4-6141-42dc-b882-875446eff3e9" providerId="ADAL" clId="{E7E437BD-BB32-4271-83BA-1CFC683FDF0C}" dt="2025-10-02T04:55:08.846" v="2254" actId="47"/>
        <pc:sldMkLst>
          <pc:docMk/>
          <pc:sldMk cId="3859321141" sldId="260"/>
        </pc:sldMkLst>
        <pc:spChg chg="mod">
          <ac:chgData name="Mike Liggera" userId="673ef6c4-6141-42dc-b882-875446eff3e9" providerId="ADAL" clId="{E7E437BD-BB32-4271-83BA-1CFC683FDF0C}" dt="2025-10-02T04:05:56.813" v="1185" actId="20577"/>
          <ac:spMkLst>
            <pc:docMk/>
            <pc:sldMk cId="3859321141" sldId="260"/>
            <ac:spMk id="2" creationId="{5921327E-00DE-4117-B848-C39D78A1179D}"/>
          </ac:spMkLst>
        </pc:spChg>
        <pc:spChg chg="mod">
          <ac:chgData name="Mike Liggera" userId="673ef6c4-6141-42dc-b882-875446eff3e9" providerId="ADAL" clId="{E7E437BD-BB32-4271-83BA-1CFC683FDF0C}" dt="2025-10-02T04:07:36.536" v="1242" actId="14100"/>
          <ac:spMkLst>
            <pc:docMk/>
            <pc:sldMk cId="3859321141" sldId="260"/>
            <ac:spMk id="4" creationId="{F1023881-5531-4BA4-8683-49CAEC5E073D}"/>
          </ac:spMkLst>
        </pc:spChg>
        <pc:spChg chg="del mod">
          <ac:chgData name="Mike Liggera" userId="673ef6c4-6141-42dc-b882-875446eff3e9" providerId="ADAL" clId="{E7E437BD-BB32-4271-83BA-1CFC683FDF0C}" dt="2025-10-02T04:06:23.499" v="1191"/>
          <ac:spMkLst>
            <pc:docMk/>
            <pc:sldMk cId="3859321141" sldId="260"/>
            <ac:spMk id="9" creationId="{E1ED5A32-D722-9A2E-E03F-B699DBF0C6FB}"/>
          </ac:spMkLst>
        </pc:spChg>
        <pc:grpChg chg="del">
          <ac:chgData name="Mike Liggera" userId="673ef6c4-6141-42dc-b882-875446eff3e9" providerId="ADAL" clId="{E7E437BD-BB32-4271-83BA-1CFC683FDF0C}" dt="2025-10-02T04:04:28.322" v="1139" actId="478"/>
          <ac:grpSpMkLst>
            <pc:docMk/>
            <pc:sldMk cId="3859321141" sldId="260"/>
            <ac:grpSpMk id="12" creationId="{CF8252E7-DBC2-9E77-7938-C6A45ABBEBE6}"/>
          </ac:grpSpMkLst>
        </pc:grpChg>
        <pc:picChg chg="add mod">
          <ac:chgData name="Mike Liggera" userId="673ef6c4-6141-42dc-b882-875446eff3e9" providerId="ADAL" clId="{E7E437BD-BB32-4271-83BA-1CFC683FDF0C}" dt="2025-10-02T04:06:19.124" v="1189" actId="1582"/>
          <ac:picMkLst>
            <pc:docMk/>
            <pc:sldMk cId="3859321141" sldId="260"/>
            <ac:picMk id="7" creationId="{DA5322A2-B0C1-03E9-BA2D-765B7E595F7D}"/>
          </ac:picMkLst>
        </pc:picChg>
        <pc:picChg chg="add del">
          <ac:chgData name="Mike Liggera" userId="673ef6c4-6141-42dc-b882-875446eff3e9" providerId="ADAL" clId="{E7E437BD-BB32-4271-83BA-1CFC683FDF0C}" dt="2025-10-02T04:03:59.207" v="1138" actId="478"/>
          <ac:picMkLst>
            <pc:docMk/>
            <pc:sldMk cId="3859321141" sldId="260"/>
            <ac:picMk id="10" creationId="{87945F1C-1E48-BBE9-26FA-2AB288C083AB}"/>
          </ac:picMkLst>
        </pc:picChg>
      </pc:sldChg>
      <pc:sldChg chg="addSp delSp modSp del mod">
        <pc:chgData name="Mike Liggera" userId="673ef6c4-6141-42dc-b882-875446eff3e9" providerId="ADAL" clId="{E7E437BD-BB32-4271-83BA-1CFC683FDF0C}" dt="2025-10-02T04:00:03.280" v="950" actId="47"/>
        <pc:sldMkLst>
          <pc:docMk/>
          <pc:sldMk cId="257715305" sldId="261"/>
        </pc:sldMkLst>
        <pc:spChg chg="mod">
          <ac:chgData name="Mike Liggera" userId="673ef6c4-6141-42dc-b882-875446eff3e9" providerId="ADAL" clId="{E7E437BD-BB32-4271-83BA-1CFC683FDF0C}" dt="2025-10-02T03:57:32.302" v="923" actId="20577"/>
          <ac:spMkLst>
            <pc:docMk/>
            <pc:sldMk cId="257715305" sldId="261"/>
            <ac:spMk id="2" creationId="{3FC59A2C-73D2-4E48-97C4-985F576FAAA9}"/>
          </ac:spMkLst>
        </pc:spChg>
        <pc:picChg chg="del mod">
          <ac:chgData name="Mike Liggera" userId="673ef6c4-6141-42dc-b882-875446eff3e9" providerId="ADAL" clId="{E7E437BD-BB32-4271-83BA-1CFC683FDF0C}" dt="2025-10-02T03:56:38.149" v="829" actId="478"/>
          <ac:picMkLst>
            <pc:docMk/>
            <pc:sldMk cId="257715305" sldId="261"/>
            <ac:picMk id="5" creationId="{CF133DB8-CADF-41F8-B5D7-EB103F1E0791}"/>
          </ac:picMkLst>
        </pc:picChg>
        <pc:picChg chg="add mod">
          <ac:chgData name="Mike Liggera" userId="673ef6c4-6141-42dc-b882-875446eff3e9" providerId="ADAL" clId="{E7E437BD-BB32-4271-83BA-1CFC683FDF0C}" dt="2025-10-02T03:57:38.308" v="924" actId="1076"/>
          <ac:picMkLst>
            <pc:docMk/>
            <pc:sldMk cId="257715305" sldId="261"/>
            <ac:picMk id="7" creationId="{70AB2F0C-B83D-B6B9-DFCE-8E6A35040E71}"/>
          </ac:picMkLst>
        </pc:picChg>
      </pc:sldChg>
      <pc:sldChg chg="addSp delSp modSp del mod">
        <pc:chgData name="Mike Liggera" userId="673ef6c4-6141-42dc-b882-875446eff3e9" providerId="ADAL" clId="{E7E437BD-BB32-4271-83BA-1CFC683FDF0C}" dt="2025-10-02T04:55:08.846" v="2254" actId="47"/>
        <pc:sldMkLst>
          <pc:docMk/>
          <pc:sldMk cId="4177982047" sldId="263"/>
        </pc:sldMkLst>
        <pc:spChg chg="mod">
          <ac:chgData name="Mike Liggera" userId="673ef6c4-6141-42dc-b882-875446eff3e9" providerId="ADAL" clId="{E7E437BD-BB32-4271-83BA-1CFC683FDF0C}" dt="2025-10-02T03:59:53.861" v="949" actId="20577"/>
          <ac:spMkLst>
            <pc:docMk/>
            <pc:sldMk cId="4177982047" sldId="263"/>
            <ac:spMk id="2" creationId="{4CE4C06A-CC94-4B4E-9266-DCB8DD4807D8}"/>
          </ac:spMkLst>
        </pc:spChg>
        <pc:spChg chg="del">
          <ac:chgData name="Mike Liggera" userId="673ef6c4-6141-42dc-b882-875446eff3e9" providerId="ADAL" clId="{E7E437BD-BB32-4271-83BA-1CFC683FDF0C}" dt="2025-10-02T03:45:19.524" v="635" actId="21"/>
          <ac:spMkLst>
            <pc:docMk/>
            <pc:sldMk cId="4177982047" sldId="263"/>
            <ac:spMk id="6" creationId="{D462C0BD-F6BC-4681-B12D-A7B456A3C9E9}"/>
          </ac:spMkLst>
        </pc:spChg>
        <pc:spChg chg="del">
          <ac:chgData name="Mike Liggera" userId="673ef6c4-6141-42dc-b882-875446eff3e9" providerId="ADAL" clId="{E7E437BD-BB32-4271-83BA-1CFC683FDF0C}" dt="2025-10-02T03:45:19.524" v="635" actId="21"/>
          <ac:spMkLst>
            <pc:docMk/>
            <pc:sldMk cId="4177982047" sldId="263"/>
            <ac:spMk id="10" creationId="{E8C1E991-FEA7-B35B-2A0E-F3F0765C31EA}"/>
          </ac:spMkLst>
        </pc:spChg>
        <pc:picChg chg="add mod modCrop">
          <ac:chgData name="Mike Liggera" userId="673ef6c4-6141-42dc-b882-875446eff3e9" providerId="ADAL" clId="{E7E437BD-BB32-4271-83BA-1CFC683FDF0C}" dt="2025-10-02T03:46:38.431" v="641" actId="1582"/>
          <ac:picMkLst>
            <pc:docMk/>
            <pc:sldMk cId="4177982047" sldId="263"/>
            <ac:picMk id="7" creationId="{06629817-4E8B-38CA-D627-CBA500933BB9}"/>
          </ac:picMkLst>
        </pc:picChg>
        <pc:picChg chg="add del">
          <ac:chgData name="Mike Liggera" userId="673ef6c4-6141-42dc-b882-875446eff3e9" providerId="ADAL" clId="{E7E437BD-BB32-4271-83BA-1CFC683FDF0C}" dt="2025-10-02T03:45:09.280" v="633" actId="478"/>
          <ac:picMkLst>
            <pc:docMk/>
            <pc:sldMk cId="4177982047" sldId="263"/>
            <ac:picMk id="8" creationId="{58827E6B-2650-5495-89A5-3D2CD2A05A23}"/>
          </ac:picMkLst>
        </pc:picChg>
        <pc:picChg chg="add mod">
          <ac:chgData name="Mike Liggera" userId="673ef6c4-6141-42dc-b882-875446eff3e9" providerId="ADAL" clId="{E7E437BD-BB32-4271-83BA-1CFC683FDF0C}" dt="2025-10-02T03:59:49.637" v="947" actId="1036"/>
          <ac:picMkLst>
            <pc:docMk/>
            <pc:sldMk cId="4177982047" sldId="263"/>
            <ac:picMk id="9" creationId="{5C0F920D-A034-454E-BBA0-0ECB0656DFF9}"/>
          </ac:picMkLst>
        </pc:picChg>
        <pc:picChg chg="add mod">
          <ac:chgData name="Mike Liggera" userId="673ef6c4-6141-42dc-b882-875446eff3e9" providerId="ADAL" clId="{E7E437BD-BB32-4271-83BA-1CFC683FDF0C}" dt="2025-10-02T03:49:47.160" v="671" actId="1582"/>
          <ac:picMkLst>
            <pc:docMk/>
            <pc:sldMk cId="4177982047" sldId="263"/>
            <ac:picMk id="12" creationId="{91FE7F95-3AF2-04D0-44B6-68CA101F0427}"/>
          </ac:picMkLst>
        </pc:picChg>
        <pc:cxnChg chg="add mod">
          <ac:chgData name="Mike Liggera" userId="673ef6c4-6141-42dc-b882-875446eff3e9" providerId="ADAL" clId="{E7E437BD-BB32-4271-83BA-1CFC683FDF0C}" dt="2025-10-02T03:50:34.525" v="675" actId="208"/>
          <ac:cxnSpMkLst>
            <pc:docMk/>
            <pc:sldMk cId="4177982047" sldId="263"/>
            <ac:cxnSpMk id="14" creationId="{CF81E7F1-FE73-7DE2-958C-080F5C414331}"/>
          </ac:cxnSpMkLst>
        </pc:cxnChg>
      </pc:sldChg>
      <pc:sldChg chg="addSp delSp modSp del mod">
        <pc:chgData name="Mike Liggera" userId="673ef6c4-6141-42dc-b882-875446eff3e9" providerId="ADAL" clId="{E7E437BD-BB32-4271-83BA-1CFC683FDF0C}" dt="2025-10-02T04:55:08.846" v="2254" actId="47"/>
        <pc:sldMkLst>
          <pc:docMk/>
          <pc:sldMk cId="270310298" sldId="264"/>
        </pc:sldMkLst>
        <pc:spChg chg="mod">
          <ac:chgData name="Mike Liggera" userId="673ef6c4-6141-42dc-b882-875446eff3e9" providerId="ADAL" clId="{E7E437BD-BB32-4271-83BA-1CFC683FDF0C}" dt="2025-10-02T04:00:19.788" v="961" actId="113"/>
          <ac:spMkLst>
            <pc:docMk/>
            <pc:sldMk cId="270310298" sldId="264"/>
            <ac:spMk id="2" creationId="{39F27C62-03A1-4E7C-8234-76C78A657C7C}"/>
          </ac:spMkLst>
        </pc:spChg>
        <pc:spChg chg="add del">
          <ac:chgData name="Mike Liggera" userId="673ef6c4-6141-42dc-b882-875446eff3e9" providerId="ADAL" clId="{E7E437BD-BB32-4271-83BA-1CFC683FDF0C}" dt="2025-10-02T03:52:16.997" v="717" actId="478"/>
          <ac:spMkLst>
            <pc:docMk/>
            <pc:sldMk cId="270310298" sldId="264"/>
            <ac:spMk id="9" creationId="{962C80EA-5D3A-13FA-80EF-C6293459FB48}"/>
          </ac:spMkLst>
        </pc:spChg>
        <pc:spChg chg="add del">
          <ac:chgData name="Mike Liggera" userId="673ef6c4-6141-42dc-b882-875446eff3e9" providerId="ADAL" clId="{E7E437BD-BB32-4271-83BA-1CFC683FDF0C}" dt="2025-10-02T03:52:20.503" v="718" actId="478"/>
          <ac:spMkLst>
            <pc:docMk/>
            <pc:sldMk cId="270310298" sldId="264"/>
            <ac:spMk id="10" creationId="{92F03BC0-86C2-4E6B-9A81-F60A1D1F61EB}"/>
          </ac:spMkLst>
        </pc:spChg>
        <pc:picChg chg="del mod">
          <ac:chgData name="Mike Liggera" userId="673ef6c4-6141-42dc-b882-875446eff3e9" providerId="ADAL" clId="{E7E437BD-BB32-4271-83BA-1CFC683FDF0C}" dt="2025-10-02T03:47:37.507" v="661" actId="21"/>
          <ac:picMkLst>
            <pc:docMk/>
            <pc:sldMk cId="270310298" sldId="264"/>
            <ac:picMk id="5" creationId="{5C0F920D-A034-454E-BBA0-0ECB0656DFF9}"/>
          </ac:picMkLst>
        </pc:picChg>
        <pc:picChg chg="add mod modCrop">
          <ac:chgData name="Mike Liggera" userId="673ef6c4-6141-42dc-b882-875446eff3e9" providerId="ADAL" clId="{E7E437BD-BB32-4271-83BA-1CFC683FDF0C}" dt="2025-10-02T03:54:30.318" v="754" actId="1035"/>
          <ac:picMkLst>
            <pc:docMk/>
            <pc:sldMk cId="270310298" sldId="264"/>
            <ac:picMk id="7" creationId="{23846F41-83C3-CF7C-A011-6B10092FC787}"/>
          </ac:picMkLst>
        </pc:picChg>
        <pc:picChg chg="del">
          <ac:chgData name="Mike Liggera" userId="673ef6c4-6141-42dc-b882-875446eff3e9" providerId="ADAL" clId="{E7E437BD-BB32-4271-83BA-1CFC683FDF0C}" dt="2025-10-02T03:50:51.836" v="680" actId="478"/>
          <ac:picMkLst>
            <pc:docMk/>
            <pc:sldMk cId="270310298" sldId="264"/>
            <ac:picMk id="8" creationId="{B0A27A7E-BD25-EF51-4428-3D787CE19785}"/>
          </ac:picMkLst>
        </pc:picChg>
      </pc:sldChg>
      <pc:sldChg chg="del">
        <pc:chgData name="Mike Liggera" userId="673ef6c4-6141-42dc-b882-875446eff3e9" providerId="ADAL" clId="{E7E437BD-BB32-4271-83BA-1CFC683FDF0C}" dt="2025-10-02T04:55:08.846" v="2254" actId="47"/>
        <pc:sldMkLst>
          <pc:docMk/>
          <pc:sldMk cId="329646342" sldId="268"/>
        </pc:sldMkLst>
      </pc:sldChg>
      <pc:sldChg chg="modSp add mod">
        <pc:chgData name="Mike Liggera" userId="673ef6c4-6141-42dc-b882-875446eff3e9" providerId="ADAL" clId="{E7E437BD-BB32-4271-83BA-1CFC683FDF0C}" dt="2025-10-02T05:15:48.198" v="3312" actId="27636"/>
        <pc:sldMkLst>
          <pc:docMk/>
          <pc:sldMk cId="357035112" sldId="269"/>
        </pc:sldMkLst>
        <pc:spChg chg="mod">
          <ac:chgData name="Mike Liggera" userId="673ef6c4-6141-42dc-b882-875446eff3e9" providerId="ADAL" clId="{E7E437BD-BB32-4271-83BA-1CFC683FDF0C}" dt="2025-10-02T05:15:48.198" v="3312" actId="27636"/>
          <ac:spMkLst>
            <pc:docMk/>
            <pc:sldMk cId="357035112" sldId="269"/>
            <ac:spMk id="3" creationId="{00000000-0000-0000-0000-000000000000}"/>
          </ac:spMkLst>
        </pc:spChg>
      </pc:sldChg>
      <pc:sldChg chg="addSp modSp del mod">
        <pc:chgData name="Mike Liggera" userId="673ef6c4-6141-42dc-b882-875446eff3e9" providerId="ADAL" clId="{E7E437BD-BB32-4271-83BA-1CFC683FDF0C}" dt="2025-10-02T04:55:08.846" v="2254" actId="47"/>
        <pc:sldMkLst>
          <pc:docMk/>
          <pc:sldMk cId="1304194701" sldId="270"/>
        </pc:sldMkLst>
        <pc:spChg chg="add mod">
          <ac:chgData name="Mike Liggera" userId="673ef6c4-6141-42dc-b882-875446eff3e9" providerId="ADAL" clId="{E7E437BD-BB32-4271-83BA-1CFC683FDF0C}" dt="2025-10-02T04:25:02.012" v="1855" actId="1035"/>
          <ac:spMkLst>
            <pc:docMk/>
            <pc:sldMk cId="1304194701" sldId="270"/>
            <ac:spMk id="2" creationId="{5CE9AF45-C622-1B58-C525-565E9D86812F}"/>
          </ac:spMkLst>
        </pc:spChg>
        <pc:spChg chg="mod">
          <ac:chgData name="Mike Liggera" userId="673ef6c4-6141-42dc-b882-875446eff3e9" providerId="ADAL" clId="{E7E437BD-BB32-4271-83BA-1CFC683FDF0C}" dt="2025-10-02T04:18:12.804" v="1721" actId="20577"/>
          <ac:spMkLst>
            <pc:docMk/>
            <pc:sldMk cId="1304194701" sldId="270"/>
            <ac:spMk id="4" creationId="{577CFEA0-65F9-45EE-A78C-9A4D0D7F434F}"/>
          </ac:spMkLst>
        </pc:spChg>
        <pc:picChg chg="mod">
          <ac:chgData name="Mike Liggera" userId="673ef6c4-6141-42dc-b882-875446eff3e9" providerId="ADAL" clId="{E7E437BD-BB32-4271-83BA-1CFC683FDF0C}" dt="2025-10-02T04:25:02.012" v="1855" actId="1035"/>
          <ac:picMkLst>
            <pc:docMk/>
            <pc:sldMk cId="1304194701" sldId="270"/>
            <ac:picMk id="9" creationId="{ED2F94C5-5F0D-448B-9BDD-E63A7DFF5165}"/>
          </ac:picMkLst>
        </pc:picChg>
      </pc:sldChg>
      <pc:sldChg chg="modSp del mod">
        <pc:chgData name="Mike Liggera" userId="673ef6c4-6141-42dc-b882-875446eff3e9" providerId="ADAL" clId="{E7E437BD-BB32-4271-83BA-1CFC683FDF0C}" dt="2025-10-02T04:55:08.846" v="2254" actId="47"/>
        <pc:sldMkLst>
          <pc:docMk/>
          <pc:sldMk cId="1716380588" sldId="272"/>
        </pc:sldMkLst>
        <pc:spChg chg="mod">
          <ac:chgData name="Mike Liggera" userId="673ef6c4-6141-42dc-b882-875446eff3e9" providerId="ADAL" clId="{E7E437BD-BB32-4271-83BA-1CFC683FDF0C}" dt="2025-10-02T04:17:00.824" v="1683" actId="20577"/>
          <ac:spMkLst>
            <pc:docMk/>
            <pc:sldMk cId="1716380588" sldId="272"/>
            <ac:spMk id="2" creationId="{C8CD5AB3-7A7F-4C50-A7D8-C284A1683770}"/>
          </ac:spMkLst>
        </pc:spChg>
      </pc:sldChg>
      <pc:sldChg chg="modSp del mod">
        <pc:chgData name="Mike Liggera" userId="673ef6c4-6141-42dc-b882-875446eff3e9" providerId="ADAL" clId="{E7E437BD-BB32-4271-83BA-1CFC683FDF0C}" dt="2025-10-02T04:55:08.846" v="2254" actId="47"/>
        <pc:sldMkLst>
          <pc:docMk/>
          <pc:sldMk cId="3742786150" sldId="273"/>
        </pc:sldMkLst>
        <pc:spChg chg="mod">
          <ac:chgData name="Mike Liggera" userId="673ef6c4-6141-42dc-b882-875446eff3e9" providerId="ADAL" clId="{E7E437BD-BB32-4271-83BA-1CFC683FDF0C}" dt="2025-10-02T04:17:32.958" v="1695" actId="20577"/>
          <ac:spMkLst>
            <pc:docMk/>
            <pc:sldMk cId="3742786150" sldId="273"/>
            <ac:spMk id="2" creationId="{A6262F29-221F-4582-8966-13184B4D64EE}"/>
          </ac:spMkLst>
        </pc:spChg>
      </pc:sldChg>
      <pc:sldChg chg="addSp delSp modSp del mod">
        <pc:chgData name="Mike Liggera" userId="673ef6c4-6141-42dc-b882-875446eff3e9" providerId="ADAL" clId="{E7E437BD-BB32-4271-83BA-1CFC683FDF0C}" dt="2025-10-02T04:55:08.846" v="2254" actId="47"/>
        <pc:sldMkLst>
          <pc:docMk/>
          <pc:sldMk cId="3706177198" sldId="277"/>
        </pc:sldMkLst>
        <pc:spChg chg="del mod">
          <ac:chgData name="Mike Liggera" userId="673ef6c4-6141-42dc-b882-875446eff3e9" providerId="ADAL" clId="{E7E437BD-BB32-4271-83BA-1CFC683FDF0C}" dt="2025-10-02T04:23:54.874" v="1829" actId="478"/>
          <ac:spMkLst>
            <pc:docMk/>
            <pc:sldMk cId="3706177198" sldId="277"/>
            <ac:spMk id="2" creationId="{6EEAD745-6632-4DB0-53A8-379DA318F9B1}"/>
          </ac:spMkLst>
        </pc:spChg>
        <pc:spChg chg="mod">
          <ac:chgData name="Mike Liggera" userId="673ef6c4-6141-42dc-b882-875446eff3e9" providerId="ADAL" clId="{E7E437BD-BB32-4271-83BA-1CFC683FDF0C}" dt="2025-10-02T04:23:41.502" v="1823" actId="14100"/>
          <ac:spMkLst>
            <pc:docMk/>
            <pc:sldMk cId="3706177198" sldId="277"/>
            <ac:spMk id="4" creationId="{D02A95C4-9018-4909-B26D-AF7C29F0CEAB}"/>
          </ac:spMkLst>
        </pc:spChg>
        <pc:spChg chg="add mod">
          <ac:chgData name="Mike Liggera" userId="673ef6c4-6141-42dc-b882-875446eff3e9" providerId="ADAL" clId="{E7E437BD-BB32-4271-83BA-1CFC683FDF0C}" dt="2025-10-02T04:24:34.185" v="1835" actId="14100"/>
          <ac:spMkLst>
            <pc:docMk/>
            <pc:sldMk cId="3706177198" sldId="277"/>
            <ac:spMk id="6" creationId="{E7AA5C6B-2CF3-C899-AF2B-1B1CA9185F8A}"/>
          </ac:spMkLst>
        </pc:spChg>
        <pc:picChg chg="del">
          <ac:chgData name="Mike Liggera" userId="673ef6c4-6141-42dc-b882-875446eff3e9" providerId="ADAL" clId="{E7E437BD-BB32-4271-83BA-1CFC683FDF0C}" dt="2025-10-02T04:23:16.252" v="1819" actId="478"/>
          <ac:picMkLst>
            <pc:docMk/>
            <pc:sldMk cId="3706177198" sldId="277"/>
            <ac:picMk id="5" creationId="{30892DFF-528C-495E-849E-52A2D04A8357}"/>
          </ac:picMkLst>
        </pc:picChg>
        <pc:picChg chg="add mod">
          <ac:chgData name="Mike Liggera" userId="673ef6c4-6141-42dc-b882-875446eff3e9" providerId="ADAL" clId="{E7E437BD-BB32-4271-83BA-1CFC683FDF0C}" dt="2025-10-02T04:24:41.336" v="1837" actId="1582"/>
          <ac:picMkLst>
            <pc:docMk/>
            <pc:sldMk cId="3706177198" sldId="277"/>
            <ac:picMk id="9" creationId="{8A0A571C-539D-E051-4064-9BF295BDCAAD}"/>
          </ac:picMkLst>
        </pc:picChg>
        <pc:cxnChg chg="del">
          <ac:chgData name="Mike Liggera" userId="673ef6c4-6141-42dc-b882-875446eff3e9" providerId="ADAL" clId="{E7E437BD-BB32-4271-83BA-1CFC683FDF0C}" dt="2025-10-02T04:23:58.109" v="1830" actId="478"/>
          <ac:cxnSpMkLst>
            <pc:docMk/>
            <pc:sldMk cId="3706177198" sldId="277"/>
            <ac:cxnSpMk id="7" creationId="{1FBF9272-8C20-FF9B-A8D4-066E77032154}"/>
          </ac:cxnSpMkLst>
        </pc:cxnChg>
      </pc:sldChg>
      <pc:sldChg chg="del">
        <pc:chgData name="Mike Liggera" userId="673ef6c4-6141-42dc-b882-875446eff3e9" providerId="ADAL" clId="{E7E437BD-BB32-4271-83BA-1CFC683FDF0C}" dt="2025-10-02T04:55:08.846" v="2254" actId="47"/>
        <pc:sldMkLst>
          <pc:docMk/>
          <pc:sldMk cId="1921210593" sldId="278"/>
        </pc:sldMkLst>
      </pc:sldChg>
      <pc:sldChg chg="modSp del mod">
        <pc:chgData name="Mike Liggera" userId="673ef6c4-6141-42dc-b882-875446eff3e9" providerId="ADAL" clId="{E7E437BD-BB32-4271-83BA-1CFC683FDF0C}" dt="2025-10-02T04:55:08.846" v="2254" actId="47"/>
        <pc:sldMkLst>
          <pc:docMk/>
          <pc:sldMk cId="1868817561" sldId="279"/>
        </pc:sldMkLst>
        <pc:spChg chg="mod">
          <ac:chgData name="Mike Liggera" userId="673ef6c4-6141-42dc-b882-875446eff3e9" providerId="ADAL" clId="{E7E437BD-BB32-4271-83BA-1CFC683FDF0C}" dt="2025-10-02T03:35:00.368" v="421" actId="20577"/>
          <ac:spMkLst>
            <pc:docMk/>
            <pc:sldMk cId="1868817561" sldId="279"/>
            <ac:spMk id="2" creationId="{59CBD2FB-58BB-4622-935E-B8850FD43C91}"/>
          </ac:spMkLst>
        </pc:spChg>
        <pc:spChg chg="mod">
          <ac:chgData name="Mike Liggera" userId="673ef6c4-6141-42dc-b882-875446eff3e9" providerId="ADAL" clId="{E7E437BD-BB32-4271-83BA-1CFC683FDF0C}" dt="2025-10-02T03:28:24.675" v="59" actId="20577"/>
          <ac:spMkLst>
            <pc:docMk/>
            <pc:sldMk cId="1868817561" sldId="279"/>
            <ac:spMk id="4" creationId="{BE2982C2-CA6E-424A-B955-C23254D434EE}"/>
          </ac:spMkLst>
        </pc:spChg>
        <pc:picChg chg="mod modCrop">
          <ac:chgData name="Mike Liggera" userId="673ef6c4-6141-42dc-b882-875446eff3e9" providerId="ADAL" clId="{E7E437BD-BB32-4271-83BA-1CFC683FDF0C}" dt="2025-10-02T03:34:41.367" v="406" actId="1037"/>
          <ac:picMkLst>
            <pc:docMk/>
            <pc:sldMk cId="1868817561" sldId="279"/>
            <ac:picMk id="5" creationId="{64AF4AA4-76CA-42ED-9A80-E63823266013}"/>
          </ac:picMkLst>
        </pc:picChg>
        <pc:picChg chg="mod">
          <ac:chgData name="Mike Liggera" userId="673ef6c4-6141-42dc-b882-875446eff3e9" providerId="ADAL" clId="{E7E437BD-BB32-4271-83BA-1CFC683FDF0C}" dt="2025-10-02T03:34:41.367" v="406" actId="1037"/>
          <ac:picMkLst>
            <pc:docMk/>
            <pc:sldMk cId="1868817561" sldId="279"/>
            <ac:picMk id="6" creationId="{496BBD10-B8B4-4834-BB43-261F059E87BB}"/>
          </ac:picMkLst>
        </pc:picChg>
        <pc:picChg chg="mod">
          <ac:chgData name="Mike Liggera" userId="673ef6c4-6141-42dc-b882-875446eff3e9" providerId="ADAL" clId="{E7E437BD-BB32-4271-83BA-1CFC683FDF0C}" dt="2025-10-02T03:34:41.367" v="406" actId="1037"/>
          <ac:picMkLst>
            <pc:docMk/>
            <pc:sldMk cId="1868817561" sldId="279"/>
            <ac:picMk id="7" creationId="{A06E2A3F-48F7-4D0C-BF9B-2A21F2DCE852}"/>
          </ac:picMkLst>
        </pc:picChg>
        <pc:picChg chg="mod modCrop">
          <ac:chgData name="Mike Liggera" userId="673ef6c4-6141-42dc-b882-875446eff3e9" providerId="ADAL" clId="{E7E437BD-BB32-4271-83BA-1CFC683FDF0C}" dt="2025-10-02T03:34:41.367" v="406" actId="1037"/>
          <ac:picMkLst>
            <pc:docMk/>
            <pc:sldMk cId="1868817561" sldId="279"/>
            <ac:picMk id="8" creationId="{7037D7D9-BEE6-4ACD-830D-AC52C0370491}"/>
          </ac:picMkLst>
        </pc:picChg>
        <pc:picChg chg="mod">
          <ac:chgData name="Mike Liggera" userId="673ef6c4-6141-42dc-b882-875446eff3e9" providerId="ADAL" clId="{E7E437BD-BB32-4271-83BA-1CFC683FDF0C}" dt="2025-10-02T03:34:53.959" v="416" actId="1038"/>
          <ac:picMkLst>
            <pc:docMk/>
            <pc:sldMk cId="1868817561" sldId="279"/>
            <ac:picMk id="9" creationId="{C370DEA1-3DC3-4206-8229-E364D1FCF6CD}"/>
          </ac:picMkLst>
        </pc:picChg>
      </pc:sldChg>
      <pc:sldChg chg="addSp delSp modSp del mod">
        <pc:chgData name="Mike Liggera" userId="673ef6c4-6141-42dc-b882-875446eff3e9" providerId="ADAL" clId="{E7E437BD-BB32-4271-83BA-1CFC683FDF0C}" dt="2025-10-02T04:55:08.846" v="2254" actId="47"/>
        <pc:sldMkLst>
          <pc:docMk/>
          <pc:sldMk cId="1359739012" sldId="280"/>
        </pc:sldMkLst>
        <pc:spChg chg="del">
          <ac:chgData name="Mike Liggera" userId="673ef6c4-6141-42dc-b882-875446eff3e9" providerId="ADAL" clId="{E7E437BD-BB32-4271-83BA-1CFC683FDF0C}" dt="2025-10-02T04:26:59.046" v="1933" actId="478"/>
          <ac:spMkLst>
            <pc:docMk/>
            <pc:sldMk cId="1359739012" sldId="280"/>
            <ac:spMk id="2" creationId="{C119D314-9F11-2F99-4281-CD1B0AC5FB2B}"/>
          </ac:spMkLst>
        </pc:spChg>
        <pc:spChg chg="add mod">
          <ac:chgData name="Mike Liggera" userId="673ef6c4-6141-42dc-b882-875446eff3e9" providerId="ADAL" clId="{E7E437BD-BB32-4271-83BA-1CFC683FDF0C}" dt="2025-10-02T04:27:42.642" v="2008" actId="20577"/>
          <ac:spMkLst>
            <pc:docMk/>
            <pc:sldMk cId="1359739012" sldId="280"/>
            <ac:spMk id="5" creationId="{D6FC8466-EF10-9351-1DAD-186956663D72}"/>
          </ac:spMkLst>
        </pc:spChg>
        <pc:spChg chg="mod">
          <ac:chgData name="Mike Liggera" userId="673ef6c4-6141-42dc-b882-875446eff3e9" providerId="ADAL" clId="{E7E437BD-BB32-4271-83BA-1CFC683FDF0C}" dt="2025-10-02T04:27:28.862" v="1978" actId="14100"/>
          <ac:spMkLst>
            <pc:docMk/>
            <pc:sldMk cId="1359739012" sldId="280"/>
            <ac:spMk id="6" creationId="{62A372D7-C71B-47C7-B8AA-7B7171684F8E}"/>
          </ac:spMkLst>
        </pc:spChg>
        <pc:picChg chg="add mod">
          <ac:chgData name="Mike Liggera" userId="673ef6c4-6141-42dc-b882-875446eff3e9" providerId="ADAL" clId="{E7E437BD-BB32-4271-83BA-1CFC683FDF0C}" dt="2025-10-02T04:27:45.731" v="2009" actId="1076"/>
          <ac:picMkLst>
            <pc:docMk/>
            <pc:sldMk cId="1359739012" sldId="280"/>
            <ac:picMk id="8" creationId="{5292CD3A-DC36-5B70-CE83-5250EC1AAEEB}"/>
          </ac:picMkLst>
        </pc:picChg>
        <pc:picChg chg="del">
          <ac:chgData name="Mike Liggera" userId="673ef6c4-6141-42dc-b882-875446eff3e9" providerId="ADAL" clId="{E7E437BD-BB32-4271-83BA-1CFC683FDF0C}" dt="2025-10-02T04:25:57.995" v="1856" actId="478"/>
          <ac:picMkLst>
            <pc:docMk/>
            <pc:sldMk cId="1359739012" sldId="280"/>
            <ac:picMk id="15" creationId="{D5602A04-98AC-483D-885E-AFE7F7082D90}"/>
          </ac:picMkLst>
        </pc:picChg>
      </pc:sldChg>
      <pc:sldChg chg="modSp del mod">
        <pc:chgData name="Mike Liggera" userId="673ef6c4-6141-42dc-b882-875446eff3e9" providerId="ADAL" clId="{E7E437BD-BB32-4271-83BA-1CFC683FDF0C}" dt="2025-10-02T04:55:08.846" v="2254" actId="47"/>
        <pc:sldMkLst>
          <pc:docMk/>
          <pc:sldMk cId="3627540409" sldId="281"/>
        </pc:sldMkLst>
        <pc:spChg chg="mod">
          <ac:chgData name="Mike Liggera" userId="673ef6c4-6141-42dc-b882-875446eff3e9" providerId="ADAL" clId="{E7E437BD-BB32-4271-83BA-1CFC683FDF0C}" dt="2025-10-02T04:35:14.448" v="2076" actId="1076"/>
          <ac:spMkLst>
            <pc:docMk/>
            <pc:sldMk cId="3627540409" sldId="281"/>
            <ac:spMk id="26" creationId="{B3079484-9E1D-8215-2D97-13459CB0E8FF}"/>
          </ac:spMkLst>
        </pc:spChg>
        <pc:spChg chg="mod">
          <ac:chgData name="Mike Liggera" userId="673ef6c4-6141-42dc-b882-875446eff3e9" providerId="ADAL" clId="{E7E437BD-BB32-4271-83BA-1CFC683FDF0C}" dt="2025-10-02T04:35:04.032" v="2074" actId="14100"/>
          <ac:spMkLst>
            <pc:docMk/>
            <pc:sldMk cId="3627540409" sldId="281"/>
            <ac:spMk id="27" creationId="{6FCD171D-5E3E-3587-6886-30385E0A44A1}"/>
          </ac:spMkLst>
        </pc:spChg>
      </pc:sldChg>
      <pc:sldChg chg="addSp modSp del mod">
        <pc:chgData name="Mike Liggera" userId="673ef6c4-6141-42dc-b882-875446eff3e9" providerId="ADAL" clId="{E7E437BD-BB32-4271-83BA-1CFC683FDF0C}" dt="2025-10-02T04:55:08.846" v="2254" actId="47"/>
        <pc:sldMkLst>
          <pc:docMk/>
          <pc:sldMk cId="4249520349" sldId="282"/>
        </pc:sldMkLst>
        <pc:spChg chg="mod">
          <ac:chgData name="Mike Liggera" userId="673ef6c4-6141-42dc-b882-875446eff3e9" providerId="ADAL" clId="{E7E437BD-BB32-4271-83BA-1CFC683FDF0C}" dt="2025-10-02T04:28:32.239" v="2018" actId="14100"/>
          <ac:spMkLst>
            <pc:docMk/>
            <pc:sldMk cId="4249520349" sldId="282"/>
            <ac:spMk id="7" creationId="{2BD6311A-50C6-7A61-7099-448148532B9A}"/>
          </ac:spMkLst>
        </pc:spChg>
        <pc:spChg chg="add mod">
          <ac:chgData name="Mike Liggera" userId="673ef6c4-6141-42dc-b882-875446eff3e9" providerId="ADAL" clId="{E7E437BD-BB32-4271-83BA-1CFC683FDF0C}" dt="2025-10-02T04:29:53.230" v="2032" actId="1076"/>
          <ac:spMkLst>
            <pc:docMk/>
            <pc:sldMk cId="4249520349" sldId="282"/>
            <ac:spMk id="9" creationId="{1C9AB543-6A95-FBC2-F6D1-FD8883E1B274}"/>
          </ac:spMkLst>
        </pc:spChg>
        <pc:spChg chg="mod">
          <ac:chgData name="Mike Liggera" userId="673ef6c4-6141-42dc-b882-875446eff3e9" providerId="ADAL" clId="{E7E437BD-BB32-4271-83BA-1CFC683FDF0C}" dt="2025-10-02T04:28:40.512" v="2020" actId="1076"/>
          <ac:spMkLst>
            <pc:docMk/>
            <pc:sldMk cId="4249520349" sldId="282"/>
            <ac:spMk id="12" creationId="{3411E1DB-26BD-4C41-EB84-991E0D284B9D}"/>
          </ac:spMkLst>
        </pc:spChg>
        <pc:spChg chg="mod">
          <ac:chgData name="Mike Liggera" userId="673ef6c4-6141-42dc-b882-875446eff3e9" providerId="ADAL" clId="{E7E437BD-BB32-4271-83BA-1CFC683FDF0C}" dt="2025-10-02T04:29:11.206" v="2023" actId="1076"/>
          <ac:spMkLst>
            <pc:docMk/>
            <pc:sldMk cId="4249520349" sldId="282"/>
            <ac:spMk id="13" creationId="{170BE633-2F05-DC5D-6DCB-04DEE818EEF6}"/>
          </ac:spMkLst>
        </pc:spChg>
        <pc:spChg chg="mod">
          <ac:chgData name="Mike Liggera" userId="673ef6c4-6141-42dc-b882-875446eff3e9" providerId="ADAL" clId="{E7E437BD-BB32-4271-83BA-1CFC683FDF0C}" dt="2025-10-02T04:28:49.366" v="2022" actId="20577"/>
          <ac:spMkLst>
            <pc:docMk/>
            <pc:sldMk cId="4249520349" sldId="282"/>
            <ac:spMk id="14" creationId="{B73469A4-96FB-4DF7-B779-BAE32B47D84E}"/>
          </ac:spMkLst>
        </pc:spChg>
        <pc:spChg chg="mod">
          <ac:chgData name="Mike Liggera" userId="673ef6c4-6141-42dc-b882-875446eff3e9" providerId="ADAL" clId="{E7E437BD-BB32-4271-83BA-1CFC683FDF0C}" dt="2025-10-02T04:30:05.245" v="2051" actId="1037"/>
          <ac:spMkLst>
            <pc:docMk/>
            <pc:sldMk cId="4249520349" sldId="282"/>
            <ac:spMk id="16" creationId="{9E652766-FED2-3FFB-305F-C9314F3855EF}"/>
          </ac:spMkLst>
        </pc:spChg>
        <pc:cxnChg chg="add mod">
          <ac:chgData name="Mike Liggera" userId="673ef6c4-6141-42dc-b882-875446eff3e9" providerId="ADAL" clId="{E7E437BD-BB32-4271-83BA-1CFC683FDF0C}" dt="2025-10-02T04:29:32.841" v="2026" actId="14100"/>
          <ac:cxnSpMkLst>
            <pc:docMk/>
            <pc:sldMk cId="4249520349" sldId="282"/>
            <ac:cxnSpMk id="2" creationId="{7E0555A2-FEE5-6A6F-C802-D8BA7D1B3FD0}"/>
          </ac:cxnSpMkLst>
        </pc:cxnChg>
        <pc:cxnChg chg="mod">
          <ac:chgData name="Mike Liggera" userId="673ef6c4-6141-42dc-b882-875446eff3e9" providerId="ADAL" clId="{E7E437BD-BB32-4271-83BA-1CFC683FDF0C}" dt="2025-10-02T04:30:10.187" v="2052" actId="14100"/>
          <ac:cxnSpMkLst>
            <pc:docMk/>
            <pc:sldMk cId="4249520349" sldId="282"/>
            <ac:cxnSpMk id="20" creationId="{94FE3FFD-2A1B-46C9-B22F-EC30EB8F22FA}"/>
          </ac:cxnSpMkLst>
        </pc:cxnChg>
      </pc:sldChg>
      <pc:sldChg chg="modSp del mod">
        <pc:chgData name="Mike Liggera" userId="673ef6c4-6141-42dc-b882-875446eff3e9" providerId="ADAL" clId="{E7E437BD-BB32-4271-83BA-1CFC683FDF0C}" dt="2025-10-02T04:33:09.810" v="2053" actId="47"/>
        <pc:sldMkLst>
          <pc:docMk/>
          <pc:sldMk cId="3922506372" sldId="283"/>
        </pc:sldMkLst>
        <pc:spChg chg="mod">
          <ac:chgData name="Mike Liggera" userId="673ef6c4-6141-42dc-b882-875446eff3e9" providerId="ADAL" clId="{E7E437BD-BB32-4271-83BA-1CFC683FDF0C}" dt="2025-10-02T04:29:44.298" v="2029" actId="21"/>
          <ac:spMkLst>
            <pc:docMk/>
            <pc:sldMk cId="3922506372" sldId="283"/>
            <ac:spMk id="12" creationId="{379139E8-C0A8-4EBD-A5CE-B39765FE2708}"/>
          </ac:spMkLst>
        </pc:spChg>
      </pc:sldChg>
      <pc:sldChg chg="modSp del mod">
        <pc:chgData name="Mike Liggera" userId="673ef6c4-6141-42dc-b882-875446eff3e9" providerId="ADAL" clId="{E7E437BD-BB32-4271-83BA-1CFC683FDF0C}" dt="2025-10-02T04:55:08.846" v="2254" actId="47"/>
        <pc:sldMkLst>
          <pc:docMk/>
          <pc:sldMk cId="3195279267" sldId="284"/>
        </pc:sldMkLst>
        <pc:spChg chg="mod">
          <ac:chgData name="Mike Liggera" userId="673ef6c4-6141-42dc-b882-875446eff3e9" providerId="ADAL" clId="{E7E437BD-BB32-4271-83BA-1CFC683FDF0C}" dt="2025-10-02T04:34:23.501" v="2067" actId="1076"/>
          <ac:spMkLst>
            <pc:docMk/>
            <pc:sldMk cId="3195279267" sldId="284"/>
            <ac:spMk id="2" creationId="{2541EA36-FA0B-14DB-8578-A49B8769276E}"/>
          </ac:spMkLst>
        </pc:spChg>
        <pc:spChg chg="mod">
          <ac:chgData name="Mike Liggera" userId="673ef6c4-6141-42dc-b882-875446eff3e9" providerId="ADAL" clId="{E7E437BD-BB32-4271-83BA-1CFC683FDF0C}" dt="2025-10-02T04:34:27.320" v="2068" actId="14100"/>
          <ac:spMkLst>
            <pc:docMk/>
            <pc:sldMk cId="3195279267" sldId="284"/>
            <ac:spMk id="10" creationId="{9831C788-152A-5123-0E1B-AF5485B8BD4A}"/>
          </ac:spMkLst>
        </pc:spChg>
        <pc:spChg chg="mod">
          <ac:chgData name="Mike Liggera" userId="673ef6c4-6141-42dc-b882-875446eff3e9" providerId="ADAL" clId="{E7E437BD-BB32-4271-83BA-1CFC683FDF0C}" dt="2025-10-02T04:34:04.136" v="2062" actId="113"/>
          <ac:spMkLst>
            <pc:docMk/>
            <pc:sldMk cId="3195279267" sldId="284"/>
            <ac:spMk id="12" creationId="{7B00A40A-FD4E-62C3-D3A8-6C516C156B93}"/>
          </ac:spMkLst>
        </pc:spChg>
        <pc:spChg chg="mod">
          <ac:chgData name="Mike Liggera" userId="673ef6c4-6141-42dc-b882-875446eff3e9" providerId="ADAL" clId="{E7E437BD-BB32-4271-83BA-1CFC683FDF0C}" dt="2025-10-02T04:34:08.081" v="2063" actId="113"/>
          <ac:spMkLst>
            <pc:docMk/>
            <pc:sldMk cId="3195279267" sldId="284"/>
            <ac:spMk id="14" creationId="{022E577F-76D0-77A7-542E-CADA498BEB9C}"/>
          </ac:spMkLst>
        </pc:spChg>
        <pc:cxnChg chg="mod">
          <ac:chgData name="Mike Liggera" userId="673ef6c4-6141-42dc-b882-875446eff3e9" providerId="ADAL" clId="{E7E437BD-BB32-4271-83BA-1CFC683FDF0C}" dt="2025-10-02T04:34:37.101" v="2072" actId="14100"/>
          <ac:cxnSpMkLst>
            <pc:docMk/>
            <pc:sldMk cId="3195279267" sldId="284"/>
            <ac:cxnSpMk id="5" creationId="{12FE8CE2-017F-0BEF-0EEF-2B42E0819E87}"/>
          </ac:cxnSpMkLst>
        </pc:cxnChg>
        <pc:cxnChg chg="mod">
          <ac:chgData name="Mike Liggera" userId="673ef6c4-6141-42dc-b882-875446eff3e9" providerId="ADAL" clId="{E7E437BD-BB32-4271-83BA-1CFC683FDF0C}" dt="2025-10-02T04:34:02.457" v="2061" actId="14100"/>
          <ac:cxnSpMkLst>
            <pc:docMk/>
            <pc:sldMk cId="3195279267" sldId="284"/>
            <ac:cxnSpMk id="11" creationId="{A4823AA5-45F8-191A-411F-CF850D269B6A}"/>
          </ac:cxnSpMkLst>
        </pc:cxnChg>
        <pc:cxnChg chg="mod">
          <ac:chgData name="Mike Liggera" userId="673ef6c4-6141-42dc-b882-875446eff3e9" providerId="ADAL" clId="{E7E437BD-BB32-4271-83BA-1CFC683FDF0C}" dt="2025-10-02T04:34:46.806" v="2073" actId="14100"/>
          <ac:cxnSpMkLst>
            <pc:docMk/>
            <pc:sldMk cId="3195279267" sldId="284"/>
            <ac:cxnSpMk id="15" creationId="{C09983BD-B5E5-FF21-6871-C2E6E18710A9}"/>
          </ac:cxnSpMkLst>
        </pc:cxnChg>
      </pc:sldChg>
      <pc:sldChg chg="del">
        <pc:chgData name="Mike Liggera" userId="673ef6c4-6141-42dc-b882-875446eff3e9" providerId="ADAL" clId="{E7E437BD-BB32-4271-83BA-1CFC683FDF0C}" dt="2025-10-02T04:55:08.846" v="2254" actId="47"/>
        <pc:sldMkLst>
          <pc:docMk/>
          <pc:sldMk cId="3157560813" sldId="285"/>
        </pc:sldMkLst>
      </pc:sldChg>
      <pc:sldChg chg="del">
        <pc:chgData name="Mike Liggera" userId="673ef6c4-6141-42dc-b882-875446eff3e9" providerId="ADAL" clId="{E7E437BD-BB32-4271-83BA-1CFC683FDF0C}" dt="2025-10-02T04:55:08.846" v="2254" actId="47"/>
        <pc:sldMkLst>
          <pc:docMk/>
          <pc:sldMk cId="3224675233" sldId="286"/>
        </pc:sldMkLst>
      </pc:sldChg>
      <pc:sldChg chg="del">
        <pc:chgData name="Mike Liggera" userId="673ef6c4-6141-42dc-b882-875446eff3e9" providerId="ADAL" clId="{E7E437BD-BB32-4271-83BA-1CFC683FDF0C}" dt="2025-10-02T04:55:08.846" v="2254" actId="47"/>
        <pc:sldMkLst>
          <pc:docMk/>
          <pc:sldMk cId="3184445595" sldId="287"/>
        </pc:sldMkLst>
      </pc:sldChg>
      <pc:sldChg chg="modSp del mod">
        <pc:chgData name="Mike Liggera" userId="673ef6c4-6141-42dc-b882-875446eff3e9" providerId="ADAL" clId="{E7E437BD-BB32-4271-83BA-1CFC683FDF0C}" dt="2025-10-02T04:55:08.846" v="2254" actId="47"/>
        <pc:sldMkLst>
          <pc:docMk/>
          <pc:sldMk cId="2088038124" sldId="288"/>
        </pc:sldMkLst>
        <pc:spChg chg="mod">
          <ac:chgData name="Mike Liggera" userId="673ef6c4-6141-42dc-b882-875446eff3e9" providerId="ADAL" clId="{E7E437BD-BB32-4271-83BA-1CFC683FDF0C}" dt="2025-10-02T04:37:51.883" v="2210" actId="20577"/>
          <ac:spMkLst>
            <pc:docMk/>
            <pc:sldMk cId="2088038124" sldId="288"/>
            <ac:spMk id="2" creationId="{A0E3C0E8-827C-48CC-AF6A-324E18756263}"/>
          </ac:spMkLst>
        </pc:spChg>
        <pc:spChg chg="mod">
          <ac:chgData name="Mike Liggera" userId="673ef6c4-6141-42dc-b882-875446eff3e9" providerId="ADAL" clId="{E7E437BD-BB32-4271-83BA-1CFC683FDF0C}" dt="2025-10-02T04:12:50.352" v="1554" actId="404"/>
          <ac:spMkLst>
            <pc:docMk/>
            <pc:sldMk cId="2088038124" sldId="288"/>
            <ac:spMk id="8" creationId="{27CE995E-7E19-8DD4-4766-136D20C89633}"/>
          </ac:spMkLst>
        </pc:spChg>
        <pc:spChg chg="mod">
          <ac:chgData name="Mike Liggera" userId="673ef6c4-6141-42dc-b882-875446eff3e9" providerId="ADAL" clId="{E7E437BD-BB32-4271-83BA-1CFC683FDF0C}" dt="2025-10-02T04:12:50.352" v="1554" actId="404"/>
          <ac:spMkLst>
            <pc:docMk/>
            <pc:sldMk cId="2088038124" sldId="288"/>
            <ac:spMk id="10" creationId="{616BA5EE-95C9-21E3-171F-A4A1FF74E3D3}"/>
          </ac:spMkLst>
        </pc:spChg>
      </pc:sldChg>
      <pc:sldChg chg="modSp del mod">
        <pc:chgData name="Mike Liggera" userId="673ef6c4-6141-42dc-b882-875446eff3e9" providerId="ADAL" clId="{E7E437BD-BB32-4271-83BA-1CFC683FDF0C}" dt="2025-10-02T04:55:08.846" v="2254" actId="47"/>
        <pc:sldMkLst>
          <pc:docMk/>
          <pc:sldMk cId="916840707" sldId="289"/>
        </pc:sldMkLst>
        <pc:spChg chg="mod">
          <ac:chgData name="Mike Liggera" userId="673ef6c4-6141-42dc-b882-875446eff3e9" providerId="ADAL" clId="{E7E437BD-BB32-4271-83BA-1CFC683FDF0C}" dt="2025-10-02T04:15:56.269" v="1654" actId="20577"/>
          <ac:spMkLst>
            <pc:docMk/>
            <pc:sldMk cId="916840707" sldId="289"/>
            <ac:spMk id="2" creationId="{A8F5A1B6-F8EA-4DEF-86F6-5145B118371A}"/>
          </ac:spMkLst>
        </pc:spChg>
      </pc:sldChg>
      <pc:sldChg chg="delSp modSp del mod">
        <pc:chgData name="Mike Liggera" userId="673ef6c4-6141-42dc-b882-875446eff3e9" providerId="ADAL" clId="{E7E437BD-BB32-4271-83BA-1CFC683FDF0C}" dt="2025-10-02T04:55:08.846" v="2254" actId="47"/>
        <pc:sldMkLst>
          <pc:docMk/>
          <pc:sldMk cId="311542193" sldId="290"/>
        </pc:sldMkLst>
        <pc:spChg chg="mod">
          <ac:chgData name="Mike Liggera" userId="673ef6c4-6141-42dc-b882-875446eff3e9" providerId="ADAL" clId="{E7E437BD-BB32-4271-83BA-1CFC683FDF0C}" dt="2025-10-02T04:02:26.750" v="1111" actId="20577"/>
          <ac:spMkLst>
            <pc:docMk/>
            <pc:sldMk cId="311542193" sldId="290"/>
            <ac:spMk id="2" creationId="{DBB5BAB2-1E9A-4C6B-A508-80E487774C8B}"/>
          </ac:spMkLst>
        </pc:spChg>
        <pc:picChg chg="mod">
          <ac:chgData name="Mike Liggera" userId="673ef6c4-6141-42dc-b882-875446eff3e9" providerId="ADAL" clId="{E7E437BD-BB32-4271-83BA-1CFC683FDF0C}" dt="2025-10-02T04:02:05.160" v="1097" actId="1076"/>
          <ac:picMkLst>
            <pc:docMk/>
            <pc:sldMk cId="311542193" sldId="290"/>
            <ac:picMk id="6" creationId="{F921DA4F-3AD3-4EC4-9EA2-E190326CFB05}"/>
          </ac:picMkLst>
        </pc:picChg>
        <pc:picChg chg="del">
          <ac:chgData name="Mike Liggera" userId="673ef6c4-6141-42dc-b882-875446eff3e9" providerId="ADAL" clId="{E7E437BD-BB32-4271-83BA-1CFC683FDF0C}" dt="2025-10-02T04:02:09.172" v="1098" actId="478"/>
          <ac:picMkLst>
            <pc:docMk/>
            <pc:sldMk cId="311542193" sldId="290"/>
            <ac:picMk id="7" creationId="{544E99FD-3D27-43C5-8D57-83E2A0F3F6EC}"/>
          </ac:picMkLst>
        </pc:picChg>
      </pc:sldChg>
      <pc:sldChg chg="modSp del mod">
        <pc:chgData name="Mike Liggera" userId="673ef6c4-6141-42dc-b882-875446eff3e9" providerId="ADAL" clId="{E7E437BD-BB32-4271-83BA-1CFC683FDF0C}" dt="2025-10-02T04:55:08.846" v="2254" actId="47"/>
        <pc:sldMkLst>
          <pc:docMk/>
          <pc:sldMk cId="3442888221" sldId="291"/>
        </pc:sldMkLst>
        <pc:spChg chg="mod">
          <ac:chgData name="Mike Liggera" userId="673ef6c4-6141-42dc-b882-875446eff3e9" providerId="ADAL" clId="{E7E437BD-BB32-4271-83BA-1CFC683FDF0C}" dt="2025-10-02T03:40:24.740" v="509" actId="20577"/>
          <ac:spMkLst>
            <pc:docMk/>
            <pc:sldMk cId="3442888221" sldId="291"/>
            <ac:spMk id="12" creationId="{1FFED93A-8CC1-4AB5-996D-5F7EA8D9753B}"/>
          </ac:spMkLst>
        </pc:spChg>
      </pc:sldChg>
      <pc:sldChg chg="modSp del mod">
        <pc:chgData name="Mike Liggera" userId="673ef6c4-6141-42dc-b882-875446eff3e9" providerId="ADAL" clId="{E7E437BD-BB32-4271-83BA-1CFC683FDF0C}" dt="2025-10-02T04:55:08.846" v="2254" actId="47"/>
        <pc:sldMkLst>
          <pc:docMk/>
          <pc:sldMk cId="324631951" sldId="297"/>
        </pc:sldMkLst>
        <pc:spChg chg="mod">
          <ac:chgData name="Mike Liggera" userId="673ef6c4-6141-42dc-b882-875446eff3e9" providerId="ADAL" clId="{E7E437BD-BB32-4271-83BA-1CFC683FDF0C}" dt="2025-10-02T03:39:19.203" v="496" actId="1037"/>
          <ac:spMkLst>
            <pc:docMk/>
            <pc:sldMk cId="324631951" sldId="297"/>
            <ac:spMk id="6" creationId="{753A126A-18CF-49DE-AEA9-7E8F247CFA5E}"/>
          </ac:spMkLst>
        </pc:spChg>
        <pc:spChg chg="mod">
          <ac:chgData name="Mike Liggera" userId="673ef6c4-6141-42dc-b882-875446eff3e9" providerId="ADAL" clId="{E7E437BD-BB32-4271-83BA-1CFC683FDF0C}" dt="2025-10-02T03:39:19.203" v="496" actId="1037"/>
          <ac:spMkLst>
            <pc:docMk/>
            <pc:sldMk cId="324631951" sldId="297"/>
            <ac:spMk id="8" creationId="{AC93BE9D-B514-44A3-8ADB-DDEC8265F09D}"/>
          </ac:spMkLst>
        </pc:spChg>
        <pc:spChg chg="mod">
          <ac:chgData name="Mike Liggera" userId="673ef6c4-6141-42dc-b882-875446eff3e9" providerId="ADAL" clId="{E7E437BD-BB32-4271-83BA-1CFC683FDF0C}" dt="2025-10-02T03:39:48.370" v="505" actId="20577"/>
          <ac:spMkLst>
            <pc:docMk/>
            <pc:sldMk cId="324631951" sldId="297"/>
            <ac:spMk id="12" creationId="{39384C70-F983-4D19-9D67-57CF4BF70E09}"/>
          </ac:spMkLst>
        </pc:spChg>
        <pc:spChg chg="mod">
          <ac:chgData name="Mike Liggera" userId="673ef6c4-6141-42dc-b882-875446eff3e9" providerId="ADAL" clId="{E7E437BD-BB32-4271-83BA-1CFC683FDF0C}" dt="2025-10-02T03:39:24.917" v="497" actId="14100"/>
          <ac:spMkLst>
            <pc:docMk/>
            <pc:sldMk cId="324631951" sldId="297"/>
            <ac:spMk id="13" creationId="{851FABE2-B920-4D2E-8B68-2F9E284CE5B9}"/>
          </ac:spMkLst>
        </pc:spChg>
        <pc:picChg chg="mod">
          <ac:chgData name="Mike Liggera" userId="673ef6c4-6141-42dc-b882-875446eff3e9" providerId="ADAL" clId="{E7E437BD-BB32-4271-83BA-1CFC683FDF0C}" dt="2025-10-02T03:39:19.203" v="496" actId="1037"/>
          <ac:picMkLst>
            <pc:docMk/>
            <pc:sldMk cId="324631951" sldId="297"/>
            <ac:picMk id="11" creationId="{E03DFA96-1C78-4E96-A9B9-28D63C32E5C7}"/>
          </ac:picMkLst>
        </pc:picChg>
        <pc:picChg chg="mod">
          <ac:chgData name="Mike Liggera" userId="673ef6c4-6141-42dc-b882-875446eff3e9" providerId="ADAL" clId="{E7E437BD-BB32-4271-83BA-1CFC683FDF0C}" dt="2025-10-02T03:39:19.203" v="496" actId="1037"/>
          <ac:picMkLst>
            <pc:docMk/>
            <pc:sldMk cId="324631951" sldId="297"/>
            <ac:picMk id="14" creationId="{97649C2F-C476-49C8-BD03-40EA59A301D5}"/>
          </ac:picMkLst>
        </pc:picChg>
        <pc:picChg chg="mod">
          <ac:chgData name="Mike Liggera" userId="673ef6c4-6141-42dc-b882-875446eff3e9" providerId="ADAL" clId="{E7E437BD-BB32-4271-83BA-1CFC683FDF0C}" dt="2025-10-02T03:39:19.203" v="496" actId="1037"/>
          <ac:picMkLst>
            <pc:docMk/>
            <pc:sldMk cId="324631951" sldId="297"/>
            <ac:picMk id="15" creationId="{FBBE7DB4-779E-42BF-89CD-2B877AD1B31E}"/>
          </ac:picMkLst>
        </pc:picChg>
        <pc:picChg chg="mod">
          <ac:chgData name="Mike Liggera" userId="673ef6c4-6141-42dc-b882-875446eff3e9" providerId="ADAL" clId="{E7E437BD-BB32-4271-83BA-1CFC683FDF0C}" dt="2025-10-02T03:39:19.203" v="496" actId="1037"/>
          <ac:picMkLst>
            <pc:docMk/>
            <pc:sldMk cId="324631951" sldId="297"/>
            <ac:picMk id="16" creationId="{401C5B3D-8D5E-488F-9E36-592B23AC9917}"/>
          </ac:picMkLst>
        </pc:picChg>
      </pc:sldChg>
      <pc:sldChg chg="modSp del mod">
        <pc:chgData name="Mike Liggera" userId="673ef6c4-6141-42dc-b882-875446eff3e9" providerId="ADAL" clId="{E7E437BD-BB32-4271-83BA-1CFC683FDF0C}" dt="2025-10-02T04:55:08.846" v="2254" actId="47"/>
        <pc:sldMkLst>
          <pc:docMk/>
          <pc:sldMk cId="592472133" sldId="298"/>
        </pc:sldMkLst>
        <pc:spChg chg="mod">
          <ac:chgData name="Mike Liggera" userId="673ef6c4-6141-42dc-b882-875446eff3e9" providerId="ADAL" clId="{E7E437BD-BB32-4271-83BA-1CFC683FDF0C}" dt="2025-10-02T04:07:57.288" v="1251" actId="14100"/>
          <ac:spMkLst>
            <pc:docMk/>
            <pc:sldMk cId="592472133" sldId="298"/>
            <ac:spMk id="2" creationId="{A52E1676-F42B-4246-AD9B-E3D6C550F0BA}"/>
          </ac:spMkLst>
        </pc:spChg>
        <pc:spChg chg="mod">
          <ac:chgData name="Mike Liggera" userId="673ef6c4-6141-42dc-b882-875446eff3e9" providerId="ADAL" clId="{E7E437BD-BB32-4271-83BA-1CFC683FDF0C}" dt="2025-10-02T04:07:42.128" v="1247" actId="20577"/>
          <ac:spMkLst>
            <pc:docMk/>
            <pc:sldMk cId="592472133" sldId="298"/>
            <ac:spMk id="4" creationId="{5DB19C82-F526-471C-881C-4D65FD8FBE5E}"/>
          </ac:spMkLst>
        </pc:spChg>
      </pc:sldChg>
      <pc:sldChg chg="modSp add mod">
        <pc:chgData name="Mike Liggera" userId="673ef6c4-6141-42dc-b882-875446eff3e9" providerId="ADAL" clId="{E7E437BD-BB32-4271-83BA-1CFC683FDF0C}" dt="2025-10-02T04:35:49.740" v="2090" actId="14100"/>
        <pc:sldMkLst>
          <pc:docMk/>
          <pc:sldMk cId="852073954" sldId="299"/>
        </pc:sldMkLst>
        <pc:spChg chg="mod">
          <ac:chgData name="Mike Liggera" userId="673ef6c4-6141-42dc-b882-875446eff3e9" providerId="ADAL" clId="{E7E437BD-BB32-4271-83BA-1CFC683FDF0C}" dt="2025-10-02T04:35:49.740" v="2090" actId="14100"/>
          <ac:spMkLst>
            <pc:docMk/>
            <pc:sldMk cId="852073954" sldId="299"/>
            <ac:spMk id="2" creationId="{D6A1CECA-5A8F-CE6D-1C30-148ABC1D7952}"/>
          </ac:spMkLst>
        </pc:spChg>
      </pc:sldChg>
      <pc:sldChg chg="addSp modSp new mod">
        <pc:chgData name="Mike Liggera" userId="673ef6c4-6141-42dc-b882-875446eff3e9" providerId="ADAL" clId="{E7E437BD-BB32-4271-83BA-1CFC683FDF0C}" dt="2025-10-02T05:03:31.364" v="2650" actId="20577"/>
        <pc:sldMkLst>
          <pc:docMk/>
          <pc:sldMk cId="2440762900" sldId="300"/>
        </pc:sldMkLst>
        <pc:spChg chg="mod">
          <ac:chgData name="Mike Liggera" userId="673ef6c4-6141-42dc-b882-875446eff3e9" providerId="ADAL" clId="{E7E437BD-BB32-4271-83BA-1CFC683FDF0C}" dt="2025-10-02T05:03:31.364" v="2650" actId="20577"/>
          <ac:spMkLst>
            <pc:docMk/>
            <pc:sldMk cId="2440762900" sldId="300"/>
            <ac:spMk id="2" creationId="{3B75B337-E60C-482C-0996-8B9BABC7F7A4}"/>
          </ac:spMkLst>
        </pc:spChg>
        <pc:spChg chg="mod">
          <ac:chgData name="Mike Liggera" userId="673ef6c4-6141-42dc-b882-875446eff3e9" providerId="ADAL" clId="{E7E437BD-BB32-4271-83BA-1CFC683FDF0C}" dt="2025-10-02T05:02:00.825" v="2542" actId="27636"/>
          <ac:spMkLst>
            <pc:docMk/>
            <pc:sldMk cId="2440762900" sldId="300"/>
            <ac:spMk id="4" creationId="{5F8C2FE8-ECF2-FDC8-A8C8-EB1F73C1392B}"/>
          </ac:spMkLst>
        </pc:spChg>
        <pc:spChg chg="add">
          <ac:chgData name="Mike Liggera" userId="673ef6c4-6141-42dc-b882-875446eff3e9" providerId="ADAL" clId="{E7E437BD-BB32-4271-83BA-1CFC683FDF0C}" dt="2025-10-02T05:00:05.542" v="2454"/>
          <ac:spMkLst>
            <pc:docMk/>
            <pc:sldMk cId="2440762900" sldId="300"/>
            <ac:spMk id="5" creationId="{DDB3E1B4-2763-A99C-C2CE-90A5459AFBD1}"/>
          </ac:spMkLst>
        </pc:spChg>
        <pc:spChg chg="add">
          <ac:chgData name="Mike Liggera" userId="673ef6c4-6141-42dc-b882-875446eff3e9" providerId="ADAL" clId="{E7E437BD-BB32-4271-83BA-1CFC683FDF0C}" dt="2025-10-02T05:00:08.641" v="2455"/>
          <ac:spMkLst>
            <pc:docMk/>
            <pc:sldMk cId="2440762900" sldId="300"/>
            <ac:spMk id="6" creationId="{C4439DC3-5BF1-C792-FD87-69AAA7C3A857}"/>
          </ac:spMkLst>
        </pc:spChg>
      </pc:sldChg>
      <pc:sldChg chg="modSp add mod">
        <pc:chgData name="Mike Liggera" userId="673ef6c4-6141-42dc-b882-875446eff3e9" providerId="ADAL" clId="{E7E437BD-BB32-4271-83BA-1CFC683FDF0C}" dt="2025-10-02T05:08:39.909" v="2941" actId="20577"/>
        <pc:sldMkLst>
          <pc:docMk/>
          <pc:sldMk cId="2062257593" sldId="301"/>
        </pc:sldMkLst>
        <pc:spChg chg="mod">
          <ac:chgData name="Mike Liggera" userId="673ef6c4-6141-42dc-b882-875446eff3e9" providerId="ADAL" clId="{E7E437BD-BB32-4271-83BA-1CFC683FDF0C}" dt="2025-10-02T05:08:39.909" v="2941" actId="20577"/>
          <ac:spMkLst>
            <pc:docMk/>
            <pc:sldMk cId="2062257593" sldId="301"/>
            <ac:spMk id="2" creationId="{688C6EB1-0A6A-E963-A773-2A6DB67E0DAB}"/>
          </ac:spMkLst>
        </pc:spChg>
        <pc:spChg chg="mod">
          <ac:chgData name="Mike Liggera" userId="673ef6c4-6141-42dc-b882-875446eff3e9" providerId="ADAL" clId="{E7E437BD-BB32-4271-83BA-1CFC683FDF0C}" dt="2025-10-02T05:03:44.830" v="2652" actId="27636"/>
          <ac:spMkLst>
            <pc:docMk/>
            <pc:sldMk cId="2062257593" sldId="301"/>
            <ac:spMk id="4" creationId="{AFB2276B-901D-A4AB-636A-B8B6EA6EF50F}"/>
          </ac:spMkLst>
        </pc:spChg>
      </pc:sldChg>
      <pc:sldChg chg="modSp add mod">
        <pc:chgData name="Mike Liggera" userId="673ef6c4-6141-42dc-b882-875446eff3e9" providerId="ADAL" clId="{E7E437BD-BB32-4271-83BA-1CFC683FDF0C}" dt="2025-10-02T05:10:06.303" v="3024" actId="20577"/>
        <pc:sldMkLst>
          <pc:docMk/>
          <pc:sldMk cId="1179759343" sldId="302"/>
        </pc:sldMkLst>
        <pc:spChg chg="mod">
          <ac:chgData name="Mike Liggera" userId="673ef6c4-6141-42dc-b882-875446eff3e9" providerId="ADAL" clId="{E7E437BD-BB32-4271-83BA-1CFC683FDF0C}" dt="2025-10-02T05:10:06.303" v="3024" actId="20577"/>
          <ac:spMkLst>
            <pc:docMk/>
            <pc:sldMk cId="1179759343" sldId="302"/>
            <ac:spMk id="2" creationId="{4CF0657C-EDBD-C498-138F-4D610B191901}"/>
          </ac:spMkLst>
        </pc:spChg>
        <pc:spChg chg="mod">
          <ac:chgData name="Mike Liggera" userId="673ef6c4-6141-42dc-b882-875446eff3e9" providerId="ADAL" clId="{E7E437BD-BB32-4271-83BA-1CFC683FDF0C}" dt="2025-10-02T05:09:03.737" v="2985" actId="313"/>
          <ac:spMkLst>
            <pc:docMk/>
            <pc:sldMk cId="1179759343" sldId="302"/>
            <ac:spMk id="4" creationId="{49F86479-8154-8448-67EF-F6240FF11BED}"/>
          </ac:spMkLst>
        </pc:spChg>
      </pc:sldChg>
      <pc:sldChg chg="modSp add mod">
        <pc:chgData name="Mike Liggera" userId="673ef6c4-6141-42dc-b882-875446eff3e9" providerId="ADAL" clId="{E7E437BD-BB32-4271-83BA-1CFC683FDF0C}" dt="2025-10-03T13:43:41.698" v="3318" actId="403"/>
        <pc:sldMkLst>
          <pc:docMk/>
          <pc:sldMk cId="2913364861" sldId="303"/>
        </pc:sldMkLst>
        <pc:spChg chg="mod">
          <ac:chgData name="Mike Liggera" userId="673ef6c4-6141-42dc-b882-875446eff3e9" providerId="ADAL" clId="{E7E437BD-BB32-4271-83BA-1CFC683FDF0C}" dt="2025-10-03T13:43:41.698" v="3318" actId="403"/>
          <ac:spMkLst>
            <pc:docMk/>
            <pc:sldMk cId="2913364861" sldId="303"/>
            <ac:spMk id="2" creationId="{A22066D7-8857-3EDF-CA75-146319D2323B}"/>
          </ac:spMkLst>
        </pc:spChg>
        <pc:spChg chg="mod">
          <ac:chgData name="Mike Liggera" userId="673ef6c4-6141-42dc-b882-875446eff3e9" providerId="ADAL" clId="{E7E437BD-BB32-4271-83BA-1CFC683FDF0C}" dt="2025-10-02T05:10:39.496" v="3046" actId="20577"/>
          <ac:spMkLst>
            <pc:docMk/>
            <pc:sldMk cId="2913364861" sldId="303"/>
            <ac:spMk id="4" creationId="{7C9070C4-086C-6212-4173-B5AC4CF7BF70}"/>
          </ac:spMkLst>
        </pc:spChg>
      </pc:sldChg>
      <pc:sldChg chg="modSp add mod">
        <pc:chgData name="Mike Liggera" userId="673ef6c4-6141-42dc-b882-875446eff3e9" providerId="ADAL" clId="{E7E437BD-BB32-4271-83BA-1CFC683FDF0C}" dt="2025-10-02T05:14:00.039" v="3220" actId="20577"/>
        <pc:sldMkLst>
          <pc:docMk/>
          <pc:sldMk cId="3010977214" sldId="304"/>
        </pc:sldMkLst>
        <pc:spChg chg="mod">
          <ac:chgData name="Mike Liggera" userId="673ef6c4-6141-42dc-b882-875446eff3e9" providerId="ADAL" clId="{E7E437BD-BB32-4271-83BA-1CFC683FDF0C}" dt="2025-10-02T05:14:00.039" v="3220" actId="20577"/>
          <ac:spMkLst>
            <pc:docMk/>
            <pc:sldMk cId="3010977214" sldId="304"/>
            <ac:spMk id="2" creationId="{5E3DF1BB-5245-9B2B-5379-BFEBBEBCACA5}"/>
          </ac:spMkLst>
        </pc:spChg>
        <pc:spChg chg="mod">
          <ac:chgData name="Mike Liggera" userId="673ef6c4-6141-42dc-b882-875446eff3e9" providerId="ADAL" clId="{E7E437BD-BB32-4271-83BA-1CFC683FDF0C}" dt="2025-10-02T05:13:01.006" v="3119" actId="20577"/>
          <ac:spMkLst>
            <pc:docMk/>
            <pc:sldMk cId="3010977214" sldId="304"/>
            <ac:spMk id="4" creationId="{9995DBCD-2642-58F5-429F-D58A73939DCC}"/>
          </ac:spMkLst>
        </pc:spChg>
      </pc:sldChg>
      <pc:sldChg chg="del">
        <pc:chgData name="Mike Liggera" userId="673ef6c4-6141-42dc-b882-875446eff3e9" providerId="ADAL" clId="{E7E437BD-BB32-4271-83BA-1CFC683FDF0C}" dt="2025-10-02T04:35:26.765" v="2077" actId="47"/>
        <pc:sldMkLst>
          <pc:docMk/>
          <pc:sldMk cId="3981874883" sldId="326"/>
        </pc:sldMkLst>
      </pc:sldChg>
      <pc:sldChg chg="modSp del mod">
        <pc:chgData name="Mike Liggera" userId="673ef6c4-6141-42dc-b882-875446eff3e9" providerId="ADAL" clId="{E7E437BD-BB32-4271-83BA-1CFC683FDF0C}" dt="2025-10-02T04:06:59.229" v="1213" actId="47"/>
        <pc:sldMkLst>
          <pc:docMk/>
          <pc:sldMk cId="3898091024" sldId="327"/>
        </pc:sldMkLst>
        <pc:spChg chg="mod">
          <ac:chgData name="Mike Liggera" userId="673ef6c4-6141-42dc-b882-875446eff3e9" providerId="ADAL" clId="{E7E437BD-BB32-4271-83BA-1CFC683FDF0C}" dt="2025-10-02T04:06:41.712" v="1212" actId="20577"/>
          <ac:spMkLst>
            <pc:docMk/>
            <pc:sldMk cId="3898091024" sldId="327"/>
            <ac:spMk id="4" creationId="{90E7FCCD-8B31-187E-8022-CDA76CF419B9}"/>
          </ac:spMkLst>
        </pc:spChg>
      </pc:sldChg>
      <pc:sldChg chg="del">
        <pc:chgData name="Mike Liggera" userId="673ef6c4-6141-42dc-b882-875446eff3e9" providerId="ADAL" clId="{E7E437BD-BB32-4271-83BA-1CFC683FDF0C}" dt="2025-10-02T04:07:00.715" v="1214" actId="47"/>
        <pc:sldMkLst>
          <pc:docMk/>
          <pc:sldMk cId="269936734" sldId="328"/>
        </pc:sldMkLst>
      </pc:sldChg>
      <pc:sldChg chg="modSp add mod">
        <pc:chgData name="Mike Liggera" userId="673ef6c4-6141-42dc-b882-875446eff3e9" providerId="ADAL" clId="{E7E437BD-BB32-4271-83BA-1CFC683FDF0C}" dt="2025-10-02T05:15:07.204" v="3232" actId="14100"/>
        <pc:sldMkLst>
          <pc:docMk/>
          <pc:sldMk cId="905496533" sldId="334"/>
        </pc:sldMkLst>
        <pc:spChg chg="mod">
          <ac:chgData name="Mike Liggera" userId="673ef6c4-6141-42dc-b882-875446eff3e9" providerId="ADAL" clId="{E7E437BD-BB32-4271-83BA-1CFC683FDF0C}" dt="2025-10-02T05:14:57.058" v="3229" actId="20577"/>
          <ac:spMkLst>
            <pc:docMk/>
            <pc:sldMk cId="905496533" sldId="334"/>
            <ac:spMk id="4" creationId="{619CFBCD-F6A5-4637-9D96-CE9AA5E4ED8A}"/>
          </ac:spMkLst>
        </pc:spChg>
        <pc:picChg chg="mod">
          <ac:chgData name="Mike Liggera" userId="673ef6c4-6141-42dc-b882-875446eff3e9" providerId="ADAL" clId="{E7E437BD-BB32-4271-83BA-1CFC683FDF0C}" dt="2025-10-02T05:15:07.204" v="3232" actId="14100"/>
          <ac:picMkLst>
            <pc:docMk/>
            <pc:sldMk cId="905496533" sldId="334"/>
            <ac:picMk id="5" creationId="{2419042D-F136-4C5A-B8B4-1F6C0AC1CB75}"/>
          </ac:picMkLst>
        </pc:picChg>
      </pc:sldChg>
      <pc:sldChg chg="modSp add mod">
        <pc:chgData name="Mike Liggera" userId="673ef6c4-6141-42dc-b882-875446eff3e9" providerId="ADAL" clId="{E7E437BD-BB32-4271-83BA-1CFC683FDF0C}" dt="2025-10-02T05:14:22.538" v="3225" actId="27636"/>
        <pc:sldMkLst>
          <pc:docMk/>
          <pc:sldMk cId="1026959926" sldId="362"/>
        </pc:sldMkLst>
        <pc:spChg chg="mod">
          <ac:chgData name="Mike Liggera" userId="673ef6c4-6141-42dc-b882-875446eff3e9" providerId="ADAL" clId="{E7E437BD-BB32-4271-83BA-1CFC683FDF0C}" dt="2025-10-02T05:14:22.538" v="3225" actId="27636"/>
          <ac:spMkLst>
            <pc:docMk/>
            <pc:sldMk cId="1026959926" sldId="362"/>
            <ac:spMk id="4" creationId="{8F8F5DA1-B55C-48F8-949A-C29421C1C880}"/>
          </ac:spMkLst>
        </pc:spChg>
      </pc:sldChg>
      <pc:sldChg chg="modSp add mod">
        <pc:chgData name="Mike Liggera" userId="673ef6c4-6141-42dc-b882-875446eff3e9" providerId="ADAL" clId="{E7E437BD-BB32-4271-83BA-1CFC683FDF0C}" dt="2025-10-03T13:50:07.773" v="4022" actId="14100"/>
        <pc:sldMkLst>
          <pc:docMk/>
          <pc:sldMk cId="3373293853" sldId="363"/>
        </pc:sldMkLst>
        <pc:spChg chg="mod">
          <ac:chgData name="Mike Liggera" userId="673ef6c4-6141-42dc-b882-875446eff3e9" providerId="ADAL" clId="{E7E437BD-BB32-4271-83BA-1CFC683FDF0C}" dt="2025-10-03T13:50:07.773" v="4022" actId="14100"/>
          <ac:spMkLst>
            <pc:docMk/>
            <pc:sldMk cId="3373293853" sldId="363"/>
            <ac:spMk id="13" creationId="{DC9D23EB-AC0A-4590-9816-24F50C74BBAD}"/>
          </ac:spMkLst>
        </pc:spChg>
        <pc:picChg chg="mod">
          <ac:chgData name="Mike Liggera" userId="673ef6c4-6141-42dc-b882-875446eff3e9" providerId="ADAL" clId="{E7E437BD-BB32-4271-83BA-1CFC683FDF0C}" dt="2025-10-03T13:50:01.687" v="4021" actId="1076"/>
          <ac:picMkLst>
            <pc:docMk/>
            <pc:sldMk cId="3373293853" sldId="363"/>
            <ac:picMk id="5" creationId="{992298F2-2B48-462C-89D1-553D81048DC5}"/>
          </ac:picMkLst>
        </pc:picChg>
      </pc:sldChg>
      <pc:sldChg chg="add del">
        <pc:chgData name="Mike Liggera" userId="673ef6c4-6141-42dc-b882-875446eff3e9" providerId="ADAL" clId="{E7E437BD-BB32-4271-83BA-1CFC683FDF0C}" dt="2025-10-02T05:16:11.503" v="3313" actId="47"/>
        <pc:sldMkLst>
          <pc:docMk/>
          <pc:sldMk cId="168387161" sldId="365"/>
        </pc:sldMkLst>
      </pc:sldChg>
      <pc:sldChg chg="modSp add mod">
        <pc:chgData name="Mike Liggera" userId="673ef6c4-6141-42dc-b882-875446eff3e9" providerId="ADAL" clId="{E7E437BD-BB32-4271-83BA-1CFC683FDF0C}" dt="2025-10-02T05:14:22.538" v="3224" actId="27636"/>
        <pc:sldMkLst>
          <pc:docMk/>
          <pc:sldMk cId="2529614447" sldId="366"/>
        </pc:sldMkLst>
        <pc:spChg chg="mod">
          <ac:chgData name="Mike Liggera" userId="673ef6c4-6141-42dc-b882-875446eff3e9" providerId="ADAL" clId="{E7E437BD-BB32-4271-83BA-1CFC683FDF0C}" dt="2025-10-02T05:14:22.538" v="3224" actId="27636"/>
          <ac:spMkLst>
            <pc:docMk/>
            <pc:sldMk cId="2529614447" sldId="366"/>
            <ac:spMk id="4" creationId="{1170DDF8-FD13-A6C1-1479-195574AA4840}"/>
          </ac:spMkLst>
        </pc:spChg>
      </pc:sldChg>
      <pc:sldChg chg="add">
        <pc:chgData name="Mike Liggera" userId="673ef6c4-6141-42dc-b882-875446eff3e9" providerId="ADAL" clId="{E7E437BD-BB32-4271-83BA-1CFC683FDF0C}" dt="2025-10-02T05:14:22.455" v="3221"/>
        <pc:sldMkLst>
          <pc:docMk/>
          <pc:sldMk cId="4161846626" sldId="368"/>
        </pc:sldMkLst>
      </pc:sldChg>
      <pc:sldChg chg="modSp add mod">
        <pc:chgData name="Mike Liggera" userId="673ef6c4-6141-42dc-b882-875446eff3e9" providerId="ADAL" clId="{E7E437BD-BB32-4271-83BA-1CFC683FDF0C}" dt="2025-10-03T13:49:51.715" v="4019" actId="20577"/>
        <pc:sldMkLst>
          <pc:docMk/>
          <pc:sldMk cId="125873269" sldId="372"/>
        </pc:sldMkLst>
        <pc:spChg chg="mod">
          <ac:chgData name="Mike Liggera" userId="673ef6c4-6141-42dc-b882-875446eff3e9" providerId="ADAL" clId="{E7E437BD-BB32-4271-83BA-1CFC683FDF0C}" dt="2025-10-03T13:49:51.715" v="4019" actId="20577"/>
          <ac:spMkLst>
            <pc:docMk/>
            <pc:sldMk cId="125873269" sldId="372"/>
            <ac:spMk id="3" creationId="{00000000-0000-0000-0000-000000000000}"/>
          </ac:spMkLst>
        </pc:spChg>
      </pc:sldChg>
      <pc:sldChg chg="addSp modSp add mod">
        <pc:chgData name="Mike Liggera" userId="673ef6c4-6141-42dc-b882-875446eff3e9" providerId="ADAL" clId="{E7E437BD-BB32-4271-83BA-1CFC683FDF0C}" dt="2025-10-03T13:48:54.634" v="3949" actId="113"/>
        <pc:sldMkLst>
          <pc:docMk/>
          <pc:sldMk cId="741750058" sldId="373"/>
        </pc:sldMkLst>
        <pc:spChg chg="mod">
          <ac:chgData name="Mike Liggera" userId="673ef6c4-6141-42dc-b882-875446eff3e9" providerId="ADAL" clId="{E7E437BD-BB32-4271-83BA-1CFC683FDF0C}" dt="2025-10-03T13:48:54.634" v="3949" actId="113"/>
          <ac:spMkLst>
            <pc:docMk/>
            <pc:sldMk cId="741750058" sldId="373"/>
            <ac:spMk id="2" creationId="{35BDFCFB-0A7E-D7A5-0909-AD7CEEFFBF3A}"/>
          </ac:spMkLst>
        </pc:spChg>
        <pc:spChg chg="mod">
          <ac:chgData name="Mike Liggera" userId="673ef6c4-6141-42dc-b882-875446eff3e9" providerId="ADAL" clId="{E7E437BD-BB32-4271-83BA-1CFC683FDF0C}" dt="2025-10-03T13:43:59.700" v="3330" actId="20577"/>
          <ac:spMkLst>
            <pc:docMk/>
            <pc:sldMk cId="741750058" sldId="373"/>
            <ac:spMk id="4" creationId="{2871F0E8-5BE7-F8AE-8F81-D0F7CC504F2F}"/>
          </ac:spMkLst>
        </pc:spChg>
        <pc:graphicFrameChg chg="add mod">
          <ac:chgData name="Mike Liggera" userId="673ef6c4-6141-42dc-b882-875446eff3e9" providerId="ADAL" clId="{E7E437BD-BB32-4271-83BA-1CFC683FDF0C}" dt="2025-10-03T13:44:12.144" v="3331"/>
          <ac:graphicFrameMkLst>
            <pc:docMk/>
            <pc:sldMk cId="741750058" sldId="373"/>
            <ac:graphicFrameMk id="5" creationId="{CAA4C5E9-56D0-8B5E-4BC9-9AE9B233EFC3}"/>
          </ac:graphicFrameMkLst>
        </pc:graphicFrameChg>
      </pc:sldChg>
      <pc:sldChg chg="addSp delSp modSp add mod setBg">
        <pc:chgData name="Mike Liggera" userId="673ef6c4-6141-42dc-b882-875446eff3e9" providerId="ADAL" clId="{E7E437BD-BB32-4271-83BA-1CFC683FDF0C}" dt="2025-10-03T13:49:22.063" v="3974" actId="14100"/>
        <pc:sldMkLst>
          <pc:docMk/>
          <pc:sldMk cId="2937491949" sldId="374"/>
        </pc:sldMkLst>
        <pc:spChg chg="mod">
          <ac:chgData name="Mike Liggera" userId="673ef6c4-6141-42dc-b882-875446eff3e9" providerId="ADAL" clId="{E7E437BD-BB32-4271-83BA-1CFC683FDF0C}" dt="2025-10-03T13:49:22.063" v="3974" actId="14100"/>
          <ac:spMkLst>
            <pc:docMk/>
            <pc:sldMk cId="2937491949" sldId="374"/>
            <ac:spMk id="2" creationId="{A743EDC3-1DFE-07F5-7D5E-D9D45AD33966}"/>
          </ac:spMkLst>
        </pc:spChg>
        <pc:spChg chg="add del mod">
          <ac:chgData name="Mike Liggera" userId="673ef6c4-6141-42dc-b882-875446eff3e9" providerId="ADAL" clId="{E7E437BD-BB32-4271-83BA-1CFC683FDF0C}" dt="2025-10-03T13:49:14.960" v="3953" actId="478"/>
          <ac:spMkLst>
            <pc:docMk/>
            <pc:sldMk cId="2937491949" sldId="374"/>
            <ac:spMk id="4" creationId="{62E99A67-C698-0572-50DC-691A885D8E60}"/>
          </ac:spMkLst>
        </pc:spChg>
        <pc:spChg chg="del">
          <ac:chgData name="Mike Liggera" userId="673ef6c4-6141-42dc-b882-875446eff3e9" providerId="ADAL" clId="{E7E437BD-BB32-4271-83BA-1CFC683FDF0C}" dt="2025-10-03T13:49:10.803" v="3952" actId="478"/>
          <ac:spMkLst>
            <pc:docMk/>
            <pc:sldMk cId="2937491949" sldId="374"/>
            <ac:spMk id="5" creationId="{E29B1154-3510-0C12-E3F4-244C3B1E23D0}"/>
          </ac:spMkLst>
        </pc:spChg>
        <pc:spChg chg="del">
          <ac:chgData name="Mike Liggera" userId="673ef6c4-6141-42dc-b882-875446eff3e9" providerId="ADAL" clId="{E7E437BD-BB32-4271-83BA-1CFC683FDF0C}" dt="2025-10-03T13:49:08.132" v="3951" actId="478"/>
          <ac:spMkLst>
            <pc:docMk/>
            <pc:sldMk cId="2937491949" sldId="374"/>
            <ac:spMk id="6" creationId="{E2E5E1F2-DED5-D6E9-6EA8-E31D7B4AD5B5}"/>
          </ac:spMkLst>
        </pc:spChg>
        <pc:picChg chg="del">
          <ac:chgData name="Mike Liggera" userId="673ef6c4-6141-42dc-b882-875446eff3e9" providerId="ADAL" clId="{E7E437BD-BB32-4271-83BA-1CFC683FDF0C}" dt="2025-10-03T13:49:08.132" v="3951" actId="478"/>
          <ac:picMkLst>
            <pc:docMk/>
            <pc:sldMk cId="2937491949" sldId="374"/>
            <ac:picMk id="9" creationId="{D68D1494-AEFB-9FD7-2D64-BED03E23CECC}"/>
          </ac:picMkLst>
        </pc:picChg>
      </pc:sldChg>
      <pc:sldMasterChg chg="delSldLayout">
        <pc:chgData name="Mike Liggera" userId="673ef6c4-6141-42dc-b882-875446eff3e9" providerId="ADAL" clId="{E7E437BD-BB32-4271-83BA-1CFC683FDF0C}" dt="2025-10-02T05:16:11.503" v="3313" actId="47"/>
        <pc:sldMasterMkLst>
          <pc:docMk/>
          <pc:sldMasterMk cId="0" sldId="2147483649"/>
        </pc:sldMasterMkLst>
        <pc:sldLayoutChg chg="del">
          <pc:chgData name="Mike Liggera" userId="673ef6c4-6141-42dc-b882-875446eff3e9" providerId="ADAL" clId="{E7E437BD-BB32-4271-83BA-1CFC683FDF0C}" dt="2025-10-02T04:55:08.846" v="2254" actId="47"/>
          <pc:sldLayoutMkLst>
            <pc:docMk/>
            <pc:sldMasterMk cId="0" sldId="2147483649"/>
            <pc:sldLayoutMk cId="1961454398" sldId="2147483812"/>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195539999" sldId="2147483813"/>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572528085" sldId="2147483814"/>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154823572" sldId="2147483815"/>
          </pc:sldLayoutMkLst>
        </pc:sldLayoutChg>
        <pc:sldLayoutChg chg="del">
          <pc:chgData name="Mike Liggera" userId="673ef6c4-6141-42dc-b882-875446eff3e9" providerId="ADAL" clId="{E7E437BD-BB32-4271-83BA-1CFC683FDF0C}" dt="2025-10-02T05:16:11.503" v="3313" actId="47"/>
          <pc:sldLayoutMkLst>
            <pc:docMk/>
            <pc:sldMasterMk cId="0" sldId="2147483649"/>
            <pc:sldLayoutMk cId="2544981453" sldId="2147483816"/>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093321864" sldId="2147483816"/>
          </pc:sldLayoutMkLst>
        </pc:sldLayoutChg>
        <pc:sldLayoutChg chg="del">
          <pc:chgData name="Mike Liggera" userId="673ef6c4-6141-42dc-b882-875446eff3e9" providerId="ADAL" clId="{E7E437BD-BB32-4271-83BA-1CFC683FDF0C}" dt="2025-10-02T04:00:03.280" v="950" actId="47"/>
          <pc:sldLayoutMkLst>
            <pc:docMk/>
            <pc:sldMasterMk cId="0" sldId="2147483649"/>
            <pc:sldLayoutMk cId="3306823913" sldId="2147483817"/>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480237874" sldId="2147483818"/>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222450926" sldId="2147483819"/>
          </pc:sldLayoutMkLst>
        </pc:sldLayoutChg>
        <pc:sldLayoutChg chg="del">
          <pc:chgData name="Mike Liggera" userId="673ef6c4-6141-42dc-b882-875446eff3e9" providerId="ADAL" clId="{E7E437BD-BB32-4271-83BA-1CFC683FDF0C}" dt="2025-10-02T04:06:59.229" v="1213" actId="47"/>
          <pc:sldLayoutMkLst>
            <pc:docMk/>
            <pc:sldMasterMk cId="0" sldId="2147483649"/>
            <pc:sldLayoutMk cId="1560051155" sldId="2147483820"/>
          </pc:sldLayoutMkLst>
        </pc:sldLayoutChg>
        <pc:sldLayoutChg chg="del">
          <pc:chgData name="Mike Liggera" userId="673ef6c4-6141-42dc-b882-875446eff3e9" providerId="ADAL" clId="{E7E437BD-BB32-4271-83BA-1CFC683FDF0C}" dt="2025-10-02T04:07:00.715" v="1214" actId="47"/>
          <pc:sldLayoutMkLst>
            <pc:docMk/>
            <pc:sldMasterMk cId="0" sldId="2147483649"/>
            <pc:sldLayoutMk cId="2910859537" sldId="2147483821"/>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4165639988" sldId="2147483822"/>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40239236" sldId="2147483823"/>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4019057833" sldId="2147483824"/>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121359874" sldId="2147483825"/>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1049740799" sldId="2147483826"/>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668875157" sldId="2147483827"/>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845334982" sldId="2147483828"/>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224628956" sldId="2147483829"/>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1340448664" sldId="2147483830"/>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190119081" sldId="2147483831"/>
          </pc:sldLayoutMkLst>
        </pc:sldLayoutChg>
        <pc:sldLayoutChg chg="del">
          <pc:chgData name="Mike Liggera" userId="673ef6c4-6141-42dc-b882-875446eff3e9" providerId="ADAL" clId="{E7E437BD-BB32-4271-83BA-1CFC683FDF0C}" dt="2025-10-02T04:33:09.810" v="2053" actId="47"/>
          <pc:sldLayoutMkLst>
            <pc:docMk/>
            <pc:sldMasterMk cId="0" sldId="2147483649"/>
            <pc:sldLayoutMk cId="2958867503" sldId="2147483832"/>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186524132" sldId="2147483833"/>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3919772816" sldId="2147483834"/>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2685217448" sldId="2147483835"/>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4210520" sldId="2147483836"/>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107897890" sldId="2147483837"/>
          </pc:sldLayoutMkLst>
        </pc:sldLayoutChg>
        <pc:sldLayoutChg chg="del">
          <pc:chgData name="Mike Liggera" userId="673ef6c4-6141-42dc-b882-875446eff3e9" providerId="ADAL" clId="{E7E437BD-BB32-4271-83BA-1CFC683FDF0C}" dt="2025-10-02T04:55:08.846" v="2254" actId="47"/>
          <pc:sldLayoutMkLst>
            <pc:docMk/>
            <pc:sldMasterMk cId="0" sldId="2147483649"/>
            <pc:sldLayoutMk cId="1903178717" sldId="2147483838"/>
          </pc:sldLayoutMkLst>
        </pc:sldLayoutChg>
        <pc:sldLayoutChg chg="del">
          <pc:chgData name="Mike Liggera" userId="673ef6c4-6141-42dc-b882-875446eff3e9" providerId="ADAL" clId="{E7E437BD-BB32-4271-83BA-1CFC683FDF0C}" dt="2025-10-02T04:35:26.765" v="2077" actId="47"/>
          <pc:sldLayoutMkLst>
            <pc:docMk/>
            <pc:sldMasterMk cId="0" sldId="2147483649"/>
            <pc:sldLayoutMk cId="1922842793" sldId="214748383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10/3/2025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D46F6-46C6-A370-8637-C28385516CD9}"/>
            </a:ext>
          </a:extLst>
        </p:cNvPr>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FB7A861C-7FA1-5205-2E58-DA37CCA2A6D0}"/>
              </a:ext>
            </a:extLst>
          </p:cNvPr>
          <p:cNvSpPr>
            <a:spLocks noGrp="1" noRot="1" noChangeAspect="1" noTextEdit="1"/>
          </p:cNvSpPr>
          <p:nvPr>
            <p:ph type="sldImg"/>
          </p:nvPr>
        </p:nvSpPr>
        <p:spPr>
          <a:xfrm>
            <a:off x="396875" y="692150"/>
            <a:ext cx="6156325" cy="3463925"/>
          </a:xfrm>
          <a:ln/>
        </p:spPr>
      </p:sp>
      <p:sp>
        <p:nvSpPr>
          <p:cNvPr id="7171" name="Notes Placeholder 2">
            <a:extLst>
              <a:ext uri="{FF2B5EF4-FFF2-40B4-BE49-F238E27FC236}">
                <a16:creationId xmlns:a16="http://schemas.microsoft.com/office/drawing/2014/main" id="{974837E8-6638-29B5-ACAF-D480FE7D4C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a:extLst>
              <a:ext uri="{FF2B5EF4-FFF2-40B4-BE49-F238E27FC236}">
                <a16:creationId xmlns:a16="http://schemas.microsoft.com/office/drawing/2014/main" id="{475369B4-588F-6D39-9C96-B6195D7D52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9</a:t>
            </a:fld>
            <a:endParaRPr lang="en-US"/>
          </a:p>
        </p:txBody>
      </p:sp>
    </p:spTree>
    <p:extLst>
      <p:ext uri="{BB962C8B-B14F-4D97-AF65-F5344CB8AC3E}">
        <p14:creationId xmlns:p14="http://schemas.microsoft.com/office/powerpoint/2010/main" val="2275140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843467-AB5A-40DC-A07B-9BAAA76A01F0}" type="slidenum">
              <a:rPr lang="en-US" smtClean="0"/>
              <a:pPr/>
              <a:t>10</a:t>
            </a:fld>
            <a:endParaRPr lang="en-US" dirty="0"/>
          </a:p>
        </p:txBody>
      </p:sp>
    </p:spTree>
    <p:extLst>
      <p:ext uri="{BB962C8B-B14F-4D97-AF65-F5344CB8AC3E}">
        <p14:creationId xmlns:p14="http://schemas.microsoft.com/office/powerpoint/2010/main" val="59710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843467-AB5A-40DC-A07B-9BAAA76A01F0}" type="slidenum">
              <a:rPr lang="en-US" smtClean="0"/>
              <a:pPr/>
              <a:t>15</a:t>
            </a:fld>
            <a:endParaRPr lang="en-US" dirty="0"/>
          </a:p>
        </p:txBody>
      </p:sp>
    </p:spTree>
    <p:extLst>
      <p:ext uri="{BB962C8B-B14F-4D97-AF65-F5344CB8AC3E}">
        <p14:creationId xmlns:p14="http://schemas.microsoft.com/office/powerpoint/2010/main" val="773785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843467-AB5A-40DC-A07B-9BAAA76A01F0}" type="slidenum">
              <a:rPr lang="en-US" smtClean="0"/>
              <a:pPr/>
              <a:t>16</a:t>
            </a:fld>
            <a:endParaRPr lang="en-US" dirty="0"/>
          </a:p>
        </p:txBody>
      </p:sp>
    </p:spTree>
    <p:extLst>
      <p:ext uri="{BB962C8B-B14F-4D97-AF65-F5344CB8AC3E}">
        <p14:creationId xmlns:p14="http://schemas.microsoft.com/office/powerpoint/2010/main" val="24286068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9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778618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077623677"/>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52860726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76423592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5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1887636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7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599765133"/>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8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59244627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1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 id="2147483812" r:id="rId4"/>
    <p:sldLayoutId id="2147483813" r:id="rId5"/>
    <p:sldLayoutId id="2147483814" r:id="rId6"/>
    <p:sldLayoutId id="2147483815" r:id="rId7"/>
    <p:sldLayoutId id="2147483817" r:id="rId8"/>
    <p:sldLayoutId id="2147483818" r:id="rId9"/>
    <p:sldLayoutId id="2147483819" r:id="rId10"/>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hyperlink" Target="https://keyinfosys.kb.help/do-you-have-a-problem-typing-into-lists-in-keystone-client-on-a-secondary-monitor/"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mailto:support@keyinfosys.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qxq8tbsab.cc.rs6.net/tn.jsp?f=001pfLBLWcyB-dEam658-PZtGL9-_y-LDvIhjSrwFk_IiGFN0mXyWwbJHw5gja6SwXfgU2WsalxrOIxvF3xsFaHfWSkLbhxKYTBZpYI_zvxRCVObNMwNm_oWgdLjCHvhSsHKAIMT9PpfofIuzzoaNsGe7XnAa9lnsfx&amp;c=VcbqXM7wFHCmF1DLfTmCl-YK7JLn8_HtA1iLTf4nIOe0QErmwHC5og==&amp;ch=fEMR6Bn9bb2-G8_Q9dX8hQd1W7yqKmE4FlgcQosRhG6P_S2gVaGcWw=="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a:bodyPr>
          <a:lstStyle/>
          <a:p>
            <a:r>
              <a:rPr lang="en-US" dirty="0">
                <a:latin typeface="Aptos"/>
              </a:rPr>
              <a:t>Client Care Update and Keystone Client Tips</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Mike Liggera</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a:solidFill>
                  <a:srgbClr val="912018"/>
                </a:solidFill>
                <a:latin typeface="Aptos" panose="020B0004020202020204" pitchFamily="34" charset="0"/>
              </a:rPr>
              <a:t>NASU 2025</a:t>
            </a:r>
            <a:br>
              <a:rPr lang="en-US">
                <a:solidFill>
                  <a:srgbClr val="912018"/>
                </a:solidFill>
                <a:latin typeface="Aptos" panose="020B0004020202020204" pitchFamily="34" charset="0"/>
              </a:rPr>
            </a:br>
            <a:r>
              <a:rPr lang="en-US" sz="2100">
                <a:solidFill>
                  <a:srgbClr val="912018"/>
                </a:solidFill>
                <a:latin typeface="Aptos" panose="020B0004020202020204" pitchFamily="34" charset="0"/>
              </a:rPr>
              <a:t>Wednesday, October 1</a:t>
            </a:r>
            <a:r>
              <a:rPr lang="en-US" sz="2100" baseline="30000">
                <a:solidFill>
                  <a:srgbClr val="912018"/>
                </a:solidFill>
                <a:latin typeface="Aptos" panose="020B0004020202020204" pitchFamily="34" charset="0"/>
              </a:rPr>
              <a:t>st</a:t>
            </a:r>
            <a:r>
              <a:rPr lang="en-US" sz="2100">
                <a:solidFill>
                  <a:srgbClr val="912018"/>
                </a:solidFill>
                <a:latin typeface="Aptos" panose="020B0004020202020204" pitchFamily="34" charset="0"/>
              </a:rPr>
              <a:t> – Friday, October 3</a:t>
            </a:r>
            <a:r>
              <a:rPr lang="en-US" sz="2100" baseline="30000">
                <a:solidFill>
                  <a:srgbClr val="912018"/>
                </a:solidFill>
                <a:latin typeface="Aptos" panose="020B0004020202020204" pitchFamily="34" charset="0"/>
              </a:rPr>
              <a:t>rd</a:t>
            </a:r>
            <a:r>
              <a:rPr lang="en-US" sz="2100">
                <a:solidFill>
                  <a:srgbClr val="912018"/>
                </a:solidFill>
                <a:latin typeface="Aptos" panose="020B0004020202020204" pitchFamily="34" charset="0"/>
              </a:rPr>
              <a:t> </a:t>
            </a:r>
            <a:endParaRPr lang="en-US" sz="2000">
              <a:solidFill>
                <a:srgbClr val="912018"/>
              </a:solidFill>
              <a:latin typeface="Aptos" panose="020B0004020202020204" pitchFamily="34" charset="0"/>
            </a:endParaRPr>
          </a:p>
          <a:p>
            <a:endParaRPr lang="en-US" sz="1500">
              <a:solidFill>
                <a:srgbClr val="912018"/>
              </a:solidFill>
              <a:latin typeface="Aptos" panose="020B0004020202020204" pitchFamily="34" charset="0"/>
            </a:endParaRPr>
          </a:p>
          <a:p>
            <a:r>
              <a:rPr lang="en-US" sz="2000" b="1" i="1">
                <a:solidFill>
                  <a:srgbClr val="912018"/>
                </a:solidFill>
                <a:latin typeface="Aptos" panose="020B0004020202020204" pitchFamily="34" charset="0"/>
              </a:rPr>
              <a:t>Nashville, TN</a:t>
            </a:r>
            <a:endParaRPr lang="en-US" sz="2700" b="1" i="1">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9CFBCD-F6A5-4637-9D96-CE9AA5E4ED8A}"/>
              </a:ext>
            </a:extLst>
          </p:cNvPr>
          <p:cNvSpPr>
            <a:spLocks noGrp="1"/>
          </p:cNvSpPr>
          <p:nvPr>
            <p:ph sz="quarter" idx="11"/>
          </p:nvPr>
        </p:nvSpPr>
        <p:spPr/>
        <p:txBody>
          <a:bodyPr>
            <a:normAutofit/>
          </a:bodyPr>
          <a:lstStyle/>
          <a:p>
            <a:pPr algn="ctr"/>
            <a:r>
              <a:rPr lang="en-US" sz="3600" dirty="0"/>
              <a:t>Keystone Client “Toolbars” </a:t>
            </a:r>
            <a:br>
              <a:rPr lang="en-US" sz="3600" dirty="0"/>
            </a:br>
            <a:r>
              <a:rPr lang="en-US" sz="3600" dirty="0"/>
              <a:t>resized to fit on a laptop </a:t>
            </a:r>
          </a:p>
        </p:txBody>
      </p:sp>
      <p:pic>
        <p:nvPicPr>
          <p:cNvPr id="5" name="Picture 4">
            <a:extLst>
              <a:ext uri="{FF2B5EF4-FFF2-40B4-BE49-F238E27FC236}">
                <a16:creationId xmlns:a16="http://schemas.microsoft.com/office/drawing/2014/main" id="{2419042D-F136-4C5A-B8B4-1F6C0AC1CB75}"/>
              </a:ext>
            </a:extLst>
          </p:cNvPr>
          <p:cNvPicPr>
            <a:picLocks noChangeAspect="1"/>
          </p:cNvPicPr>
          <p:nvPr/>
        </p:nvPicPr>
        <p:blipFill>
          <a:blip r:embed="rId3"/>
          <a:stretch>
            <a:fillRect/>
          </a:stretch>
        </p:blipFill>
        <p:spPr>
          <a:xfrm>
            <a:off x="1726750" y="1441590"/>
            <a:ext cx="10129105" cy="1055803"/>
          </a:xfrm>
          <a:prstGeom prst="rect">
            <a:avLst/>
          </a:prstGeom>
          <a:ln w="12700">
            <a:solidFill>
              <a:schemeClr val="tx1"/>
            </a:solidFill>
          </a:ln>
        </p:spPr>
      </p:pic>
      <p:sp>
        <p:nvSpPr>
          <p:cNvPr id="8" name="Slide Number Placeholder 3">
            <a:extLst>
              <a:ext uri="{FF2B5EF4-FFF2-40B4-BE49-F238E27FC236}">
                <a16:creationId xmlns:a16="http://schemas.microsoft.com/office/drawing/2014/main" id="{077FD6A2-6F7F-41ED-8140-5AB2C33EF6EF}"/>
              </a:ext>
            </a:extLst>
          </p:cNvPr>
          <p:cNvSpPr>
            <a:spLocks noGrp="1"/>
          </p:cNvSpPr>
          <p:nvPr>
            <p:ph type="sldNum" sz="quarter" idx="10"/>
          </p:nvPr>
        </p:nvSpPr>
        <p:spPr>
          <a:xfrm>
            <a:off x="10209212" y="6553201"/>
            <a:ext cx="381000" cy="227013"/>
          </a:xfrm>
        </p:spPr>
        <p:txBody>
          <a:bodyPr/>
          <a:lstStyle/>
          <a:p>
            <a:fld id="{E01ABE7C-D557-4CAA-AC9E-0A55A9FE9F7F}" type="slidenum">
              <a:rPr lang="en-US" smtClean="0"/>
              <a:pPr/>
              <a:t>10</a:t>
            </a:fld>
            <a:endParaRPr lang="en-US" dirty="0"/>
          </a:p>
        </p:txBody>
      </p:sp>
      <p:sp>
        <p:nvSpPr>
          <p:cNvPr id="6" name="Content Placeholder 2">
            <a:extLst>
              <a:ext uri="{FF2B5EF4-FFF2-40B4-BE49-F238E27FC236}">
                <a16:creationId xmlns:a16="http://schemas.microsoft.com/office/drawing/2014/main" id="{257DB5AD-CAD3-4C03-A7AD-F1A5448425C9}"/>
              </a:ext>
            </a:extLst>
          </p:cNvPr>
          <p:cNvSpPr>
            <a:spLocks noGrp="1"/>
          </p:cNvSpPr>
          <p:nvPr>
            <p:ph idx="1"/>
          </p:nvPr>
        </p:nvSpPr>
        <p:spPr>
          <a:xfrm>
            <a:off x="2665412" y="2895600"/>
            <a:ext cx="7924800" cy="3884613"/>
          </a:xfrm>
        </p:spPr>
        <p:txBody>
          <a:bodyPr>
            <a:normAutofit fontScale="85000" lnSpcReduction="20000"/>
          </a:bodyPr>
          <a:lstStyle/>
          <a:p>
            <a:r>
              <a:rPr lang="en-US" dirty="0"/>
              <a:t>All of these keys are very useful … a few highlights:</a:t>
            </a:r>
          </a:p>
          <a:p>
            <a:pPr lvl="1"/>
            <a:r>
              <a:rPr lang="en-US" b="1" dirty="0"/>
              <a:t>ESC key </a:t>
            </a:r>
            <a:r>
              <a:rPr lang="en-US" dirty="0"/>
              <a:t>– easy way to back out of sub-screens, instead of finding the “cancel” button on each one</a:t>
            </a:r>
          </a:p>
          <a:p>
            <a:pPr lvl="1"/>
            <a:r>
              <a:rPr lang="en-US" b="1" dirty="0"/>
              <a:t>F6 key</a:t>
            </a:r>
            <a:r>
              <a:rPr lang="en-US" dirty="0"/>
              <a:t> – To use this, pull up a record with data you would like to duplicate.  Then clear the record, and type in the new key.  Hit (or hold) the </a:t>
            </a:r>
            <a:r>
              <a:rPr lang="en-US" b="1" dirty="0"/>
              <a:t>F6 </a:t>
            </a:r>
            <a:r>
              <a:rPr lang="en-US" dirty="0"/>
              <a:t>key and all the data can duplicate through the screen, saving you lots of data entry.</a:t>
            </a:r>
          </a:p>
          <a:p>
            <a:pPr lvl="1"/>
            <a:r>
              <a:rPr lang="en-US" b="1" dirty="0"/>
              <a:t>F11/F12</a:t>
            </a:r>
            <a:r>
              <a:rPr lang="en-US" dirty="0"/>
              <a:t> – can be much quicker than using the mouse to click “Clear” or “Cancel”</a:t>
            </a:r>
            <a:endParaRPr lang="en-US" b="1" dirty="0"/>
          </a:p>
        </p:txBody>
      </p:sp>
    </p:spTree>
    <p:extLst>
      <p:ext uri="{BB962C8B-B14F-4D97-AF65-F5344CB8AC3E}">
        <p14:creationId xmlns:p14="http://schemas.microsoft.com/office/powerpoint/2010/main" val="905496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sz="4400" dirty="0"/>
              <a:t>This version has been out for a couple of years. No major updates, but we have continued to update the KC installation program with minor fixes and enhancements.</a:t>
            </a:r>
          </a:p>
          <a:p>
            <a:r>
              <a:rPr lang="en-US" sz="4400" dirty="0"/>
              <a:t>The latest KC 5.95 installation program is always available on our Knowledge Base – scroll to the bottom for the link</a:t>
            </a:r>
            <a:endParaRPr lang="en-US" sz="4400" b="1" i="1"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11</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lstStyle/>
          <a:p>
            <a:r>
              <a:rPr lang="en-US" sz="3600" dirty="0"/>
              <a:t>Keystone Client 5.95</a:t>
            </a:r>
          </a:p>
        </p:txBody>
      </p:sp>
    </p:spTree>
    <p:extLst>
      <p:ext uri="{BB962C8B-B14F-4D97-AF65-F5344CB8AC3E}">
        <p14:creationId xmlns:p14="http://schemas.microsoft.com/office/powerpoint/2010/main" val="357035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55000" lnSpcReduction="20000"/>
          </a:bodyPr>
          <a:lstStyle/>
          <a:p>
            <a:pPr>
              <a:spcBef>
                <a:spcPts val="0"/>
              </a:spcBef>
              <a:spcAft>
                <a:spcPts val="0"/>
              </a:spcAft>
            </a:pPr>
            <a:r>
              <a:rPr lang="en-US" sz="4400" dirty="0">
                <a:latin typeface="Calibri" panose="020F0502020204030204" pitchFamily="34" charset="0"/>
                <a:ea typeface="Calibri" panose="020F0502020204030204" pitchFamily="34" charset="0"/>
                <a:cs typeface="Arial" panose="020B0604020202020204" pitchFamily="34" charset="0"/>
              </a:rPr>
              <a:t>Created a log to see when any program was last run in Keystone  Client (user / date / time). Also a standard Keystone Meta Query called “</a:t>
            </a:r>
            <a:r>
              <a:rPr lang="en-US" sz="4400" b="1" dirty="0">
                <a:latin typeface="Calibri" panose="020F0502020204030204" pitchFamily="34" charset="0"/>
                <a:ea typeface="Calibri" panose="020F0502020204030204" pitchFamily="34" charset="0"/>
                <a:cs typeface="Arial" panose="020B0604020202020204" pitchFamily="34" charset="0"/>
              </a:rPr>
              <a:t>Keystone Client Program Log</a:t>
            </a:r>
            <a:r>
              <a:rPr lang="en-US" sz="4400" dirty="0">
                <a:latin typeface="Calibri" panose="020F0502020204030204" pitchFamily="34" charset="0"/>
                <a:ea typeface="Calibri" panose="020F0502020204030204" pitchFamily="34" charset="0"/>
                <a:cs typeface="Arial" panose="020B0604020202020204" pitchFamily="34" charset="0"/>
              </a:rPr>
              <a:t>”</a:t>
            </a:r>
            <a:endParaRPr lang="en-US" sz="6600" dirty="0">
              <a:latin typeface="Calibri" panose="020F0502020204030204" pitchFamily="34" charset="0"/>
              <a:ea typeface="Calibri" panose="020F0502020204030204" pitchFamily="34" charset="0"/>
              <a:cs typeface="Arial" panose="020B0604020202020204" pitchFamily="34" charset="0"/>
            </a:endParaRPr>
          </a:p>
          <a:p>
            <a:pPr>
              <a:spcBef>
                <a:spcPts val="0"/>
              </a:spcBef>
              <a:spcAft>
                <a:spcPts val="0"/>
              </a:spcAft>
            </a:pPr>
            <a:r>
              <a:rPr lang="en-US" sz="4400" dirty="0">
                <a:latin typeface="Calibri" panose="020F0502020204030204" pitchFamily="34" charset="0"/>
                <a:ea typeface="Calibri" panose="020F0502020204030204" pitchFamily="34" charset="0"/>
                <a:cs typeface="Arial" panose="020B0604020202020204" pitchFamily="34" charset="0"/>
              </a:rPr>
              <a:t>Improved the “Screen Flow” report </a:t>
            </a:r>
          </a:p>
          <a:p>
            <a:pPr>
              <a:spcBef>
                <a:spcPts val="0"/>
              </a:spcBef>
              <a:spcAft>
                <a:spcPts val="0"/>
              </a:spcAft>
            </a:pPr>
            <a:r>
              <a:rPr lang="en-US" sz="4400" dirty="0">
                <a:latin typeface="Calibri" panose="020F0502020204030204" pitchFamily="34" charset="0"/>
                <a:ea typeface="Calibri" panose="020F0502020204030204" pitchFamily="34" charset="0"/>
                <a:cs typeface="Arial" panose="020B0604020202020204" pitchFamily="34" charset="0"/>
              </a:rPr>
              <a:t>Added ability to hover over fields / columns in Meta Queries to see the actual database field information. </a:t>
            </a:r>
          </a:p>
          <a:p>
            <a:r>
              <a:rPr lang="en-US" sz="4400" dirty="0"/>
              <a:t>Clear out menu searches when you log out of KC</a:t>
            </a:r>
          </a:p>
          <a:p>
            <a:r>
              <a:rPr lang="en-US" sz="4400" dirty="0"/>
              <a:t>The “Door” icon will exit without a prompt if no KC screens are open, but will prompt you to confirm if you have anything open</a:t>
            </a:r>
          </a:p>
          <a:p>
            <a:r>
              <a:rPr lang="en-US" sz="4400" dirty="0"/>
              <a:t>Meta Queries – you can enter a “BLANK” column and rename the column header</a:t>
            </a:r>
          </a:p>
          <a:p>
            <a:r>
              <a:rPr lang="en-US" sz="4400" dirty="0"/>
              <a:t>When you do a “Save As” for a Shared or Keystone query by clicking "Save As" - the "Add Criteria" and "Properties" buttons will automatically activate</a:t>
            </a:r>
          </a:p>
          <a:p>
            <a:endParaRPr lang="en-US" sz="4400" dirty="0"/>
          </a:p>
          <a:p>
            <a:endParaRPr lang="en-US" sz="4400"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12</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lstStyle/>
          <a:p>
            <a:r>
              <a:rPr lang="en-US" sz="3600" dirty="0"/>
              <a:t>Keystone Client 5.95 </a:t>
            </a:r>
          </a:p>
        </p:txBody>
      </p:sp>
    </p:spTree>
    <p:extLst>
      <p:ext uri="{BB962C8B-B14F-4D97-AF65-F5344CB8AC3E}">
        <p14:creationId xmlns:p14="http://schemas.microsoft.com/office/powerpoint/2010/main" val="4161846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sz="4400" dirty="0"/>
              <a:t>Keystone Client opening up “off the screen”? </a:t>
            </a:r>
          </a:p>
          <a:p>
            <a:pPr lvl="1"/>
            <a:r>
              <a:rPr lang="en-US" sz="3600" dirty="0"/>
              <a:t>Hit </a:t>
            </a:r>
            <a:r>
              <a:rPr lang="en-US" sz="3600" b="1" dirty="0"/>
              <a:t>CTRL+0 (zero).</a:t>
            </a:r>
          </a:p>
          <a:p>
            <a:pPr lvl="1"/>
            <a:r>
              <a:rPr lang="en-US" sz="3600" b="1" dirty="0"/>
              <a:t>Install the latest version</a:t>
            </a:r>
            <a:br>
              <a:rPr lang="en-US" sz="3600" b="1" dirty="0"/>
            </a:br>
            <a:endParaRPr lang="en-US" sz="3600" b="1" dirty="0"/>
          </a:p>
          <a:p>
            <a:r>
              <a:rPr lang="en-US" sz="4400" dirty="0"/>
              <a:t>Known issue with secondary monitors specific to lists – work around described here:</a:t>
            </a:r>
          </a:p>
          <a:p>
            <a:pPr lvl="1"/>
            <a:r>
              <a:rPr lang="en-US" sz="3600" dirty="0">
                <a:hlinkClick r:id="rId2"/>
              </a:rPr>
              <a:t>https://keyinfosys.kb.help/do-you-have-a-problem-typing-into-lists-in-keystone-client-on-a-secondary-monitor/</a:t>
            </a:r>
            <a:endParaRPr lang="en-US" sz="3600" dirty="0"/>
          </a:p>
          <a:p>
            <a:endParaRPr lang="en-US" sz="4400"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13</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lstStyle/>
          <a:p>
            <a:r>
              <a:rPr lang="en-US" sz="3600" dirty="0"/>
              <a:t>Keystone Client Tips &amp; Tricks </a:t>
            </a:r>
          </a:p>
        </p:txBody>
      </p:sp>
    </p:spTree>
    <p:extLst>
      <p:ext uri="{BB962C8B-B14F-4D97-AF65-F5344CB8AC3E}">
        <p14:creationId xmlns:p14="http://schemas.microsoft.com/office/powerpoint/2010/main" val="125873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987977D-1BF8-564D-1C6B-54EDF618D9D5}"/>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1170DDF8-FD13-A6C1-1479-195574AA4840}"/>
              </a:ext>
            </a:extLst>
          </p:cNvPr>
          <p:cNvSpPr>
            <a:spLocks noGrp="1"/>
          </p:cNvSpPr>
          <p:nvPr>
            <p:ph sz="quarter" idx="11"/>
          </p:nvPr>
        </p:nvSpPr>
        <p:spPr/>
        <p:txBody>
          <a:bodyPr>
            <a:normAutofit/>
          </a:bodyPr>
          <a:lstStyle/>
          <a:p>
            <a:r>
              <a:rPr lang="en-US" dirty="0"/>
              <a:t>KC 5.95 – Ability to search queries</a:t>
            </a:r>
          </a:p>
        </p:txBody>
      </p:sp>
      <p:pic>
        <p:nvPicPr>
          <p:cNvPr id="10" name="Picture 9">
            <a:extLst>
              <a:ext uri="{FF2B5EF4-FFF2-40B4-BE49-F238E27FC236}">
                <a16:creationId xmlns:a16="http://schemas.microsoft.com/office/drawing/2014/main" id="{B1A335EF-7CB8-61CE-D79D-2A659C4FCAF9}"/>
              </a:ext>
            </a:extLst>
          </p:cNvPr>
          <p:cNvPicPr>
            <a:picLocks noChangeAspect="1"/>
          </p:cNvPicPr>
          <p:nvPr/>
        </p:nvPicPr>
        <p:blipFill>
          <a:blip r:embed="rId2"/>
          <a:stretch>
            <a:fillRect/>
          </a:stretch>
        </p:blipFill>
        <p:spPr>
          <a:xfrm>
            <a:off x="3046413" y="1771365"/>
            <a:ext cx="4565885" cy="3151454"/>
          </a:xfrm>
          <a:prstGeom prst="rect">
            <a:avLst/>
          </a:prstGeom>
          <a:ln w="19050">
            <a:solidFill>
              <a:schemeClr val="tx1"/>
            </a:solidFill>
          </a:ln>
        </p:spPr>
      </p:pic>
      <p:pic>
        <p:nvPicPr>
          <p:cNvPr id="12" name="Picture 11">
            <a:extLst>
              <a:ext uri="{FF2B5EF4-FFF2-40B4-BE49-F238E27FC236}">
                <a16:creationId xmlns:a16="http://schemas.microsoft.com/office/drawing/2014/main" id="{1EF8BF85-5628-6520-1224-326A3EDE463D}"/>
              </a:ext>
            </a:extLst>
          </p:cNvPr>
          <p:cNvPicPr>
            <a:picLocks noChangeAspect="1"/>
          </p:cNvPicPr>
          <p:nvPr/>
        </p:nvPicPr>
        <p:blipFill>
          <a:blip r:embed="rId3"/>
          <a:stretch>
            <a:fillRect/>
          </a:stretch>
        </p:blipFill>
        <p:spPr>
          <a:xfrm>
            <a:off x="5570331" y="3898038"/>
            <a:ext cx="4652737" cy="2655162"/>
          </a:xfrm>
          <a:prstGeom prst="rect">
            <a:avLst/>
          </a:prstGeom>
          <a:ln w="19050">
            <a:solidFill>
              <a:schemeClr val="tx1"/>
            </a:solidFill>
          </a:ln>
        </p:spPr>
      </p:pic>
      <p:cxnSp>
        <p:nvCxnSpPr>
          <p:cNvPr id="14" name="Straight Arrow Connector 13">
            <a:extLst>
              <a:ext uri="{FF2B5EF4-FFF2-40B4-BE49-F238E27FC236}">
                <a16:creationId xmlns:a16="http://schemas.microsoft.com/office/drawing/2014/main" id="{403270D3-5EFE-9E8E-7ABC-F29D0A4E4CAC}"/>
              </a:ext>
            </a:extLst>
          </p:cNvPr>
          <p:cNvCxnSpPr>
            <a:cxnSpLocks/>
          </p:cNvCxnSpPr>
          <p:nvPr/>
        </p:nvCxnSpPr>
        <p:spPr bwMode="auto">
          <a:xfrm flipH="1">
            <a:off x="4646612" y="1447800"/>
            <a:ext cx="1600200" cy="1535838"/>
          </a:xfrm>
          <a:prstGeom prst="straightConnector1">
            <a:avLst/>
          </a:prstGeom>
          <a:ln>
            <a:headEnd type="none" w="med" len="med"/>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29614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323F61F-ADC7-4EF2-8059-713136BEDE30}"/>
              </a:ext>
            </a:extLst>
          </p:cNvPr>
          <p:cNvPicPr>
            <a:picLocks noChangeAspect="1"/>
          </p:cNvPicPr>
          <p:nvPr/>
        </p:nvPicPr>
        <p:blipFill>
          <a:blip r:embed="rId3"/>
          <a:stretch>
            <a:fillRect/>
          </a:stretch>
        </p:blipFill>
        <p:spPr>
          <a:xfrm>
            <a:off x="3275012" y="1524001"/>
            <a:ext cx="6572250" cy="4848225"/>
          </a:xfrm>
          <a:prstGeom prst="rect">
            <a:avLst/>
          </a:prstGeom>
          <a:ln>
            <a:solidFill>
              <a:schemeClr val="accent1"/>
            </a:solidFill>
          </a:ln>
        </p:spPr>
      </p:pic>
      <p:sp>
        <p:nvSpPr>
          <p:cNvPr id="12" name="Rectangle 11">
            <a:extLst>
              <a:ext uri="{FF2B5EF4-FFF2-40B4-BE49-F238E27FC236}">
                <a16:creationId xmlns:a16="http://schemas.microsoft.com/office/drawing/2014/main" id="{C026BA22-9C08-49CF-A876-D8279D289D78}"/>
              </a:ext>
            </a:extLst>
          </p:cNvPr>
          <p:cNvSpPr/>
          <p:nvPr/>
        </p:nvSpPr>
        <p:spPr>
          <a:xfrm flipV="1">
            <a:off x="6256337" y="4644571"/>
            <a:ext cx="3429000" cy="7620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8F8F5DA1-B55C-48F8-949A-C29421C1C880}"/>
              </a:ext>
            </a:extLst>
          </p:cNvPr>
          <p:cNvSpPr>
            <a:spLocks noGrp="1"/>
          </p:cNvSpPr>
          <p:nvPr>
            <p:ph sz="quarter" idx="11"/>
          </p:nvPr>
        </p:nvSpPr>
        <p:spPr/>
        <p:txBody>
          <a:bodyPr>
            <a:normAutofit fontScale="92500" lnSpcReduction="20000"/>
          </a:bodyPr>
          <a:lstStyle/>
          <a:p>
            <a:pPr algn="ctr"/>
            <a:r>
              <a:rPr lang="en-US" dirty="0"/>
              <a:t>In Windows -&gt; Ease of Access Settings, you can make the cursor thicker</a:t>
            </a:r>
          </a:p>
        </p:txBody>
      </p:sp>
    </p:spTree>
    <p:extLst>
      <p:ext uri="{BB962C8B-B14F-4D97-AF65-F5344CB8AC3E}">
        <p14:creationId xmlns:p14="http://schemas.microsoft.com/office/powerpoint/2010/main" val="1026959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2298F2-2B48-462C-89D1-553D81048DC5}"/>
              </a:ext>
            </a:extLst>
          </p:cNvPr>
          <p:cNvPicPr>
            <a:picLocks noChangeAspect="1"/>
          </p:cNvPicPr>
          <p:nvPr/>
        </p:nvPicPr>
        <p:blipFill>
          <a:blip r:embed="rId3"/>
          <a:stretch>
            <a:fillRect/>
          </a:stretch>
        </p:blipFill>
        <p:spPr>
          <a:xfrm>
            <a:off x="3122612" y="1143001"/>
            <a:ext cx="7086600" cy="5427203"/>
          </a:xfrm>
          <a:prstGeom prst="rect">
            <a:avLst/>
          </a:prstGeom>
        </p:spPr>
      </p:pic>
      <p:sp>
        <p:nvSpPr>
          <p:cNvPr id="13" name="Rectangle 12">
            <a:extLst>
              <a:ext uri="{FF2B5EF4-FFF2-40B4-BE49-F238E27FC236}">
                <a16:creationId xmlns:a16="http://schemas.microsoft.com/office/drawing/2014/main" id="{DC9D23EB-AC0A-4590-9816-24F50C74BBAD}"/>
              </a:ext>
            </a:extLst>
          </p:cNvPr>
          <p:cNvSpPr/>
          <p:nvPr/>
        </p:nvSpPr>
        <p:spPr>
          <a:xfrm flipV="1">
            <a:off x="8642554" y="2743199"/>
            <a:ext cx="1566657" cy="49530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D0C2DD72-677E-47B2-8E99-C3D19D048915}"/>
              </a:ext>
            </a:extLst>
          </p:cNvPr>
          <p:cNvSpPr>
            <a:spLocks noGrp="1"/>
          </p:cNvSpPr>
          <p:nvPr>
            <p:ph sz="quarter" idx="11"/>
          </p:nvPr>
        </p:nvSpPr>
        <p:spPr/>
        <p:txBody>
          <a:bodyPr/>
          <a:lstStyle/>
          <a:p>
            <a:r>
              <a:rPr lang="en-US" dirty="0"/>
              <a:t>Thicker cursor – easier to see</a:t>
            </a:r>
          </a:p>
        </p:txBody>
      </p:sp>
    </p:spTree>
    <p:extLst>
      <p:ext uri="{BB962C8B-B14F-4D97-AF65-F5344CB8AC3E}">
        <p14:creationId xmlns:p14="http://schemas.microsoft.com/office/powerpoint/2010/main" val="3373293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E7AF5-3D27-D980-1D88-A21AFEC7B4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1ED6F-B773-7E24-4C62-5283591EC113}"/>
              </a:ext>
            </a:extLst>
          </p:cNvPr>
          <p:cNvSpPr>
            <a:spLocks noGrp="1"/>
          </p:cNvSpPr>
          <p:nvPr>
            <p:ph idx="1"/>
          </p:nvPr>
        </p:nvSpPr>
        <p:spPr>
          <a:xfrm>
            <a:off x="1726750" y="1752600"/>
            <a:ext cx="10360501" cy="4800600"/>
          </a:xfrm>
        </p:spPr>
        <p:txBody>
          <a:bodyPr/>
          <a:lstStyle/>
          <a:p>
            <a:pPr marL="461963" indent="-461963"/>
            <a:r>
              <a:rPr lang="en-US" sz="2400" dirty="0"/>
              <a:t>All responses will be entered into a drawing for a $50 Amazon Gift Card. </a:t>
            </a:r>
          </a:p>
          <a:p>
            <a:pPr marL="461963" indent="-461963"/>
            <a:r>
              <a:rPr lang="en-US" sz="2400" dirty="0"/>
              <a:t>Drawing to take place Friday at lunch. There will be multiple winners! </a:t>
            </a:r>
          </a:p>
          <a:p>
            <a:pPr marL="461963" indent="-461963"/>
            <a:r>
              <a:rPr lang="en-US" sz="2400" b="1" u="sng" dirty="0">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dirty="0"/>
              <a:t> or scan this QR code (also on the agenda)</a:t>
            </a:r>
          </a:p>
          <a:p>
            <a:pPr marL="461963" indent="-461963"/>
            <a:endParaRPr lang="en-US" sz="2400" dirty="0"/>
          </a:p>
          <a:p>
            <a:pPr marL="461963" indent="-461963"/>
            <a:endParaRPr lang="en-US" sz="2400" dirty="0"/>
          </a:p>
        </p:txBody>
      </p:sp>
      <p:sp>
        <p:nvSpPr>
          <p:cNvPr id="4" name="Slide Number Placeholder 3">
            <a:extLst>
              <a:ext uri="{FF2B5EF4-FFF2-40B4-BE49-F238E27FC236}">
                <a16:creationId xmlns:a16="http://schemas.microsoft.com/office/drawing/2014/main" id="{650D6A72-7EA8-606C-1189-1ADB5E03AC30}"/>
              </a:ext>
            </a:extLst>
          </p:cNvPr>
          <p:cNvSpPr>
            <a:spLocks noGrp="1"/>
          </p:cNvSpPr>
          <p:nvPr>
            <p:ph type="sldNum" sz="quarter" idx="10"/>
          </p:nvPr>
        </p:nvSpPr>
        <p:spPr/>
        <p:txBody>
          <a:bodyPr/>
          <a:lstStyle/>
          <a:p>
            <a:fld id="{E01ABE7C-D557-4CAA-AC9E-0A55A9FE9F7F}" type="slidenum">
              <a:rPr lang="en-US" smtClean="0"/>
              <a:pPr/>
              <a:t>17</a:t>
            </a:fld>
            <a:endParaRPr lang="en-US"/>
          </a:p>
        </p:txBody>
      </p:sp>
      <p:sp>
        <p:nvSpPr>
          <p:cNvPr id="2" name="Title 1">
            <a:extLst>
              <a:ext uri="{FF2B5EF4-FFF2-40B4-BE49-F238E27FC236}">
                <a16:creationId xmlns:a16="http://schemas.microsoft.com/office/drawing/2014/main" id="{D6A1CECA-5A8F-CE6D-1C30-148ABC1D7952}"/>
              </a:ext>
            </a:extLst>
          </p:cNvPr>
          <p:cNvSpPr>
            <a:spLocks noGrp="1"/>
          </p:cNvSpPr>
          <p:nvPr>
            <p:ph type="title" idx="4294967295"/>
          </p:nvPr>
        </p:nvSpPr>
        <p:spPr>
          <a:xfrm>
            <a:off x="1726749" y="228600"/>
            <a:ext cx="10032631" cy="990600"/>
          </a:xfrm>
          <a:prstGeom prst="rect">
            <a:avLst/>
          </a:prstGeom>
        </p:spPr>
        <p:txBody>
          <a:bodyPr anchor="ctr"/>
          <a:lstStyle/>
          <a:p>
            <a:r>
              <a:rPr lang="en-US" b="0" dirty="0"/>
              <a:t>REMINDER: 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440F4D5F-7651-9BCC-A16E-4988341DC8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852073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dirty="0"/>
              <a:t>All responses will be entered into a drawing for a $50 Amazon Gift Card. </a:t>
            </a:r>
          </a:p>
          <a:p>
            <a:pPr marL="461963" indent="-461963"/>
            <a:r>
              <a:rPr lang="en-US" sz="2400" dirty="0"/>
              <a:t>Drawing to take place Friday at lunch. There will be multiple winners! </a:t>
            </a:r>
          </a:p>
          <a:p>
            <a:pPr marL="461963" indent="-461963"/>
            <a:r>
              <a:rPr lang="en-US" sz="2400" b="1" u="sng" dirty="0">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dirty="0"/>
              <a:t> or scan this QR code (also on the agenda)</a:t>
            </a:r>
          </a:p>
          <a:p>
            <a:pPr marL="461963" indent="-461963"/>
            <a:endParaRPr lang="en-US" sz="2400" dirty="0"/>
          </a:p>
          <a:p>
            <a:pPr marL="461963" indent="-461963"/>
            <a:endParaRPr lang="en-US" sz="2400"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75B337-E60C-482C-0996-8B9BABC7F7A4}"/>
              </a:ext>
            </a:extLst>
          </p:cNvPr>
          <p:cNvSpPr>
            <a:spLocks noGrp="1"/>
          </p:cNvSpPr>
          <p:nvPr>
            <p:ph idx="1"/>
          </p:nvPr>
        </p:nvSpPr>
        <p:spPr/>
        <p:txBody>
          <a:bodyPr/>
          <a:lstStyle/>
          <a:p>
            <a:r>
              <a:rPr lang="en-US" sz="3200" b="1" dirty="0"/>
              <a:t>Dedicated Client Care team / structure </a:t>
            </a:r>
            <a:r>
              <a:rPr lang="en-US" sz="3200" dirty="0"/>
              <a:t>(including two new hires who just recently joined our team!) ﻿</a:t>
            </a:r>
          </a:p>
          <a:p>
            <a:pPr lvl="1"/>
            <a:r>
              <a:rPr lang="en-US" sz="2400" dirty="0"/>
              <a:t>Focus on ticket intake / triage</a:t>
            </a:r>
          </a:p>
          <a:p>
            <a:pPr lvl="1"/>
            <a:r>
              <a:rPr lang="en-US" sz="2400" dirty="0"/>
              <a:t>Tiered support for efficiency:</a:t>
            </a:r>
          </a:p>
          <a:p>
            <a:pPr lvl="2"/>
            <a:r>
              <a:rPr lang="en-US" sz="2000" dirty="0"/>
              <a:t>Tier 0 (Self-Service): Knowledge base, user manuals, </a:t>
            </a:r>
            <a:r>
              <a:rPr lang="en-US" sz="2000" i="1" dirty="0"/>
              <a:t>AI Chatbot (in progress), and a community forum (in discussion / development)</a:t>
            </a:r>
          </a:p>
          <a:p>
            <a:pPr lvl="2"/>
            <a:r>
              <a:rPr lang="en-US" sz="2000" dirty="0"/>
              <a:t>Tier 1 (Front Line): Generalist representatives for common and straightforward requests.</a:t>
            </a:r>
          </a:p>
          <a:p>
            <a:pPr lvl="2"/>
            <a:r>
              <a:rPr lang="en-US" sz="2000" dirty="0"/>
              <a:t>Tier 2 (Specialists): More technical staff for complex issues requiring product knowledge.</a:t>
            </a:r>
          </a:p>
          <a:p>
            <a:pPr lvl="2"/>
            <a:r>
              <a:rPr lang="en-US" sz="2000" dirty="0"/>
              <a:t>Tier 3 (Engineering Escalation): Direct escalation to developers for technical bugs.</a:t>
            </a:r>
          </a:p>
        </p:txBody>
      </p:sp>
      <p:sp>
        <p:nvSpPr>
          <p:cNvPr id="3" name="Slide Number Placeholder 2">
            <a:extLst>
              <a:ext uri="{FF2B5EF4-FFF2-40B4-BE49-F238E27FC236}">
                <a16:creationId xmlns:a16="http://schemas.microsoft.com/office/drawing/2014/main" id="{990040A6-9E46-F548-6452-DC269601FEC0}"/>
              </a:ext>
            </a:extLst>
          </p:cNvPr>
          <p:cNvSpPr>
            <a:spLocks noGrp="1"/>
          </p:cNvSpPr>
          <p:nvPr>
            <p:ph type="sldNum" sz="quarter" idx="10"/>
          </p:nvPr>
        </p:nvSpPr>
        <p:spPr/>
        <p:txBody>
          <a:bodyPr/>
          <a:lstStyle/>
          <a:p>
            <a:fld id="{E01ABE7C-D557-4CAA-AC9E-0A55A9FE9F7F}" type="slidenum">
              <a:rPr lang="en-US" smtClean="0"/>
              <a:pPr/>
              <a:t>3</a:t>
            </a:fld>
            <a:endParaRPr lang="en-US"/>
          </a:p>
        </p:txBody>
      </p:sp>
      <p:sp>
        <p:nvSpPr>
          <p:cNvPr id="4" name="Content Placeholder 3">
            <a:extLst>
              <a:ext uri="{FF2B5EF4-FFF2-40B4-BE49-F238E27FC236}">
                <a16:creationId xmlns:a16="http://schemas.microsoft.com/office/drawing/2014/main" id="{5F8C2FE8-ECF2-FDC8-A8C8-EB1F73C1392B}"/>
              </a:ext>
            </a:extLst>
          </p:cNvPr>
          <p:cNvSpPr>
            <a:spLocks noGrp="1"/>
          </p:cNvSpPr>
          <p:nvPr>
            <p:ph sz="quarter" idx="11"/>
          </p:nvPr>
        </p:nvSpPr>
        <p:spPr/>
        <p:txBody>
          <a:bodyPr>
            <a:normAutofit/>
          </a:bodyPr>
          <a:lstStyle/>
          <a:p>
            <a:pPr algn="ctr"/>
            <a:r>
              <a:rPr lang="en-US" dirty="0"/>
              <a:t>New Client Care Structure</a:t>
            </a:r>
          </a:p>
        </p:txBody>
      </p:sp>
    </p:spTree>
    <p:extLst>
      <p:ext uri="{BB962C8B-B14F-4D97-AF65-F5344CB8AC3E}">
        <p14:creationId xmlns:p14="http://schemas.microsoft.com/office/powerpoint/2010/main" val="2440762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FED7A-48C1-9DDA-1A44-A8841CD14AD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8C6EB1-0A6A-E963-A773-2A6DB67E0DAB}"/>
              </a:ext>
            </a:extLst>
          </p:cNvPr>
          <p:cNvSpPr>
            <a:spLocks noGrp="1"/>
          </p:cNvSpPr>
          <p:nvPr>
            <p:ph idx="1"/>
          </p:nvPr>
        </p:nvSpPr>
        <p:spPr/>
        <p:txBody>
          <a:bodyPr/>
          <a:lstStyle/>
          <a:p>
            <a:r>
              <a:rPr lang="en-US" sz="3200" b="1" dirty="0"/>
              <a:t>TeamSupport </a:t>
            </a:r>
            <a:r>
              <a:rPr lang="en-US" sz="3200" dirty="0"/>
              <a:t>product:</a:t>
            </a:r>
          </a:p>
          <a:p>
            <a:pPr lvl="1"/>
            <a:r>
              <a:rPr lang="en-US" sz="2000" b="1" dirty="0"/>
              <a:t>Client Care Portal:</a:t>
            </a:r>
            <a:r>
              <a:rPr lang="en-US" sz="2000" dirty="0"/>
              <a:t> New Client Care portal with full ticket management (e.g., ticket creation, viewing, communication). Additional functionality, such as moving over all user manuals and other documentation, is currently in progress</a:t>
            </a:r>
          </a:p>
          <a:p>
            <a:pPr lvl="1"/>
            <a:r>
              <a:rPr lang="en-US" sz="2000" b="1" dirty="0"/>
              <a:t>Email automation:</a:t>
            </a:r>
            <a:r>
              <a:rPr lang="en-US" sz="2000" dirty="0"/>
              <a:t> Tickets will be fully automated through email—simply by emailing </a:t>
            </a:r>
            <a:r>
              <a:rPr lang="en-US" sz="2000" u="sng" dirty="0">
                <a:hlinkClick r:id="rId2"/>
              </a:rPr>
              <a:t>support@keyinfosys.com</a:t>
            </a:r>
            <a:r>
              <a:rPr lang="en-US" sz="2000" dirty="0"/>
              <a:t>. All ticket updates, including file attachments and screenshots, will be automated through this email address.</a:t>
            </a:r>
          </a:p>
          <a:p>
            <a:pPr lvl="1"/>
            <a:r>
              <a:rPr lang="en-US" sz="2000" b="1" dirty="0"/>
              <a:t>Chat:</a:t>
            </a:r>
            <a:r>
              <a:rPr lang="en-US" sz="2000" dirty="0"/>
              <a:t> We have currently paused “live chat” (i.e., staffed with Client Care representatives), as we focus on our new structure (providing resolutions via email and other communication methods). We have enabled an AI-based chat bot for your review and feedback. If chat bot cannot resolve your issue, you can submit a new ticket through the portal. We will reevaluate the use of live chat in the coming months.</a:t>
            </a:r>
          </a:p>
        </p:txBody>
      </p:sp>
      <p:sp>
        <p:nvSpPr>
          <p:cNvPr id="3" name="Slide Number Placeholder 2">
            <a:extLst>
              <a:ext uri="{FF2B5EF4-FFF2-40B4-BE49-F238E27FC236}">
                <a16:creationId xmlns:a16="http://schemas.microsoft.com/office/drawing/2014/main" id="{81F0D348-9FA2-C7F3-1442-4A744E5B4793}"/>
              </a:ext>
            </a:extLst>
          </p:cNvPr>
          <p:cNvSpPr>
            <a:spLocks noGrp="1"/>
          </p:cNvSpPr>
          <p:nvPr>
            <p:ph type="sldNum" sz="quarter" idx="10"/>
          </p:nvPr>
        </p:nvSpPr>
        <p:spPr/>
        <p:txBody>
          <a:bodyPr/>
          <a:lstStyle/>
          <a:p>
            <a:fld id="{E01ABE7C-D557-4CAA-AC9E-0A55A9FE9F7F}" type="slidenum">
              <a:rPr lang="en-US" smtClean="0"/>
              <a:pPr/>
              <a:t>4</a:t>
            </a:fld>
            <a:endParaRPr lang="en-US"/>
          </a:p>
        </p:txBody>
      </p:sp>
      <p:sp>
        <p:nvSpPr>
          <p:cNvPr id="4" name="Content Placeholder 3">
            <a:extLst>
              <a:ext uri="{FF2B5EF4-FFF2-40B4-BE49-F238E27FC236}">
                <a16:creationId xmlns:a16="http://schemas.microsoft.com/office/drawing/2014/main" id="{AFB2276B-901D-A4AB-636A-B8B6EA6EF50F}"/>
              </a:ext>
            </a:extLst>
          </p:cNvPr>
          <p:cNvSpPr>
            <a:spLocks noGrp="1"/>
          </p:cNvSpPr>
          <p:nvPr>
            <p:ph sz="quarter" idx="11"/>
          </p:nvPr>
        </p:nvSpPr>
        <p:spPr/>
        <p:txBody>
          <a:bodyPr>
            <a:normAutofit/>
          </a:bodyPr>
          <a:lstStyle/>
          <a:p>
            <a:pPr algn="ctr"/>
            <a:r>
              <a:rPr lang="en-US" dirty="0"/>
              <a:t>New Client Care Ticket Management</a:t>
            </a:r>
          </a:p>
        </p:txBody>
      </p:sp>
    </p:spTree>
    <p:extLst>
      <p:ext uri="{BB962C8B-B14F-4D97-AF65-F5344CB8AC3E}">
        <p14:creationId xmlns:p14="http://schemas.microsoft.com/office/powerpoint/2010/main" val="206225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1722F-F4D4-E1E0-2B1F-BCB8DAC9C21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F0657C-EDBD-C498-138F-4D610B191901}"/>
              </a:ext>
            </a:extLst>
          </p:cNvPr>
          <p:cNvSpPr>
            <a:spLocks noGrp="1"/>
          </p:cNvSpPr>
          <p:nvPr>
            <p:ph idx="1"/>
          </p:nvPr>
        </p:nvSpPr>
        <p:spPr/>
        <p:txBody>
          <a:bodyPr/>
          <a:lstStyle/>
          <a:p>
            <a:r>
              <a:rPr lang="en-US" sz="3200" b="1" dirty="0"/>
              <a:t>Phone:</a:t>
            </a:r>
            <a:r>
              <a:rPr lang="en-US" sz="3200" dirty="0"/>
              <a:t> Our phone (856-722-0700 / 800-735-4862) remains active during regular business hours (8:30am to 5:00pm EST). </a:t>
            </a:r>
          </a:p>
          <a:p>
            <a:endParaRPr lang="en-US" sz="1800" dirty="0"/>
          </a:p>
          <a:p>
            <a:r>
              <a:rPr lang="en-US" sz="3200" dirty="0"/>
              <a:t>You’ll always reach a real Client Care representative — and if we’re helping another client when you call, just leave a message and we’ll get back to you quickly. </a:t>
            </a:r>
            <a:r>
              <a:rPr lang="en-US" sz="3200" i="1" dirty="0"/>
              <a:t>﻿</a:t>
            </a:r>
          </a:p>
          <a:p>
            <a:endParaRPr lang="en-US" sz="1800" i="1" dirty="0"/>
          </a:p>
          <a:p>
            <a:r>
              <a:rPr lang="en-US" sz="3200" i="1" dirty="0"/>
              <a:t>We recommend that you call us if you have a critical issue (e.g., system outage, payroll failure).</a:t>
            </a:r>
            <a:r>
              <a:rPr lang="en-US" sz="3200" dirty="0"/>
              <a:t> </a:t>
            </a:r>
          </a:p>
        </p:txBody>
      </p:sp>
      <p:sp>
        <p:nvSpPr>
          <p:cNvPr id="3" name="Slide Number Placeholder 2">
            <a:extLst>
              <a:ext uri="{FF2B5EF4-FFF2-40B4-BE49-F238E27FC236}">
                <a16:creationId xmlns:a16="http://schemas.microsoft.com/office/drawing/2014/main" id="{0903A3C0-8AEE-4E07-9BD0-8764F6B7AF41}"/>
              </a:ext>
            </a:extLst>
          </p:cNvPr>
          <p:cNvSpPr>
            <a:spLocks noGrp="1"/>
          </p:cNvSpPr>
          <p:nvPr>
            <p:ph type="sldNum" sz="quarter" idx="10"/>
          </p:nvPr>
        </p:nvSpPr>
        <p:spPr/>
        <p:txBody>
          <a:bodyPr/>
          <a:lstStyle/>
          <a:p>
            <a:fld id="{E01ABE7C-D557-4CAA-AC9E-0A55A9FE9F7F}" type="slidenum">
              <a:rPr lang="en-US" smtClean="0"/>
              <a:pPr/>
              <a:t>5</a:t>
            </a:fld>
            <a:endParaRPr lang="en-US"/>
          </a:p>
        </p:txBody>
      </p:sp>
      <p:sp>
        <p:nvSpPr>
          <p:cNvPr id="4" name="Content Placeholder 3">
            <a:extLst>
              <a:ext uri="{FF2B5EF4-FFF2-40B4-BE49-F238E27FC236}">
                <a16:creationId xmlns:a16="http://schemas.microsoft.com/office/drawing/2014/main" id="{49F86479-8154-8448-67EF-F6240FF11BED}"/>
              </a:ext>
            </a:extLst>
          </p:cNvPr>
          <p:cNvSpPr>
            <a:spLocks noGrp="1"/>
          </p:cNvSpPr>
          <p:nvPr>
            <p:ph sz="quarter" idx="11"/>
          </p:nvPr>
        </p:nvSpPr>
        <p:spPr/>
        <p:txBody>
          <a:bodyPr>
            <a:normAutofit/>
          </a:bodyPr>
          <a:lstStyle/>
          <a:p>
            <a:pPr algn="ctr"/>
            <a:r>
              <a:rPr lang="en-US" dirty="0"/>
              <a:t>Reaching a “live human”</a:t>
            </a:r>
          </a:p>
        </p:txBody>
      </p:sp>
    </p:spTree>
    <p:extLst>
      <p:ext uri="{BB962C8B-B14F-4D97-AF65-F5344CB8AC3E}">
        <p14:creationId xmlns:p14="http://schemas.microsoft.com/office/powerpoint/2010/main" val="1179759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557C-7811-D5EC-ED5D-CED9AAA415C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2066D7-8857-3EDF-CA75-146319D2323B}"/>
              </a:ext>
            </a:extLst>
          </p:cNvPr>
          <p:cNvSpPr>
            <a:spLocks noGrp="1"/>
          </p:cNvSpPr>
          <p:nvPr>
            <p:ph idx="1"/>
          </p:nvPr>
        </p:nvSpPr>
        <p:spPr/>
        <p:txBody>
          <a:bodyPr/>
          <a:lstStyle/>
          <a:p>
            <a:r>
              <a:rPr lang="en-US" b="1" dirty="0"/>
              <a:t>We are confident that these changes will help:</a:t>
            </a:r>
            <a:r>
              <a:rPr lang="en-US" dirty="0"/>
              <a:t> </a:t>
            </a:r>
          </a:p>
          <a:p>
            <a:pPr lvl="1"/>
            <a:r>
              <a:rPr lang="en-US" dirty="0"/>
              <a:t>Improve triaging and help you resolve your issues quicker </a:t>
            </a:r>
          </a:p>
          <a:p>
            <a:pPr lvl="1"/>
            <a:r>
              <a:rPr lang="en-US" dirty="0"/>
              <a:t>Ensure that urgent issues do not get delayed behind routine requests </a:t>
            </a:r>
          </a:p>
          <a:p>
            <a:pPr lvl="1"/>
            <a:r>
              <a:rPr lang="en-US" dirty="0"/>
              <a:t>Speed up resolutions over time by automating repetitive tasks</a:t>
            </a:r>
          </a:p>
          <a:p>
            <a:pPr lvl="1"/>
            <a:r>
              <a:rPr lang="en-US" dirty="0"/>
              <a:t>Lay the groundwork for smarter tools down the line (i.e., AI-supported workflows) </a:t>
            </a:r>
          </a:p>
        </p:txBody>
      </p:sp>
      <p:sp>
        <p:nvSpPr>
          <p:cNvPr id="3" name="Slide Number Placeholder 2">
            <a:extLst>
              <a:ext uri="{FF2B5EF4-FFF2-40B4-BE49-F238E27FC236}">
                <a16:creationId xmlns:a16="http://schemas.microsoft.com/office/drawing/2014/main" id="{6F1A2414-BFB1-0132-6B03-C52EF695DDBE}"/>
              </a:ext>
            </a:extLst>
          </p:cNvPr>
          <p:cNvSpPr>
            <a:spLocks noGrp="1"/>
          </p:cNvSpPr>
          <p:nvPr>
            <p:ph type="sldNum" sz="quarter" idx="10"/>
          </p:nvPr>
        </p:nvSpPr>
        <p:spPr/>
        <p:txBody>
          <a:bodyPr/>
          <a:lstStyle/>
          <a:p>
            <a:fld id="{E01ABE7C-D557-4CAA-AC9E-0A55A9FE9F7F}" type="slidenum">
              <a:rPr lang="en-US" smtClean="0"/>
              <a:pPr/>
              <a:t>6</a:t>
            </a:fld>
            <a:endParaRPr lang="en-US"/>
          </a:p>
        </p:txBody>
      </p:sp>
      <p:sp>
        <p:nvSpPr>
          <p:cNvPr id="4" name="Content Placeholder 3">
            <a:extLst>
              <a:ext uri="{FF2B5EF4-FFF2-40B4-BE49-F238E27FC236}">
                <a16:creationId xmlns:a16="http://schemas.microsoft.com/office/drawing/2014/main" id="{7C9070C4-086C-6212-4173-B5AC4CF7BF70}"/>
              </a:ext>
            </a:extLst>
          </p:cNvPr>
          <p:cNvSpPr>
            <a:spLocks noGrp="1"/>
          </p:cNvSpPr>
          <p:nvPr>
            <p:ph sz="quarter" idx="11"/>
          </p:nvPr>
        </p:nvSpPr>
        <p:spPr/>
        <p:txBody>
          <a:bodyPr>
            <a:normAutofit/>
          </a:bodyPr>
          <a:lstStyle/>
          <a:p>
            <a:pPr algn="ctr"/>
            <a:r>
              <a:rPr lang="en-US" dirty="0"/>
              <a:t>Why make the change?</a:t>
            </a:r>
          </a:p>
        </p:txBody>
      </p:sp>
    </p:spTree>
    <p:extLst>
      <p:ext uri="{BB962C8B-B14F-4D97-AF65-F5344CB8AC3E}">
        <p14:creationId xmlns:p14="http://schemas.microsoft.com/office/powerpoint/2010/main" val="2913364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698B2-9D46-02E1-B028-D092A4E3571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DF1BB-5245-9B2B-5379-BFEBBEBCACA5}"/>
              </a:ext>
            </a:extLst>
          </p:cNvPr>
          <p:cNvSpPr>
            <a:spLocks noGrp="1"/>
          </p:cNvSpPr>
          <p:nvPr>
            <p:ph idx="1"/>
          </p:nvPr>
        </p:nvSpPr>
        <p:spPr/>
        <p:txBody>
          <a:bodyPr/>
          <a:lstStyle/>
          <a:p>
            <a:r>
              <a:rPr lang="en-US" sz="3200" dirty="0"/>
              <a:t> All registered customers with access to our Client Care Portal can go to </a:t>
            </a:r>
            <a:r>
              <a:rPr lang="en-US" sz="3200" b="1" u="sng" dirty="0">
                <a:hlinkClick r:id="rId2"/>
              </a:rPr>
              <a:t>https://support.keyinfosys.com</a:t>
            </a:r>
            <a:r>
              <a:rPr lang="en-US" sz="3200" dirty="0"/>
              <a:t>, and click “Forgot my password”</a:t>
            </a:r>
          </a:p>
          <a:p>
            <a:r>
              <a:rPr lang="en-US" sz="3200" dirty="0"/>
              <a:t>Using your registered work email, reset your password and you’re all set!</a:t>
            </a:r>
          </a:p>
          <a:p>
            <a:endParaRPr lang="en-US" sz="2000" dirty="0"/>
          </a:p>
        </p:txBody>
      </p:sp>
      <p:sp>
        <p:nvSpPr>
          <p:cNvPr id="3" name="Slide Number Placeholder 2">
            <a:extLst>
              <a:ext uri="{FF2B5EF4-FFF2-40B4-BE49-F238E27FC236}">
                <a16:creationId xmlns:a16="http://schemas.microsoft.com/office/drawing/2014/main" id="{16FE8B5B-9016-1309-2755-EE8D87E27E5C}"/>
              </a:ext>
            </a:extLst>
          </p:cNvPr>
          <p:cNvSpPr>
            <a:spLocks noGrp="1"/>
          </p:cNvSpPr>
          <p:nvPr>
            <p:ph type="sldNum" sz="quarter" idx="10"/>
          </p:nvPr>
        </p:nvSpPr>
        <p:spPr/>
        <p:txBody>
          <a:bodyPr/>
          <a:lstStyle/>
          <a:p>
            <a:fld id="{E01ABE7C-D557-4CAA-AC9E-0A55A9FE9F7F}" type="slidenum">
              <a:rPr lang="en-US" smtClean="0"/>
              <a:pPr/>
              <a:t>7</a:t>
            </a:fld>
            <a:endParaRPr lang="en-US"/>
          </a:p>
        </p:txBody>
      </p:sp>
      <p:sp>
        <p:nvSpPr>
          <p:cNvPr id="4" name="Content Placeholder 3">
            <a:extLst>
              <a:ext uri="{FF2B5EF4-FFF2-40B4-BE49-F238E27FC236}">
                <a16:creationId xmlns:a16="http://schemas.microsoft.com/office/drawing/2014/main" id="{9995DBCD-2642-58F5-429F-D58A73939DCC}"/>
              </a:ext>
            </a:extLst>
          </p:cNvPr>
          <p:cNvSpPr>
            <a:spLocks noGrp="1"/>
          </p:cNvSpPr>
          <p:nvPr>
            <p:ph sz="quarter" idx="11"/>
          </p:nvPr>
        </p:nvSpPr>
        <p:spPr/>
        <p:txBody>
          <a:bodyPr>
            <a:normAutofit/>
          </a:bodyPr>
          <a:lstStyle/>
          <a:p>
            <a:pPr algn="ctr"/>
            <a:r>
              <a:rPr lang="en-US" dirty="0"/>
              <a:t>Accessing the new system</a:t>
            </a:r>
          </a:p>
        </p:txBody>
      </p:sp>
    </p:spTree>
    <p:extLst>
      <p:ext uri="{BB962C8B-B14F-4D97-AF65-F5344CB8AC3E}">
        <p14:creationId xmlns:p14="http://schemas.microsoft.com/office/powerpoint/2010/main" val="3010977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D5F33-84CD-576B-27A9-1D79F75ABB7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DFCFB-0A7E-D7A5-0909-AD7CEEFFBF3A}"/>
              </a:ext>
            </a:extLst>
          </p:cNvPr>
          <p:cNvSpPr>
            <a:spLocks noGrp="1"/>
          </p:cNvSpPr>
          <p:nvPr>
            <p:ph idx="1"/>
          </p:nvPr>
        </p:nvSpPr>
        <p:spPr/>
        <p:txBody>
          <a:bodyPr/>
          <a:lstStyle/>
          <a:p>
            <a:r>
              <a:rPr lang="en-US" sz="2800" b="1" dirty="0"/>
              <a:t>CSS = Customer Success Specialist</a:t>
            </a:r>
          </a:p>
          <a:p>
            <a:r>
              <a:rPr lang="en-US" sz="2800" dirty="0"/>
              <a:t>Judd, Janette, and Mike assigned to customers</a:t>
            </a:r>
          </a:p>
          <a:p>
            <a:r>
              <a:rPr lang="en-US" sz="2800" dirty="0"/>
              <a:t>Will contact our primary contacts at each organization to set up meetings, at least twice / year (can lead to additional meetings / trainings / etc., upon request) </a:t>
            </a:r>
          </a:p>
          <a:p>
            <a:r>
              <a:rPr lang="en-US" sz="2800" dirty="0"/>
              <a:t>These meetings are intended to:</a:t>
            </a:r>
          </a:p>
          <a:p>
            <a:pPr lvl="1"/>
            <a:r>
              <a:rPr lang="en-US" sz="2000" dirty="0"/>
              <a:t>Review open Cases and Status: Updates and progress on any active cases.</a:t>
            </a:r>
          </a:p>
          <a:p>
            <a:pPr lvl="1"/>
            <a:r>
              <a:rPr lang="en-US" sz="2000" dirty="0"/>
              <a:t>Explore New Opportunities:</a:t>
            </a:r>
          </a:p>
          <a:p>
            <a:pPr lvl="2"/>
            <a:r>
              <a:rPr lang="en-US" sz="1800" dirty="0"/>
              <a:t>Identify underutilized functions within your system.</a:t>
            </a:r>
          </a:p>
          <a:p>
            <a:pPr lvl="2"/>
            <a:r>
              <a:rPr lang="en-US" sz="1800" dirty="0"/>
              <a:t>Introduce you to Keystone’s larger product suite, including modules that your organization has not yet implemented but may benefit from.</a:t>
            </a:r>
          </a:p>
          <a:p>
            <a:pPr lvl="1"/>
            <a:r>
              <a:rPr lang="en-US" sz="2000" dirty="0"/>
              <a:t>System Enhancements Coordination: Assistance with defining specifications and managing approvals for any desired system enhancements.</a:t>
            </a:r>
          </a:p>
        </p:txBody>
      </p:sp>
      <p:sp>
        <p:nvSpPr>
          <p:cNvPr id="3" name="Slide Number Placeholder 2">
            <a:extLst>
              <a:ext uri="{FF2B5EF4-FFF2-40B4-BE49-F238E27FC236}">
                <a16:creationId xmlns:a16="http://schemas.microsoft.com/office/drawing/2014/main" id="{4C737540-1B12-4D44-C50C-8457CC4F3FD3}"/>
              </a:ext>
            </a:extLst>
          </p:cNvPr>
          <p:cNvSpPr>
            <a:spLocks noGrp="1"/>
          </p:cNvSpPr>
          <p:nvPr>
            <p:ph type="sldNum" sz="quarter" idx="10"/>
          </p:nvPr>
        </p:nvSpPr>
        <p:spPr/>
        <p:txBody>
          <a:bodyPr/>
          <a:lstStyle/>
          <a:p>
            <a:fld id="{E01ABE7C-D557-4CAA-AC9E-0A55A9FE9F7F}" type="slidenum">
              <a:rPr lang="en-US" smtClean="0"/>
              <a:pPr/>
              <a:t>8</a:t>
            </a:fld>
            <a:endParaRPr lang="en-US"/>
          </a:p>
        </p:txBody>
      </p:sp>
      <p:sp>
        <p:nvSpPr>
          <p:cNvPr id="4" name="Content Placeholder 3">
            <a:extLst>
              <a:ext uri="{FF2B5EF4-FFF2-40B4-BE49-F238E27FC236}">
                <a16:creationId xmlns:a16="http://schemas.microsoft.com/office/drawing/2014/main" id="{2871F0E8-5BE7-F8AE-8F81-D0F7CC504F2F}"/>
              </a:ext>
            </a:extLst>
          </p:cNvPr>
          <p:cNvSpPr>
            <a:spLocks noGrp="1"/>
          </p:cNvSpPr>
          <p:nvPr>
            <p:ph sz="quarter" idx="11"/>
          </p:nvPr>
        </p:nvSpPr>
        <p:spPr/>
        <p:txBody>
          <a:bodyPr>
            <a:normAutofit/>
          </a:bodyPr>
          <a:lstStyle/>
          <a:p>
            <a:pPr algn="ctr"/>
            <a:r>
              <a:rPr lang="en-US" dirty="0"/>
              <a:t>New CSS Program</a:t>
            </a:r>
          </a:p>
        </p:txBody>
      </p:sp>
    </p:spTree>
    <p:extLst>
      <p:ext uri="{BB962C8B-B14F-4D97-AF65-F5344CB8AC3E}">
        <p14:creationId xmlns:p14="http://schemas.microsoft.com/office/powerpoint/2010/main" val="741750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ED4F2-4A6E-3B9B-D5E2-263B5AD6AB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3EDC3-1DFE-07F5-7D5E-D9D45AD33966}"/>
              </a:ext>
            </a:extLst>
          </p:cNvPr>
          <p:cNvSpPr>
            <a:spLocks noGrp="1"/>
          </p:cNvSpPr>
          <p:nvPr>
            <p:ph type="ctrTitle" sz="quarter"/>
          </p:nvPr>
        </p:nvSpPr>
        <p:spPr>
          <a:xfrm>
            <a:off x="2970212" y="1612490"/>
            <a:ext cx="8456612" cy="3292159"/>
          </a:xfrm>
        </p:spPr>
        <p:txBody>
          <a:bodyPr lIns="91440" tIns="45720" rIns="91440" bIns="45720" anchor="ctr" anchorCtr="1">
            <a:normAutofit/>
          </a:bodyPr>
          <a:lstStyle/>
          <a:p>
            <a:r>
              <a:rPr lang="en-US" dirty="0">
                <a:latin typeface="Aptos"/>
              </a:rPr>
              <a:t>Keystone Client Tips</a:t>
            </a:r>
            <a:endParaRPr lang="en-US" dirty="0">
              <a:latin typeface="Aptos" panose="020B0004020202020204" pitchFamily="34" charset="0"/>
            </a:endParaRPr>
          </a:p>
        </p:txBody>
      </p:sp>
    </p:spTree>
    <p:extLst>
      <p:ext uri="{BB962C8B-B14F-4D97-AF65-F5344CB8AC3E}">
        <p14:creationId xmlns:p14="http://schemas.microsoft.com/office/powerpoint/2010/main" val="2937491949"/>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3.xml><?xml version="1.0" encoding="utf-8"?>
<ds:datastoreItem xmlns:ds="http://schemas.openxmlformats.org/officeDocument/2006/customXml" ds:itemID="{225F8734-FC53-4E41-A2D9-59E5B2971B15}">
  <ds:schemaRefs>
    <ds:schemaRef ds:uri="http://purl.org/dc/dcmitype/"/>
    <ds:schemaRef ds:uri="http://schemas.microsoft.com/office/2006/metadata/properties"/>
    <ds:schemaRef ds:uri="http://purl.org/dc/elements/1.1/"/>
    <ds:schemaRef ds:uri="5e0b9a0b-fe70-4913-b410-e68a4fc5ed57"/>
    <ds:schemaRef ds:uri="http://purl.org/dc/term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781812da-d73b-4284-b311-b75665a9727e"/>
  </ds:schemaRefs>
</ds:datastoreItem>
</file>

<file path=docProps/app.xml><?xml version="1.0" encoding="utf-8"?>
<Properties xmlns="http://schemas.openxmlformats.org/officeDocument/2006/extended-properties" xmlns:vt="http://schemas.openxmlformats.org/officeDocument/2006/docPropsVTypes">
  <Template/>
  <TotalTime>111</TotalTime>
  <Words>1143</Words>
  <Application>Microsoft Office PowerPoint</Application>
  <PresentationFormat>Custom</PresentationFormat>
  <Paragraphs>95</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Calibri</vt:lpstr>
      <vt:lpstr>Times New Roman</vt:lpstr>
      <vt:lpstr>Wingdings</vt:lpstr>
      <vt:lpstr>Keystone - NASU</vt:lpstr>
      <vt:lpstr>Client Care Update and Keystone Client Tips</vt:lpstr>
      <vt:lpstr>NASU 2025 Session Surveys – we want your feedback!</vt:lpstr>
      <vt:lpstr>PowerPoint Presentation</vt:lpstr>
      <vt:lpstr>PowerPoint Presentation</vt:lpstr>
      <vt:lpstr>PowerPoint Presentation</vt:lpstr>
      <vt:lpstr>PowerPoint Presentation</vt:lpstr>
      <vt:lpstr>PowerPoint Presentation</vt:lpstr>
      <vt:lpstr>PowerPoint Presentation</vt:lpstr>
      <vt:lpstr>Keystone Client Tips</vt:lpstr>
      <vt:lpstr>PowerPoint Presentation</vt:lpstr>
      <vt:lpstr>Keystone Client 5.95</vt:lpstr>
      <vt:lpstr>Keystone Client 5.95 </vt:lpstr>
      <vt:lpstr>Keystone Client Tips &amp; Tricks </vt:lpstr>
      <vt:lpstr>PowerPoint Presentation</vt:lpstr>
      <vt:lpstr>PowerPoint Presentation</vt:lpstr>
      <vt:lpstr>PowerPoint Presentation</vt:lpstr>
      <vt:lpstr>REMINDER: 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Mike Liggera</cp:lastModifiedBy>
  <cp:revision>15</cp:revision>
  <cp:lastPrinted>2016-09-16T15:22:39Z</cp:lastPrinted>
  <dcterms:created xsi:type="dcterms:W3CDTF">2009-02-19T19:39:49Z</dcterms:created>
  <dcterms:modified xsi:type="dcterms:W3CDTF">2025-10-03T13:50:08Z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