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7"/>
  </p:notesMasterIdLst>
  <p:handoutMasterIdLst>
    <p:handoutMasterId r:id="rId18"/>
  </p:handoutMasterIdLst>
  <p:sldIdLst>
    <p:sldId id="256" r:id="rId5"/>
    <p:sldId id="304" r:id="rId6"/>
    <p:sldId id="269" r:id="rId7"/>
    <p:sldId id="298" r:id="rId8"/>
    <p:sldId id="305" r:id="rId9"/>
    <p:sldId id="297" r:id="rId10"/>
    <p:sldId id="299" r:id="rId11"/>
    <p:sldId id="300" r:id="rId12"/>
    <p:sldId id="301" r:id="rId13"/>
    <p:sldId id="303" r:id="rId14"/>
    <p:sldId id="302" r:id="rId15"/>
    <p:sldId id="296" r:id="rId16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1D8E1E-FEE9-4FC4-85DE-ED1E8C516EE4}" v="3" dt="2025-09-30T14:44:23.3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ette Raab" userId="35123a9c-a850-4a48-8e3f-ce61ac3b4f3e" providerId="ADAL" clId="{25644E9C-B667-4B0A-884E-6DD67179AA53}"/>
    <pc:docChg chg="undo custSel addSld modSld sldOrd">
      <pc:chgData name="Janette Raab" userId="35123a9c-a850-4a48-8e3f-ce61ac3b4f3e" providerId="ADAL" clId="{25644E9C-B667-4B0A-884E-6DD67179AA53}" dt="2025-09-30T20:07:19.847" v="1626" actId="1076"/>
      <pc:docMkLst>
        <pc:docMk/>
      </pc:docMkLst>
      <pc:sldChg chg="modSp mod">
        <pc:chgData name="Janette Raab" userId="35123a9c-a850-4a48-8e3f-ce61ac3b4f3e" providerId="ADAL" clId="{25644E9C-B667-4B0A-884E-6DD67179AA53}" dt="2025-09-30T13:24:28.861" v="304" actId="20577"/>
        <pc:sldMkLst>
          <pc:docMk/>
          <pc:sldMk cId="492548821" sldId="256"/>
        </pc:sldMkLst>
        <pc:spChg chg="mod">
          <ac:chgData name="Janette Raab" userId="35123a9c-a850-4a48-8e3f-ce61ac3b4f3e" providerId="ADAL" clId="{25644E9C-B667-4B0A-884E-6DD67179AA53}" dt="2025-09-30T13:24:19.813" v="273" actId="20577"/>
          <ac:spMkLst>
            <pc:docMk/>
            <pc:sldMk cId="492548821" sldId="256"/>
            <ac:spMk id="2" creationId="{00000000-0000-0000-0000-000000000000}"/>
          </ac:spMkLst>
        </pc:spChg>
        <pc:spChg chg="mod">
          <ac:chgData name="Janette Raab" userId="35123a9c-a850-4a48-8e3f-ce61ac3b4f3e" providerId="ADAL" clId="{25644E9C-B667-4B0A-884E-6DD67179AA53}" dt="2025-09-30T13:24:28.861" v="304" actId="20577"/>
          <ac:spMkLst>
            <pc:docMk/>
            <pc:sldMk cId="492548821" sldId="256"/>
            <ac:spMk id="5" creationId="{048B246D-968B-1076-365A-F9C90A27D659}"/>
          </ac:spMkLst>
        </pc:spChg>
      </pc:sldChg>
      <pc:sldChg chg="addSp delSp modSp mod">
        <pc:chgData name="Janette Raab" userId="35123a9c-a850-4a48-8e3f-ce61ac3b4f3e" providerId="ADAL" clId="{25644E9C-B667-4B0A-884E-6DD67179AA53}" dt="2025-09-30T13:24:37.725" v="305" actId="1076"/>
        <pc:sldMkLst>
          <pc:docMk/>
          <pc:sldMk cId="357035112" sldId="269"/>
        </pc:sldMkLst>
        <pc:spChg chg="mod">
          <ac:chgData name="Janette Raab" userId="35123a9c-a850-4a48-8e3f-ce61ac3b4f3e" providerId="ADAL" clId="{25644E9C-B667-4B0A-884E-6DD67179AA53}" dt="2025-09-30T13:19:03.579" v="72" actId="113"/>
          <ac:spMkLst>
            <pc:docMk/>
            <pc:sldMk cId="357035112" sldId="269"/>
            <ac:spMk id="2" creationId="{00000000-0000-0000-0000-000000000000}"/>
          </ac:spMkLst>
        </pc:spChg>
        <pc:spChg chg="del mod">
          <ac:chgData name="Janette Raab" userId="35123a9c-a850-4a48-8e3f-ce61ac3b4f3e" providerId="ADAL" clId="{25644E9C-B667-4B0A-884E-6DD67179AA53}" dt="2025-09-30T13:20:00.708" v="74" actId="22"/>
          <ac:spMkLst>
            <pc:docMk/>
            <pc:sldMk cId="357035112" sldId="269"/>
            <ac:spMk id="3" creationId="{00000000-0000-0000-0000-000000000000}"/>
          </ac:spMkLst>
        </pc:spChg>
        <pc:spChg chg="add mod">
          <ac:chgData name="Janette Raab" userId="35123a9c-a850-4a48-8e3f-ce61ac3b4f3e" providerId="ADAL" clId="{25644E9C-B667-4B0A-884E-6DD67179AA53}" dt="2025-09-30T13:24:37.725" v="305" actId="1076"/>
          <ac:spMkLst>
            <pc:docMk/>
            <pc:sldMk cId="357035112" sldId="269"/>
            <ac:spMk id="7" creationId="{002084F6-AD33-8D5B-4C13-E1E497DF536E}"/>
          </ac:spMkLst>
        </pc:spChg>
        <pc:picChg chg="add mod ord">
          <ac:chgData name="Janette Raab" userId="35123a9c-a850-4a48-8e3f-ce61ac3b4f3e" providerId="ADAL" clId="{25644E9C-B667-4B0A-884E-6DD67179AA53}" dt="2025-09-30T13:20:18.668" v="77" actId="14100"/>
          <ac:picMkLst>
            <pc:docMk/>
            <pc:sldMk cId="357035112" sldId="269"/>
            <ac:picMk id="6" creationId="{A1A4AB65-CD1A-F00D-45CF-6B3060EB295C}"/>
          </ac:picMkLst>
        </pc:picChg>
      </pc:sldChg>
      <pc:sldChg chg="addSp delSp modSp new mod">
        <pc:chgData name="Janette Raab" userId="35123a9c-a850-4a48-8e3f-ce61ac3b4f3e" providerId="ADAL" clId="{25644E9C-B667-4B0A-884E-6DD67179AA53}" dt="2025-09-30T14:23:59.954" v="682" actId="1076"/>
        <pc:sldMkLst>
          <pc:docMk/>
          <pc:sldMk cId="2829032734" sldId="297"/>
        </pc:sldMkLst>
        <pc:spChg chg="del">
          <ac:chgData name="Janette Raab" userId="35123a9c-a850-4a48-8e3f-ce61ac3b4f3e" providerId="ADAL" clId="{25644E9C-B667-4B0A-884E-6DD67179AA53}" dt="2025-09-30T14:21:02.408" v="669" actId="22"/>
          <ac:spMkLst>
            <pc:docMk/>
            <pc:sldMk cId="2829032734" sldId="297"/>
            <ac:spMk id="2" creationId="{45899710-5387-3F0E-2383-48224995A2B6}"/>
          </ac:spMkLst>
        </pc:spChg>
        <pc:spChg chg="mod">
          <ac:chgData name="Janette Raab" userId="35123a9c-a850-4a48-8e3f-ce61ac3b4f3e" providerId="ADAL" clId="{25644E9C-B667-4B0A-884E-6DD67179AA53}" dt="2025-09-30T14:21:44.390" v="680" actId="20577"/>
          <ac:spMkLst>
            <pc:docMk/>
            <pc:sldMk cId="2829032734" sldId="297"/>
            <ac:spMk id="4" creationId="{47FDD934-F8E3-B7F7-3C0C-7F12B22C3C46}"/>
          </ac:spMkLst>
        </pc:spChg>
        <pc:picChg chg="add mod ord modCrop">
          <ac:chgData name="Janette Raab" userId="35123a9c-a850-4a48-8e3f-ce61ac3b4f3e" providerId="ADAL" clId="{25644E9C-B667-4B0A-884E-6DD67179AA53}" dt="2025-09-30T14:21:13.486" v="671" actId="732"/>
          <ac:picMkLst>
            <pc:docMk/>
            <pc:sldMk cId="2829032734" sldId="297"/>
            <ac:picMk id="6" creationId="{F03E9645-04AF-CBB4-68B4-8FB11D021E52}"/>
          </ac:picMkLst>
        </pc:picChg>
        <pc:picChg chg="add mod">
          <ac:chgData name="Janette Raab" userId="35123a9c-a850-4a48-8e3f-ce61ac3b4f3e" providerId="ADAL" clId="{25644E9C-B667-4B0A-884E-6DD67179AA53}" dt="2025-09-30T14:23:59.954" v="682" actId="1076"/>
          <ac:picMkLst>
            <pc:docMk/>
            <pc:sldMk cId="2829032734" sldId="297"/>
            <ac:picMk id="8" creationId="{1DB456C5-8D59-FECB-4232-EDF4F6FB9FA0}"/>
          </ac:picMkLst>
        </pc:picChg>
      </pc:sldChg>
      <pc:sldChg chg="addSp delSp modSp add mod">
        <pc:chgData name="Janette Raab" userId="35123a9c-a850-4a48-8e3f-ce61ac3b4f3e" providerId="ADAL" clId="{25644E9C-B667-4B0A-884E-6DD67179AA53}" dt="2025-09-30T20:06:50.086" v="1625" actId="20577"/>
        <pc:sldMkLst>
          <pc:docMk/>
          <pc:sldMk cId="2714448328" sldId="298"/>
        </pc:sldMkLst>
        <pc:spChg chg="mod">
          <ac:chgData name="Janette Raab" userId="35123a9c-a850-4a48-8e3f-ce61ac3b4f3e" providerId="ADAL" clId="{25644E9C-B667-4B0A-884E-6DD67179AA53}" dt="2025-09-30T20:06:50.086" v="1625" actId="20577"/>
          <ac:spMkLst>
            <pc:docMk/>
            <pc:sldMk cId="2714448328" sldId="298"/>
            <ac:spMk id="7" creationId="{DA760F30-13AC-C701-5577-E0F572257A09}"/>
          </ac:spMkLst>
        </pc:spChg>
        <pc:picChg chg="add mod">
          <ac:chgData name="Janette Raab" userId="35123a9c-a850-4a48-8e3f-ce61ac3b4f3e" providerId="ADAL" clId="{25644E9C-B667-4B0A-884E-6DD67179AA53}" dt="2025-09-30T13:27:10.194" v="311" actId="1076"/>
          <ac:picMkLst>
            <pc:docMk/>
            <pc:sldMk cId="2714448328" sldId="298"/>
            <ac:picMk id="5" creationId="{1908D0BE-A085-0288-1B1B-50261CF25C13}"/>
          </ac:picMkLst>
        </pc:picChg>
        <pc:picChg chg="del">
          <ac:chgData name="Janette Raab" userId="35123a9c-a850-4a48-8e3f-ce61ac3b4f3e" providerId="ADAL" clId="{25644E9C-B667-4B0A-884E-6DD67179AA53}" dt="2025-09-30T13:25:22.187" v="308" actId="478"/>
          <ac:picMkLst>
            <pc:docMk/>
            <pc:sldMk cId="2714448328" sldId="298"/>
            <ac:picMk id="6" creationId="{8CE43210-1EA5-63FC-787C-6764DDE3FD35}"/>
          </ac:picMkLst>
        </pc:picChg>
      </pc:sldChg>
      <pc:sldChg chg="addSp delSp modSp new mod">
        <pc:chgData name="Janette Raab" userId="35123a9c-a850-4a48-8e3f-ce61ac3b4f3e" providerId="ADAL" clId="{25644E9C-B667-4B0A-884E-6DD67179AA53}" dt="2025-09-30T20:07:19.847" v="1626" actId="1076"/>
        <pc:sldMkLst>
          <pc:docMk/>
          <pc:sldMk cId="1339582973" sldId="299"/>
        </pc:sldMkLst>
        <pc:spChg chg="del">
          <ac:chgData name="Janette Raab" userId="35123a9c-a850-4a48-8e3f-ce61ac3b4f3e" providerId="ADAL" clId="{25644E9C-B667-4B0A-884E-6DD67179AA53}" dt="2025-09-30T14:25:40.165" v="737" actId="22"/>
          <ac:spMkLst>
            <pc:docMk/>
            <pc:sldMk cId="1339582973" sldId="299"/>
            <ac:spMk id="2" creationId="{3CD52ABC-4353-BBA1-6CC2-51F1BD36BAA2}"/>
          </ac:spMkLst>
        </pc:spChg>
        <pc:spChg chg="mod">
          <ac:chgData name="Janette Raab" userId="35123a9c-a850-4a48-8e3f-ce61ac3b4f3e" providerId="ADAL" clId="{25644E9C-B667-4B0A-884E-6DD67179AA53}" dt="2025-09-30T14:25:03.652" v="736" actId="20577"/>
          <ac:spMkLst>
            <pc:docMk/>
            <pc:sldMk cId="1339582973" sldId="299"/>
            <ac:spMk id="4" creationId="{022C0079-510F-1307-3406-E69BCAD934A7}"/>
          </ac:spMkLst>
        </pc:spChg>
        <pc:picChg chg="add mod ord">
          <ac:chgData name="Janette Raab" userId="35123a9c-a850-4a48-8e3f-ce61ac3b4f3e" providerId="ADAL" clId="{25644E9C-B667-4B0A-884E-6DD67179AA53}" dt="2025-09-30T20:07:19.847" v="1626" actId="1076"/>
          <ac:picMkLst>
            <pc:docMk/>
            <pc:sldMk cId="1339582973" sldId="299"/>
            <ac:picMk id="6" creationId="{E378FE9E-0FEE-12FD-7102-EF587F891BBD}"/>
          </ac:picMkLst>
        </pc:picChg>
      </pc:sldChg>
      <pc:sldChg chg="addSp delSp modSp new mod">
        <pc:chgData name="Janette Raab" userId="35123a9c-a850-4a48-8e3f-ce61ac3b4f3e" providerId="ADAL" clId="{25644E9C-B667-4B0A-884E-6DD67179AA53}" dt="2025-09-30T14:44:57.659" v="1408" actId="20577"/>
        <pc:sldMkLst>
          <pc:docMk/>
          <pc:sldMk cId="1475902925" sldId="300"/>
        </pc:sldMkLst>
        <pc:spChg chg="del">
          <ac:chgData name="Janette Raab" userId="35123a9c-a850-4a48-8e3f-ce61ac3b4f3e" providerId="ADAL" clId="{25644E9C-B667-4B0A-884E-6DD67179AA53}" dt="2025-09-30T14:26:54.155" v="789" actId="22"/>
          <ac:spMkLst>
            <pc:docMk/>
            <pc:sldMk cId="1475902925" sldId="300"/>
            <ac:spMk id="2" creationId="{B87E75CA-7DAA-5B03-9014-3A53BC067580}"/>
          </ac:spMkLst>
        </pc:spChg>
        <pc:spChg chg="mod">
          <ac:chgData name="Janette Raab" userId="35123a9c-a850-4a48-8e3f-ce61ac3b4f3e" providerId="ADAL" clId="{25644E9C-B667-4B0A-884E-6DD67179AA53}" dt="2025-09-30T14:26:38.132" v="788" actId="20577"/>
          <ac:spMkLst>
            <pc:docMk/>
            <pc:sldMk cId="1475902925" sldId="300"/>
            <ac:spMk id="4" creationId="{D22A81F5-C377-022E-4C4C-75E1F40125C7}"/>
          </ac:spMkLst>
        </pc:spChg>
        <pc:spChg chg="add mod">
          <ac:chgData name="Janette Raab" userId="35123a9c-a850-4a48-8e3f-ce61ac3b4f3e" providerId="ADAL" clId="{25644E9C-B667-4B0A-884E-6DD67179AA53}" dt="2025-09-30T14:44:57.659" v="1408" actId="20577"/>
          <ac:spMkLst>
            <pc:docMk/>
            <pc:sldMk cId="1475902925" sldId="300"/>
            <ac:spMk id="7" creationId="{DD6EC802-F2F0-15AE-4642-1C039759061E}"/>
          </ac:spMkLst>
        </pc:spChg>
        <pc:picChg chg="add mod ord">
          <ac:chgData name="Janette Raab" userId="35123a9c-a850-4a48-8e3f-ce61ac3b4f3e" providerId="ADAL" clId="{25644E9C-B667-4B0A-884E-6DD67179AA53}" dt="2025-09-30T14:26:59.460" v="790" actId="1076"/>
          <ac:picMkLst>
            <pc:docMk/>
            <pc:sldMk cId="1475902925" sldId="300"/>
            <ac:picMk id="6" creationId="{73F84954-943E-70D4-4098-ABBB2EFC9E63}"/>
          </ac:picMkLst>
        </pc:picChg>
      </pc:sldChg>
      <pc:sldChg chg="addSp delSp modSp new mod">
        <pc:chgData name="Janette Raab" userId="35123a9c-a850-4a48-8e3f-ce61ac3b4f3e" providerId="ADAL" clId="{25644E9C-B667-4B0A-884E-6DD67179AA53}" dt="2025-09-30T14:28:34.096" v="843" actId="22"/>
        <pc:sldMkLst>
          <pc:docMk/>
          <pc:sldMk cId="4293743362" sldId="301"/>
        </pc:sldMkLst>
        <pc:spChg chg="del">
          <ac:chgData name="Janette Raab" userId="35123a9c-a850-4a48-8e3f-ce61ac3b4f3e" providerId="ADAL" clId="{25644E9C-B667-4B0A-884E-6DD67179AA53}" dt="2025-09-30T14:28:34.096" v="843" actId="22"/>
          <ac:spMkLst>
            <pc:docMk/>
            <pc:sldMk cId="4293743362" sldId="301"/>
            <ac:spMk id="2" creationId="{51496569-9075-51B9-16E4-6F1014D1103F}"/>
          </ac:spMkLst>
        </pc:spChg>
        <pc:spChg chg="mod">
          <ac:chgData name="Janette Raab" userId="35123a9c-a850-4a48-8e3f-ce61ac3b4f3e" providerId="ADAL" clId="{25644E9C-B667-4B0A-884E-6DD67179AA53}" dt="2025-09-30T14:28:19.467" v="842" actId="20577"/>
          <ac:spMkLst>
            <pc:docMk/>
            <pc:sldMk cId="4293743362" sldId="301"/>
            <ac:spMk id="4" creationId="{484036A6-C0F0-ECEF-E27D-13E45C2F8C0F}"/>
          </ac:spMkLst>
        </pc:spChg>
        <pc:picChg chg="add mod ord">
          <ac:chgData name="Janette Raab" userId="35123a9c-a850-4a48-8e3f-ce61ac3b4f3e" providerId="ADAL" clId="{25644E9C-B667-4B0A-884E-6DD67179AA53}" dt="2025-09-30T14:28:34.096" v="843" actId="22"/>
          <ac:picMkLst>
            <pc:docMk/>
            <pc:sldMk cId="4293743362" sldId="301"/>
            <ac:picMk id="6" creationId="{C98C1538-A9DA-23D6-875E-9ABB28E5F372}"/>
          </ac:picMkLst>
        </pc:picChg>
      </pc:sldChg>
      <pc:sldChg chg="addSp delSp modSp new mod ord">
        <pc:chgData name="Janette Raab" userId="35123a9c-a850-4a48-8e3f-ce61ac3b4f3e" providerId="ADAL" clId="{25644E9C-B667-4B0A-884E-6DD67179AA53}" dt="2025-09-30T14:41:24.059" v="1298"/>
        <pc:sldMkLst>
          <pc:docMk/>
          <pc:sldMk cId="3426828293" sldId="302"/>
        </pc:sldMkLst>
        <pc:spChg chg="del">
          <ac:chgData name="Janette Raab" userId="35123a9c-a850-4a48-8e3f-ce61ac3b4f3e" providerId="ADAL" clId="{25644E9C-B667-4B0A-884E-6DD67179AA53}" dt="2025-09-30T14:36:27.242" v="887" actId="22"/>
          <ac:spMkLst>
            <pc:docMk/>
            <pc:sldMk cId="3426828293" sldId="302"/>
            <ac:spMk id="2" creationId="{E57C1F80-4903-91EF-689E-25A62484224A}"/>
          </ac:spMkLst>
        </pc:spChg>
        <pc:spChg chg="mod">
          <ac:chgData name="Janette Raab" userId="35123a9c-a850-4a48-8e3f-ce61ac3b4f3e" providerId="ADAL" clId="{25644E9C-B667-4B0A-884E-6DD67179AA53}" dt="2025-09-30T14:35:54.042" v="886" actId="20577"/>
          <ac:spMkLst>
            <pc:docMk/>
            <pc:sldMk cId="3426828293" sldId="302"/>
            <ac:spMk id="4" creationId="{48462630-619B-0FE5-A61E-9B01596C09A3}"/>
          </ac:spMkLst>
        </pc:spChg>
        <pc:spChg chg="add mod">
          <ac:chgData name="Janette Raab" userId="35123a9c-a850-4a48-8e3f-ce61ac3b4f3e" providerId="ADAL" clId="{25644E9C-B667-4B0A-884E-6DD67179AA53}" dt="2025-09-30T14:41:14.730" v="1296" actId="20577"/>
          <ac:spMkLst>
            <pc:docMk/>
            <pc:sldMk cId="3426828293" sldId="302"/>
            <ac:spMk id="7" creationId="{E7F6B9F1-C631-9183-2CB5-338A4C041F53}"/>
          </ac:spMkLst>
        </pc:spChg>
        <pc:picChg chg="add mod ord">
          <ac:chgData name="Janette Raab" userId="35123a9c-a850-4a48-8e3f-ce61ac3b4f3e" providerId="ADAL" clId="{25644E9C-B667-4B0A-884E-6DD67179AA53}" dt="2025-09-30T14:39:08.228" v="1227" actId="1076"/>
          <ac:picMkLst>
            <pc:docMk/>
            <pc:sldMk cId="3426828293" sldId="302"/>
            <ac:picMk id="6" creationId="{A0FFA548-B41E-88A7-0390-C7CFDE53C302}"/>
          </ac:picMkLst>
        </pc:picChg>
      </pc:sldChg>
      <pc:sldChg chg="addSp delSp modSp new mod ord">
        <pc:chgData name="Janette Raab" userId="35123a9c-a850-4a48-8e3f-ce61ac3b4f3e" providerId="ADAL" clId="{25644E9C-B667-4B0A-884E-6DD67179AA53}" dt="2025-09-30T15:03:17.050" v="1454"/>
        <pc:sldMkLst>
          <pc:docMk/>
          <pc:sldMk cId="3599560373" sldId="303"/>
        </pc:sldMkLst>
        <pc:spChg chg="del">
          <ac:chgData name="Janette Raab" userId="35123a9c-a850-4a48-8e3f-ce61ac3b4f3e" providerId="ADAL" clId="{25644E9C-B667-4B0A-884E-6DD67179AA53}" dt="2025-09-30T15:02:18.899" v="1452" actId="22"/>
          <ac:spMkLst>
            <pc:docMk/>
            <pc:sldMk cId="3599560373" sldId="303"/>
            <ac:spMk id="2" creationId="{77613914-56F8-82BD-2126-1EE8C7382FA3}"/>
          </ac:spMkLst>
        </pc:spChg>
        <pc:spChg chg="mod">
          <ac:chgData name="Janette Raab" userId="35123a9c-a850-4a48-8e3f-ce61ac3b4f3e" providerId="ADAL" clId="{25644E9C-B667-4B0A-884E-6DD67179AA53}" dt="2025-09-30T15:02:01.412" v="1451" actId="20577"/>
          <ac:spMkLst>
            <pc:docMk/>
            <pc:sldMk cId="3599560373" sldId="303"/>
            <ac:spMk id="4" creationId="{55A407C3-B5A4-007E-8FF9-819CA622FBB2}"/>
          </ac:spMkLst>
        </pc:spChg>
        <pc:picChg chg="add mod ord">
          <ac:chgData name="Janette Raab" userId="35123a9c-a850-4a48-8e3f-ce61ac3b4f3e" providerId="ADAL" clId="{25644E9C-B667-4B0A-884E-6DD67179AA53}" dt="2025-09-30T15:02:18.899" v="1452" actId="22"/>
          <ac:picMkLst>
            <pc:docMk/>
            <pc:sldMk cId="3599560373" sldId="303"/>
            <ac:picMk id="6" creationId="{20ABC6DD-DEC3-3A92-7A3F-E84099391FD0}"/>
          </ac:picMkLst>
        </pc:picChg>
      </pc:sldChg>
      <pc:sldChg chg="addSp delSp modSp new mod">
        <pc:chgData name="Janette Raab" userId="35123a9c-a850-4a48-8e3f-ce61ac3b4f3e" providerId="ADAL" clId="{25644E9C-B667-4B0A-884E-6DD67179AA53}" dt="2025-09-30T15:23:00.763" v="1506" actId="1076"/>
        <pc:sldMkLst>
          <pc:docMk/>
          <pc:sldMk cId="432287604" sldId="304"/>
        </pc:sldMkLst>
        <pc:spChg chg="add del">
          <ac:chgData name="Janette Raab" userId="35123a9c-a850-4a48-8e3f-ce61ac3b4f3e" providerId="ADAL" clId="{25644E9C-B667-4B0A-884E-6DD67179AA53}" dt="2025-09-30T15:20:20.837" v="1498" actId="22"/>
          <ac:spMkLst>
            <pc:docMk/>
            <pc:sldMk cId="432287604" sldId="304"/>
            <ac:spMk id="2" creationId="{036B0208-9FF5-A7A6-7598-19295FCAA4B2}"/>
          </ac:spMkLst>
        </pc:spChg>
        <pc:spChg chg="mod">
          <ac:chgData name="Janette Raab" userId="35123a9c-a850-4a48-8e3f-ce61ac3b4f3e" providerId="ADAL" clId="{25644E9C-B667-4B0A-884E-6DD67179AA53}" dt="2025-09-30T15:04:56.343" v="1495" actId="27636"/>
          <ac:spMkLst>
            <pc:docMk/>
            <pc:sldMk cId="432287604" sldId="304"/>
            <ac:spMk id="4" creationId="{BD225158-7938-EBEB-B67F-C20B8B183E05}"/>
          </ac:spMkLst>
        </pc:spChg>
        <pc:spChg chg="add del mod">
          <ac:chgData name="Janette Raab" userId="35123a9c-a850-4a48-8e3f-ce61ac3b4f3e" providerId="ADAL" clId="{25644E9C-B667-4B0A-884E-6DD67179AA53}" dt="2025-09-30T15:22:52.592" v="1505" actId="478"/>
          <ac:spMkLst>
            <pc:docMk/>
            <pc:sldMk cId="432287604" sldId="304"/>
            <ac:spMk id="10" creationId="{AFEB6A2F-D36B-8758-8F86-1F1E8C84FFFF}"/>
          </ac:spMkLst>
        </pc:spChg>
        <pc:picChg chg="add del mod ord">
          <ac:chgData name="Janette Raab" userId="35123a9c-a850-4a48-8e3f-ce61ac3b4f3e" providerId="ADAL" clId="{25644E9C-B667-4B0A-884E-6DD67179AA53}" dt="2025-09-30T15:19:48.347" v="1497" actId="22"/>
          <ac:picMkLst>
            <pc:docMk/>
            <pc:sldMk cId="432287604" sldId="304"/>
            <ac:picMk id="6" creationId="{0E6C6142-A182-762F-88B7-03B4E0AF77F2}"/>
          </ac:picMkLst>
        </pc:picChg>
        <pc:picChg chg="add del mod ord">
          <ac:chgData name="Janette Raab" userId="35123a9c-a850-4a48-8e3f-ce61ac3b4f3e" providerId="ADAL" clId="{25644E9C-B667-4B0A-884E-6DD67179AA53}" dt="2025-09-30T15:22:07.875" v="1499" actId="478"/>
          <ac:picMkLst>
            <pc:docMk/>
            <pc:sldMk cId="432287604" sldId="304"/>
            <ac:picMk id="8" creationId="{6B013662-ECE7-A868-1DC6-E45D653C53B8}"/>
          </ac:picMkLst>
        </pc:picChg>
        <pc:picChg chg="add mod">
          <ac:chgData name="Janette Raab" userId="35123a9c-a850-4a48-8e3f-ce61ac3b4f3e" providerId="ADAL" clId="{25644E9C-B667-4B0A-884E-6DD67179AA53}" dt="2025-09-30T15:23:00.763" v="1506" actId="1076"/>
          <ac:picMkLst>
            <pc:docMk/>
            <pc:sldMk cId="432287604" sldId="304"/>
            <ac:picMk id="12" creationId="{1E0B88E0-752B-FDB5-36B6-8C3454C9D3D0}"/>
          </ac:picMkLst>
        </pc:picChg>
      </pc:sldChg>
      <pc:sldChg chg="addSp delSp modSp new mod ord">
        <pc:chgData name="Janette Raab" userId="35123a9c-a850-4a48-8e3f-ce61ac3b4f3e" providerId="ADAL" clId="{25644E9C-B667-4B0A-884E-6DD67179AA53}" dt="2025-09-30T15:25:30.320" v="1544" actId="22"/>
        <pc:sldMkLst>
          <pc:docMk/>
          <pc:sldMk cId="4198421474" sldId="305"/>
        </pc:sldMkLst>
        <pc:spChg chg="del">
          <ac:chgData name="Janette Raab" userId="35123a9c-a850-4a48-8e3f-ce61ac3b4f3e" providerId="ADAL" clId="{25644E9C-B667-4B0A-884E-6DD67179AA53}" dt="2025-09-30T15:25:30.320" v="1544" actId="22"/>
          <ac:spMkLst>
            <pc:docMk/>
            <pc:sldMk cId="4198421474" sldId="305"/>
            <ac:spMk id="2" creationId="{1159E721-A97F-45A0-CCA3-80B7C4D6798E}"/>
          </ac:spMkLst>
        </pc:spChg>
        <pc:spChg chg="mod">
          <ac:chgData name="Janette Raab" userId="35123a9c-a850-4a48-8e3f-ce61ac3b4f3e" providerId="ADAL" clId="{25644E9C-B667-4B0A-884E-6DD67179AA53}" dt="2025-09-30T15:24:42.981" v="1543" actId="20577"/>
          <ac:spMkLst>
            <pc:docMk/>
            <pc:sldMk cId="4198421474" sldId="305"/>
            <ac:spMk id="4" creationId="{1523B163-E0A5-F6FD-5E21-FEC8BC88402F}"/>
          </ac:spMkLst>
        </pc:spChg>
        <pc:picChg chg="add mod ord">
          <ac:chgData name="Janette Raab" userId="35123a9c-a850-4a48-8e3f-ce61ac3b4f3e" providerId="ADAL" clId="{25644E9C-B667-4B0A-884E-6DD67179AA53}" dt="2025-09-30T15:25:30.320" v="1544" actId="22"/>
          <ac:picMkLst>
            <pc:docMk/>
            <pc:sldMk cId="4198421474" sldId="305"/>
            <ac:picMk id="6" creationId="{F2A57AC4-37FF-C1F8-D6D1-E07AB8887F6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>
                <a:latin typeface="Aptos"/>
              </a:rPr>
              <a:t>G/L Best Practices and Clean Up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/>
              <a:t>Janette Raab and Glen Schuehler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0ABC6DD-DEC3-3A92-7A3F-E84099391F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6304" y="1371600"/>
            <a:ext cx="789921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297D75-288B-DCC4-ACFF-EB3C7681B6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A407C3-B5A4-007E-8FF9-819CA622FB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General Ledger Activity Program (GL0003)</a:t>
            </a:r>
          </a:p>
        </p:txBody>
      </p:sp>
    </p:spTree>
    <p:extLst>
      <p:ext uri="{BB962C8B-B14F-4D97-AF65-F5344CB8AC3E}">
        <p14:creationId xmlns:p14="http://schemas.microsoft.com/office/powerpoint/2010/main" val="3599560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0FFA548-B41E-88A7-0390-C7CFDE53C3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4899" y="1219200"/>
            <a:ext cx="7923414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3503F7-4DB8-0434-E13A-F0672A163D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462630-619B-0FE5-A61E-9B01596C09A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Funds Period Status Change (GL0048)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F6B9F1-C631-9183-2CB5-338A4C041F53}"/>
              </a:ext>
            </a:extLst>
          </p:cNvPr>
          <p:cNvSpPr txBox="1"/>
          <p:nvPr/>
        </p:nvSpPr>
        <p:spPr>
          <a:xfrm>
            <a:off x="8859795" y="1383957"/>
            <a:ext cx="316332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12018"/>
                </a:solidFill>
                <a:latin typeface="+mj-lt"/>
              </a:rPr>
              <a:t>Status</a:t>
            </a:r>
          </a:p>
          <a:p>
            <a:pPr lvl="1"/>
            <a:r>
              <a:rPr lang="en-US" i="1" dirty="0">
                <a:solidFill>
                  <a:srgbClr val="912018"/>
                </a:solidFill>
                <a:latin typeface="+mj-lt"/>
              </a:rPr>
              <a:t>Open – All Transactions</a:t>
            </a:r>
            <a:endParaRPr lang="en-US" dirty="0">
              <a:solidFill>
                <a:srgbClr val="912018"/>
              </a:solidFill>
              <a:latin typeface="+mj-lt"/>
            </a:endParaRPr>
          </a:p>
          <a:p>
            <a:pPr lvl="1"/>
            <a:r>
              <a:rPr lang="en-US" i="1" dirty="0">
                <a:solidFill>
                  <a:srgbClr val="912018"/>
                </a:solidFill>
                <a:latin typeface="+mj-lt"/>
              </a:rPr>
              <a:t>Close – No Transactions</a:t>
            </a:r>
            <a:endParaRPr lang="en-US" dirty="0">
              <a:solidFill>
                <a:srgbClr val="912018"/>
              </a:solidFill>
              <a:latin typeface="+mj-lt"/>
            </a:endParaRPr>
          </a:p>
          <a:p>
            <a:pPr lvl="1"/>
            <a:r>
              <a:rPr lang="en-US" i="1" dirty="0">
                <a:solidFill>
                  <a:srgbClr val="912018"/>
                </a:solidFill>
                <a:latin typeface="+mj-lt"/>
              </a:rPr>
              <a:t>Soft Close – Journal and 	Budget Transactions</a:t>
            </a:r>
            <a:endParaRPr lang="en-US" dirty="0">
              <a:solidFill>
                <a:srgbClr val="912018"/>
              </a:solidFill>
              <a:latin typeface="+mj-lt"/>
            </a:endParaRPr>
          </a:p>
          <a:p>
            <a:pPr lvl="1"/>
            <a:r>
              <a:rPr lang="en-US" i="1" dirty="0">
                <a:solidFill>
                  <a:srgbClr val="912018"/>
                </a:solidFill>
                <a:latin typeface="+mj-lt"/>
              </a:rPr>
              <a:t>Next Year – Requisitions 	and Budget 	Transactions</a:t>
            </a:r>
          </a:p>
          <a:p>
            <a:pPr lvl="1"/>
            <a:endParaRPr lang="en-US" dirty="0">
              <a:solidFill>
                <a:srgbClr val="912018"/>
              </a:solidFill>
              <a:latin typeface="+mj-lt"/>
            </a:endParaRPr>
          </a:p>
          <a:p>
            <a:r>
              <a:rPr lang="en-US" dirty="0">
                <a:solidFill>
                  <a:srgbClr val="912018"/>
                </a:solidFill>
                <a:latin typeface="+mj-lt"/>
              </a:rPr>
              <a:t>Period to Change</a:t>
            </a:r>
          </a:p>
          <a:p>
            <a:pPr lvl="1"/>
            <a:r>
              <a:rPr lang="en-US" i="1" dirty="0">
                <a:solidFill>
                  <a:srgbClr val="912018"/>
                </a:solidFill>
                <a:latin typeface="+mj-lt"/>
              </a:rPr>
              <a:t>Full year or individual periods</a:t>
            </a:r>
          </a:p>
          <a:p>
            <a:pPr lvl="1"/>
            <a:endParaRPr lang="en-US" i="1" dirty="0">
              <a:solidFill>
                <a:srgbClr val="912018"/>
              </a:solidFill>
              <a:latin typeface="+mj-lt"/>
            </a:endParaRPr>
          </a:p>
          <a:p>
            <a:r>
              <a:rPr lang="en-US" dirty="0">
                <a:solidFill>
                  <a:srgbClr val="912018"/>
                </a:solidFill>
                <a:latin typeface="+mj-lt"/>
              </a:rPr>
              <a:t>Funds</a:t>
            </a:r>
          </a:p>
          <a:p>
            <a:pPr lvl="1"/>
            <a:r>
              <a:rPr lang="en-US" i="1" dirty="0">
                <a:solidFill>
                  <a:srgbClr val="912018"/>
                </a:solidFill>
                <a:latin typeface="+mj-lt"/>
              </a:rPr>
              <a:t>All funds or individual funds</a:t>
            </a:r>
          </a:p>
        </p:txBody>
      </p:sp>
    </p:spTree>
    <p:extLst>
      <p:ext uri="{BB962C8B-B14F-4D97-AF65-F5344CB8AC3E}">
        <p14:creationId xmlns:p14="http://schemas.microsoft.com/office/powerpoint/2010/main" val="3426828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170170-250B-DCAD-5260-CFE8D5DCF0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225158-7938-EBEB-B67F-C20B8B183E0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Chart of Accounts Maintenance (GL0018)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E0B88E0-752B-FDB5-36B6-8C3454C9D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334" y="1160973"/>
            <a:ext cx="8229600" cy="527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87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1A4AB65-CD1A-F00D-45CF-6B3060EB295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522412" y="1371600"/>
            <a:ext cx="6509480" cy="52578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dirty="0">
                <a:solidFill>
                  <a:srgbClr val="912018"/>
                </a:solidFill>
                <a:latin typeface="Aptos"/>
              </a:rPr>
              <a:t>Chart of Accounts Management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2084F6-AD33-8D5B-4C13-E1E497DF536E}"/>
              </a:ext>
            </a:extLst>
          </p:cNvPr>
          <p:cNvSpPr txBox="1"/>
          <p:nvPr/>
        </p:nvSpPr>
        <p:spPr>
          <a:xfrm>
            <a:off x="8190470" y="2224216"/>
            <a:ext cx="36189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12018"/>
                </a:solidFill>
                <a:latin typeface="+mj-lt"/>
              </a:rPr>
              <a:t>Chart of Accounts Element Table Maintenance (GL0021)</a:t>
            </a:r>
          </a:p>
          <a:p>
            <a:endParaRPr lang="en-US" dirty="0">
              <a:solidFill>
                <a:srgbClr val="912018"/>
              </a:solidFill>
              <a:latin typeface="+mj-lt"/>
            </a:endParaRPr>
          </a:p>
          <a:p>
            <a:r>
              <a:rPr lang="en-US" dirty="0">
                <a:solidFill>
                  <a:srgbClr val="912018"/>
                </a:solidFill>
                <a:latin typeface="+mj-lt"/>
              </a:rPr>
              <a:t>COA elements and A-G Codes setup</a:t>
            </a:r>
          </a:p>
          <a:p>
            <a:endParaRPr lang="en-US" dirty="0">
              <a:solidFill>
                <a:srgbClr val="912018"/>
              </a:solidFill>
              <a:latin typeface="+mj-lt"/>
            </a:endParaRPr>
          </a:p>
          <a:p>
            <a:r>
              <a:rPr lang="en-US" dirty="0">
                <a:solidFill>
                  <a:srgbClr val="912018"/>
                </a:solidFill>
                <a:latin typeface="+mj-lt"/>
              </a:rPr>
              <a:t>New Account Defaults</a:t>
            </a:r>
          </a:p>
          <a:p>
            <a:endParaRPr lang="en-US" dirty="0">
              <a:solidFill>
                <a:srgbClr val="912018"/>
              </a:solidFill>
              <a:latin typeface="+mj-lt"/>
            </a:endParaRPr>
          </a:p>
          <a:p>
            <a:r>
              <a:rPr lang="en-US" dirty="0">
                <a:solidFill>
                  <a:srgbClr val="912018"/>
                </a:solidFill>
                <a:latin typeface="+mj-lt"/>
              </a:rPr>
              <a:t>Status</a:t>
            </a:r>
          </a:p>
        </p:txBody>
      </p:sp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8FB934-8F01-835E-02FE-F46ACC434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593A26-454D-2C94-196C-CCAEC36EC7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D83BB4-266C-38E9-C26E-5C62790E4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dirty="0">
                <a:solidFill>
                  <a:srgbClr val="912018"/>
                </a:solidFill>
                <a:latin typeface="Aptos"/>
              </a:rPr>
              <a:t>Chart of Accounts Management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760F30-13AC-C701-5577-E0F572257A09}"/>
              </a:ext>
            </a:extLst>
          </p:cNvPr>
          <p:cNvSpPr txBox="1"/>
          <p:nvPr/>
        </p:nvSpPr>
        <p:spPr>
          <a:xfrm>
            <a:off x="9237088" y="1495168"/>
            <a:ext cx="28478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12018"/>
                </a:solidFill>
                <a:latin typeface="+mj-lt"/>
              </a:rPr>
              <a:t>Define General Ledger Account Structure (GL1001)</a:t>
            </a:r>
          </a:p>
          <a:p>
            <a:endParaRPr lang="en-US" dirty="0">
              <a:solidFill>
                <a:srgbClr val="912018"/>
              </a:solidFill>
              <a:latin typeface="+mj-lt"/>
            </a:endParaRPr>
          </a:p>
          <a:p>
            <a:r>
              <a:rPr lang="en-US" dirty="0">
                <a:solidFill>
                  <a:srgbClr val="912018"/>
                </a:solidFill>
                <a:latin typeface="+mj-lt"/>
              </a:rPr>
              <a:t>Validation -  “Y “ - requires that element to be defined on the Chart of Accounts Element Table Maintenance (GL0021)</a:t>
            </a:r>
          </a:p>
          <a:p>
            <a:endParaRPr lang="en-US" dirty="0">
              <a:solidFill>
                <a:srgbClr val="912018"/>
              </a:solidFill>
              <a:latin typeface="+mj-lt"/>
            </a:endParaRPr>
          </a:p>
          <a:p>
            <a:r>
              <a:rPr lang="en-US" dirty="0">
                <a:solidFill>
                  <a:srgbClr val="912018"/>
                </a:solidFill>
                <a:latin typeface="+mj-lt"/>
              </a:rPr>
              <a:t>Description – “Y” -  builds the description on the Chart of Accounts Maintenance (GL0018)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08D0BE-A085-0288-1B1B-50261CF25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10" y="1219200"/>
            <a:ext cx="8182578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48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2A57AC4-37FF-C1F8-D6D1-E07AB8887F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8376" y="1371600"/>
            <a:ext cx="7995073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E1D567-324F-BFAF-0B14-CA2ADBCBBB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523B163-E0A5-F6FD-5E21-FEC8BC8840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Budget Group Maintenance (BP1003)</a:t>
            </a:r>
          </a:p>
        </p:txBody>
      </p:sp>
    </p:spTree>
    <p:extLst>
      <p:ext uri="{BB962C8B-B14F-4D97-AF65-F5344CB8AC3E}">
        <p14:creationId xmlns:p14="http://schemas.microsoft.com/office/powerpoint/2010/main" val="4198421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03E9645-04AF-CBB4-68B4-8FB11D021E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24371"/>
          <a:stretch>
            <a:fillRect/>
          </a:stretch>
        </p:blipFill>
        <p:spPr>
          <a:xfrm>
            <a:off x="1522412" y="1219200"/>
            <a:ext cx="10287000" cy="352579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FF239F-199C-4DA6-D53B-E437BAB949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7FDD934-F8E3-B7F7-3C0C-7F12B22C3C4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General Ledger Update Import (GL0101)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B456C5-8D59-FECB-4232-EDF4F6FB9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05567"/>
            <a:ext cx="12188825" cy="187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032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378FE9E-0FEE-12FD-7102-EF587F891B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9747" y="1666875"/>
            <a:ext cx="7912329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FEE59E-8489-3994-AEBD-768095CEBA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7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2C0079-510F-1307-3406-E69BCAD934A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Mass Change Chart of Accounts Defaults (KF0181)</a:t>
            </a:r>
          </a:p>
        </p:txBody>
      </p:sp>
    </p:spTree>
    <p:extLst>
      <p:ext uri="{BB962C8B-B14F-4D97-AF65-F5344CB8AC3E}">
        <p14:creationId xmlns:p14="http://schemas.microsoft.com/office/powerpoint/2010/main" val="1339582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3F84954-943E-70D4-4098-ABBB2EFC9E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0218" y="1124465"/>
            <a:ext cx="7851387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74EEDB-80DF-7E77-D782-99179B4103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8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2A81F5-C377-022E-4C4C-75E1F40125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Mass Chart of Accounts Change (KF0198)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6EC802-F2F0-15AE-4642-1C039759061E}"/>
              </a:ext>
            </a:extLst>
          </p:cNvPr>
          <p:cNvSpPr txBox="1"/>
          <p:nvPr/>
        </p:nvSpPr>
        <p:spPr>
          <a:xfrm>
            <a:off x="2236573" y="6191765"/>
            <a:ext cx="8649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912018"/>
                </a:solidFill>
                <a:latin typeface="+mj-lt"/>
              </a:rPr>
              <a:t>*Program is an add on process – contact Keystone Client for pricing</a:t>
            </a:r>
          </a:p>
        </p:txBody>
      </p:sp>
    </p:spTree>
    <p:extLst>
      <p:ext uri="{BB962C8B-B14F-4D97-AF65-F5344CB8AC3E}">
        <p14:creationId xmlns:p14="http://schemas.microsoft.com/office/powerpoint/2010/main" val="1475902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98C1538-A9DA-23D6-875E-9ABB28E5F3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5875" y="1371600"/>
            <a:ext cx="7960076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0F82B5-12E3-A222-5A5F-982B8FC316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4036A6-C0F0-ECEF-E27D-13E45C2F8C0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Wildcard Account Status Update (KF0272)</a:t>
            </a:r>
          </a:p>
        </p:txBody>
      </p:sp>
    </p:spTree>
    <p:extLst>
      <p:ext uri="{BB962C8B-B14F-4D97-AF65-F5344CB8AC3E}">
        <p14:creationId xmlns:p14="http://schemas.microsoft.com/office/powerpoint/2010/main" val="4293743362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25F8734-FC53-4E41-A2D9-59E5B2971B15}">
  <ds:schemaRefs>
    <ds:schemaRef ds:uri="5e0b9a0b-fe70-4913-b410-e68a4fc5ed57"/>
    <ds:schemaRef ds:uri="781812da-d73b-4284-b311-b75665a9727e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282</Words>
  <Application>Microsoft Office PowerPoint</Application>
  <PresentationFormat>Custom</PresentationFormat>
  <Paragraphs>55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Calibri</vt:lpstr>
      <vt:lpstr>Times New Roman</vt:lpstr>
      <vt:lpstr>Wingdings</vt:lpstr>
      <vt:lpstr>Keystone - NASU</vt:lpstr>
      <vt:lpstr>G/L Best Practices and Clean Up</vt:lpstr>
      <vt:lpstr>Chart of Accounts Maintenance (GL0018)</vt:lpstr>
      <vt:lpstr>Chart of Accounts Management</vt:lpstr>
      <vt:lpstr>Chart of Accounts Management</vt:lpstr>
      <vt:lpstr>Budget Group Maintenance (BP1003)</vt:lpstr>
      <vt:lpstr>General Ledger Update Import (GL0101)</vt:lpstr>
      <vt:lpstr>Mass Change Chart of Accounts Defaults (KF0181)</vt:lpstr>
      <vt:lpstr>Mass Chart of Accounts Change (KF0198)</vt:lpstr>
      <vt:lpstr>Wildcard Account Status Update (KF0272)</vt:lpstr>
      <vt:lpstr>General Ledger Activity Program (GL0003)</vt:lpstr>
      <vt:lpstr>Funds Period Status Change (GL0048)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Janette Raab</cp:lastModifiedBy>
  <cp:revision>2</cp:revision>
  <cp:lastPrinted>2016-09-16T15:22:39Z</cp:lastPrinted>
  <dcterms:created xsi:type="dcterms:W3CDTF">2009-02-19T19:39:49Z</dcterms:created>
  <dcterms:modified xsi:type="dcterms:W3CDTF">2025-09-30T20:07:28Z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