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5"/>
  </p:notesMasterIdLst>
  <p:handoutMasterIdLst>
    <p:handoutMasterId r:id="rId16"/>
  </p:handoutMasterIdLst>
  <p:sldIdLst>
    <p:sldId id="5507" r:id="rId5"/>
    <p:sldId id="269" r:id="rId6"/>
    <p:sldId id="5508" r:id="rId7"/>
    <p:sldId id="5512" r:id="rId8"/>
    <p:sldId id="5509" r:id="rId9"/>
    <p:sldId id="5514" r:id="rId10"/>
    <p:sldId id="5510" r:id="rId11"/>
    <p:sldId id="5515" r:id="rId12"/>
    <p:sldId id="5511" r:id="rId13"/>
    <p:sldId id="5513" r:id="rId14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131"/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794" autoAdjust="0"/>
  </p:normalViewPr>
  <p:slideViewPr>
    <p:cSldViewPr>
      <p:cViewPr varScale="1">
        <p:scale>
          <a:sx n="107" d="100"/>
          <a:sy n="107" d="100"/>
        </p:scale>
        <p:origin x="75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Kirby" userId="c2e7bb7e-cfe3-472e-88e5-655a22e50387" providerId="ADAL" clId="{70ACD9C3-3717-4755-91A0-3CE4EF576B93}"/>
    <pc:docChg chg="undo custSel addSld delSld modSld">
      <pc:chgData name="Mark Kirby" userId="c2e7bb7e-cfe3-472e-88e5-655a22e50387" providerId="ADAL" clId="{70ACD9C3-3717-4755-91A0-3CE4EF576B93}" dt="2025-10-01T03:02:02.229" v="1712" actId="20577"/>
      <pc:docMkLst>
        <pc:docMk/>
      </pc:docMkLst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492548821" sldId="256"/>
        </pc:sldMkLst>
      </pc:sldChg>
      <pc:sldChg chg="modSp mod">
        <pc:chgData name="Mark Kirby" userId="c2e7bb7e-cfe3-472e-88e5-655a22e50387" providerId="ADAL" clId="{70ACD9C3-3717-4755-91A0-3CE4EF576B93}" dt="2025-10-01T03:02:02.229" v="1712" actId="20577"/>
        <pc:sldMkLst>
          <pc:docMk/>
          <pc:sldMk cId="357035112" sldId="269"/>
        </pc:sldMkLst>
        <pc:spChg chg="mod">
          <ac:chgData name="Mark Kirby" userId="c2e7bb7e-cfe3-472e-88e5-655a22e50387" providerId="ADAL" clId="{70ACD9C3-3717-4755-91A0-3CE4EF576B93}" dt="2025-10-01T03:02:02.229" v="1712" actId="20577"/>
          <ac:spMkLst>
            <pc:docMk/>
            <pc:sldMk cId="357035112" sldId="269"/>
            <ac:spMk id="3" creationId="{00000000-0000-0000-0000-000000000000}"/>
          </ac:spMkLst>
        </pc:spChg>
      </pc:sldChg>
      <pc:sldChg chg="addSp delSp modSp del mod">
        <pc:chgData name="Mark Kirby" userId="c2e7bb7e-cfe3-472e-88e5-655a22e50387" providerId="ADAL" clId="{70ACD9C3-3717-4755-91A0-3CE4EF576B93}" dt="2025-10-01T00:53:20.660" v="139" actId="47"/>
        <pc:sldMkLst>
          <pc:docMk/>
          <pc:sldMk cId="3887221225" sldId="5472"/>
        </pc:sldMkLst>
        <pc:spChg chg="mod">
          <ac:chgData name="Mark Kirby" userId="c2e7bb7e-cfe3-472e-88e5-655a22e50387" providerId="ADAL" clId="{70ACD9C3-3717-4755-91A0-3CE4EF576B93}" dt="2025-10-01T00:51:10.253" v="100" actId="20577"/>
          <ac:spMkLst>
            <pc:docMk/>
            <pc:sldMk cId="3887221225" sldId="5472"/>
            <ac:spMk id="2" creationId="{770DFD13-5231-3CD8-93C7-96872B4984FE}"/>
          </ac:spMkLst>
        </pc:spChg>
        <pc:spChg chg="del mod">
          <ac:chgData name="Mark Kirby" userId="c2e7bb7e-cfe3-472e-88e5-655a22e50387" providerId="ADAL" clId="{70ACD9C3-3717-4755-91A0-3CE4EF576B93}" dt="2025-10-01T00:51:18.853" v="104"/>
          <ac:spMkLst>
            <pc:docMk/>
            <pc:sldMk cId="3887221225" sldId="5472"/>
            <ac:spMk id="3" creationId="{4901B0E3-461C-EFEA-A1BD-92EF6936B7AB}"/>
          </ac:spMkLst>
        </pc:spChg>
        <pc:spChg chg="add del">
          <ac:chgData name="Mark Kirby" userId="c2e7bb7e-cfe3-472e-88e5-655a22e50387" providerId="ADAL" clId="{70ACD9C3-3717-4755-91A0-3CE4EF576B93}" dt="2025-10-01T00:51:15.747" v="102"/>
          <ac:spMkLst>
            <pc:docMk/>
            <pc:sldMk cId="3887221225" sldId="5472"/>
            <ac:spMk id="5" creationId="{75EC8C39-7423-46EB-A807-A9528838A435}"/>
          </ac:spMkLst>
        </pc:spChg>
        <pc:spChg chg="add mod">
          <ac:chgData name="Mark Kirby" userId="c2e7bb7e-cfe3-472e-88e5-655a22e50387" providerId="ADAL" clId="{70ACD9C3-3717-4755-91A0-3CE4EF576B93}" dt="2025-10-01T00:51:58.904" v="113" actId="255"/>
          <ac:spMkLst>
            <pc:docMk/>
            <pc:sldMk cId="3887221225" sldId="5472"/>
            <ac:spMk id="6" creationId="{D2B1A60D-A23B-4AED-B6AF-ED1DA0277558}"/>
          </ac:spMkLst>
        </pc:spChg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4015703835" sldId="5477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118569190" sldId="5479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166416114" sldId="5480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33331641" sldId="5481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347485471" sldId="5482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1080496608" sldId="5483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3365063398" sldId="5484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502821351" sldId="5485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050075660" sldId="5486"/>
        </pc:sldMkLst>
      </pc:sldChg>
      <pc:sldChg chg="del">
        <pc:chgData name="Mark Kirby" userId="c2e7bb7e-cfe3-472e-88e5-655a22e50387" providerId="ADAL" clId="{70ACD9C3-3717-4755-91A0-3CE4EF576B93}" dt="2025-10-01T00:50:56.547" v="87" actId="47"/>
        <pc:sldMkLst>
          <pc:docMk/>
          <pc:sldMk cId="2787696186" sldId="5487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3478275388" sldId="5489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370198785" sldId="5490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3406591525" sldId="5491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444391321" sldId="5493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01370176" sldId="5494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179624255" sldId="5495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3515846636" sldId="5496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319292257" sldId="5497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829710191" sldId="5499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1336978252" sldId="5500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1234347997" sldId="5505"/>
        </pc:sldMkLst>
      </pc:sldChg>
      <pc:sldChg chg="del">
        <pc:chgData name="Mark Kirby" userId="c2e7bb7e-cfe3-472e-88e5-655a22e50387" providerId="ADAL" clId="{70ACD9C3-3717-4755-91A0-3CE4EF576B93}" dt="2025-10-01T00:51:02.134" v="88" actId="47"/>
        <pc:sldMkLst>
          <pc:docMk/>
          <pc:sldMk cId="2205067324" sldId="5506"/>
        </pc:sldMkLst>
      </pc:sldChg>
      <pc:sldChg chg="modSp mod">
        <pc:chgData name="Mark Kirby" userId="c2e7bb7e-cfe3-472e-88e5-655a22e50387" providerId="ADAL" clId="{70ACD9C3-3717-4755-91A0-3CE4EF576B93}" dt="2025-10-01T00:40:11.939" v="37" actId="20577"/>
        <pc:sldMkLst>
          <pc:docMk/>
          <pc:sldMk cId="1733178348" sldId="5507"/>
        </pc:sldMkLst>
        <pc:spChg chg="mod">
          <ac:chgData name="Mark Kirby" userId="c2e7bb7e-cfe3-472e-88e5-655a22e50387" providerId="ADAL" clId="{70ACD9C3-3717-4755-91A0-3CE4EF576B93}" dt="2025-10-01T00:40:02.875" v="19" actId="20577"/>
          <ac:spMkLst>
            <pc:docMk/>
            <pc:sldMk cId="1733178348" sldId="5507"/>
            <ac:spMk id="2" creationId="{B278F5FD-B41C-CD2F-E5CB-EB62C2ACEADC}"/>
          </ac:spMkLst>
        </pc:spChg>
        <pc:spChg chg="mod">
          <ac:chgData name="Mark Kirby" userId="c2e7bb7e-cfe3-472e-88e5-655a22e50387" providerId="ADAL" clId="{70ACD9C3-3717-4755-91A0-3CE4EF576B93}" dt="2025-10-01T00:40:11.939" v="37" actId="20577"/>
          <ac:spMkLst>
            <pc:docMk/>
            <pc:sldMk cId="1733178348" sldId="5507"/>
            <ac:spMk id="5" creationId="{EF079607-B99E-B5DD-0DAC-D1022771C5F7}"/>
          </ac:spMkLst>
        </pc:spChg>
      </pc:sldChg>
      <pc:sldChg chg="addSp delSp modSp new del mod">
        <pc:chgData name="Mark Kirby" userId="c2e7bb7e-cfe3-472e-88e5-655a22e50387" providerId="ADAL" clId="{70ACD9C3-3717-4755-91A0-3CE4EF576B93}" dt="2025-10-01T00:52:49.842" v="131" actId="2696"/>
        <pc:sldMkLst>
          <pc:docMk/>
          <pc:sldMk cId="125914667" sldId="5508"/>
        </pc:sldMkLst>
        <pc:spChg chg="del">
          <ac:chgData name="Mark Kirby" userId="c2e7bb7e-cfe3-472e-88e5-655a22e50387" providerId="ADAL" clId="{70ACD9C3-3717-4755-91A0-3CE4EF576B93}" dt="2025-10-01T00:52:26.615" v="127"/>
          <ac:spMkLst>
            <pc:docMk/>
            <pc:sldMk cId="125914667" sldId="5508"/>
            <ac:spMk id="2" creationId="{40C8E341-8B41-40D2-BE29-7C207A7B52C0}"/>
          </ac:spMkLst>
        </pc:spChg>
        <pc:spChg chg="mod">
          <ac:chgData name="Mark Kirby" userId="c2e7bb7e-cfe3-472e-88e5-655a22e50387" providerId="ADAL" clId="{70ACD9C3-3717-4755-91A0-3CE4EF576B93}" dt="2025-10-01T00:52:23.426" v="126" actId="20577"/>
          <ac:spMkLst>
            <pc:docMk/>
            <pc:sldMk cId="125914667" sldId="5508"/>
            <ac:spMk id="4" creationId="{1FB7DEC4-453F-4E96-BF17-48FFB553A82F}"/>
          </ac:spMkLst>
        </pc:spChg>
        <pc:spChg chg="add mod">
          <ac:chgData name="Mark Kirby" userId="c2e7bb7e-cfe3-472e-88e5-655a22e50387" providerId="ADAL" clId="{70ACD9C3-3717-4755-91A0-3CE4EF576B93}" dt="2025-10-01T00:52:46.319" v="130" actId="1076"/>
          <ac:spMkLst>
            <pc:docMk/>
            <pc:sldMk cId="125914667" sldId="5508"/>
            <ac:spMk id="5" creationId="{96C29987-0AD9-4EA4-A758-8E06A0C72D19}"/>
          </ac:spMkLst>
        </pc:spChg>
      </pc:sldChg>
      <pc:sldChg chg="addSp delSp modSp new mod">
        <pc:chgData name="Mark Kirby" userId="c2e7bb7e-cfe3-472e-88e5-655a22e50387" providerId="ADAL" clId="{70ACD9C3-3717-4755-91A0-3CE4EF576B93}" dt="2025-10-01T03:00:55.973" v="1688" actId="5793"/>
        <pc:sldMkLst>
          <pc:docMk/>
          <pc:sldMk cId="1045431000" sldId="5508"/>
        </pc:sldMkLst>
        <pc:spChg chg="del">
          <ac:chgData name="Mark Kirby" userId="c2e7bb7e-cfe3-472e-88e5-655a22e50387" providerId="ADAL" clId="{70ACD9C3-3717-4755-91A0-3CE4EF576B93}" dt="2025-10-01T00:53:26.425" v="142"/>
          <ac:spMkLst>
            <pc:docMk/>
            <pc:sldMk cId="1045431000" sldId="5508"/>
            <ac:spMk id="2" creationId="{E5B8F4CC-5345-4945-8392-475852EBC4D7}"/>
          </ac:spMkLst>
        </pc:spChg>
        <pc:spChg chg="mod">
          <ac:chgData name="Mark Kirby" userId="c2e7bb7e-cfe3-472e-88e5-655a22e50387" providerId="ADAL" clId="{70ACD9C3-3717-4755-91A0-3CE4EF576B93}" dt="2025-10-01T00:54:21.200" v="178" actId="20577"/>
          <ac:spMkLst>
            <pc:docMk/>
            <pc:sldMk cId="1045431000" sldId="5508"/>
            <ac:spMk id="4" creationId="{334403BD-5A62-4AD2-AAB4-34D86726FB95}"/>
          </ac:spMkLst>
        </pc:spChg>
        <pc:spChg chg="add del mod">
          <ac:chgData name="Mark Kirby" userId="c2e7bb7e-cfe3-472e-88e5-655a22e50387" providerId="ADAL" clId="{70ACD9C3-3717-4755-91A0-3CE4EF576B93}" dt="2025-10-01T03:00:55.973" v="1688" actId="5793"/>
          <ac:spMkLst>
            <pc:docMk/>
            <pc:sldMk cId="1045431000" sldId="5508"/>
            <ac:spMk id="5" creationId="{A78C307D-0552-4484-81E0-DBF9B4500863}"/>
          </ac:spMkLst>
        </pc:spChg>
        <pc:spChg chg="add del">
          <ac:chgData name="Mark Kirby" userId="c2e7bb7e-cfe3-472e-88e5-655a22e50387" providerId="ADAL" clId="{70ACD9C3-3717-4755-91A0-3CE4EF576B93}" dt="2025-10-01T00:54:36.657" v="181"/>
          <ac:spMkLst>
            <pc:docMk/>
            <pc:sldMk cId="1045431000" sldId="5508"/>
            <ac:spMk id="6" creationId="{C2D96E81-7951-4D65-A17E-ADC135F4126C}"/>
          </ac:spMkLst>
        </pc:spChg>
        <pc:spChg chg="add del mod">
          <ac:chgData name="Mark Kirby" userId="c2e7bb7e-cfe3-472e-88e5-655a22e50387" providerId="ADAL" clId="{70ACD9C3-3717-4755-91A0-3CE4EF576B93}" dt="2025-10-01T00:54:41.951" v="184"/>
          <ac:spMkLst>
            <pc:docMk/>
            <pc:sldMk cId="1045431000" sldId="5508"/>
            <ac:spMk id="7" creationId="{36B1677B-8C7B-4411-A48C-9EB9B3717B33}"/>
          </ac:spMkLst>
        </pc:spChg>
        <pc:spChg chg="add del">
          <ac:chgData name="Mark Kirby" userId="c2e7bb7e-cfe3-472e-88e5-655a22e50387" providerId="ADAL" clId="{70ACD9C3-3717-4755-91A0-3CE4EF576B93}" dt="2025-10-01T00:56:20.569" v="212"/>
          <ac:spMkLst>
            <pc:docMk/>
            <pc:sldMk cId="1045431000" sldId="5508"/>
            <ac:spMk id="8" creationId="{51280038-57EE-45C8-B56A-F84634D607EE}"/>
          </ac:spMkLst>
        </pc:spChg>
        <pc:spChg chg="add del mod">
          <ac:chgData name="Mark Kirby" userId="c2e7bb7e-cfe3-472e-88e5-655a22e50387" providerId="ADAL" clId="{70ACD9C3-3717-4755-91A0-3CE4EF576B93}" dt="2025-10-01T00:56:20.410" v="211"/>
          <ac:spMkLst>
            <pc:docMk/>
            <pc:sldMk cId="1045431000" sldId="5508"/>
            <ac:spMk id="9" creationId="{5CF4D8F2-B114-4C8C-9C09-CAC0A2B20E35}"/>
          </ac:spMkLst>
        </pc:spChg>
      </pc:sldChg>
      <pc:sldChg chg="addSp delSp modSp add del mod">
        <pc:chgData name="Mark Kirby" userId="c2e7bb7e-cfe3-472e-88e5-655a22e50387" providerId="ADAL" clId="{70ACD9C3-3717-4755-91A0-3CE4EF576B93}" dt="2025-10-01T00:53:21.442" v="140" actId="47"/>
        <pc:sldMkLst>
          <pc:docMk/>
          <pc:sldMk cId="4020977287" sldId="5508"/>
        </pc:sldMkLst>
        <pc:spChg chg="add del">
          <ac:chgData name="Mark Kirby" userId="c2e7bb7e-cfe3-472e-88e5-655a22e50387" providerId="ADAL" clId="{70ACD9C3-3717-4755-91A0-3CE4EF576B93}" dt="2025-10-01T00:53:01.222" v="134"/>
          <ac:spMkLst>
            <pc:docMk/>
            <pc:sldMk cId="4020977287" sldId="5508"/>
            <ac:spMk id="3" creationId="{AF36C670-6E1F-49F7-84B1-0F1DAA6054B4}"/>
          </ac:spMkLst>
        </pc:spChg>
        <pc:spChg chg="add del mod">
          <ac:chgData name="Mark Kirby" userId="c2e7bb7e-cfe3-472e-88e5-655a22e50387" providerId="ADAL" clId="{70ACD9C3-3717-4755-91A0-3CE4EF576B93}" dt="2025-10-01T00:53:06.508" v="137"/>
          <ac:spMkLst>
            <pc:docMk/>
            <pc:sldMk cId="4020977287" sldId="5508"/>
            <ac:spMk id="5" creationId="{4634908D-490D-430C-AF09-CE81B2CBA6F5}"/>
          </ac:spMkLst>
        </pc:spChg>
        <pc:spChg chg="add del mod">
          <ac:chgData name="Mark Kirby" userId="c2e7bb7e-cfe3-472e-88e5-655a22e50387" providerId="ADAL" clId="{70ACD9C3-3717-4755-91A0-3CE4EF576B93}" dt="2025-10-01T00:53:14.138" v="138" actId="20577"/>
          <ac:spMkLst>
            <pc:docMk/>
            <pc:sldMk cId="4020977287" sldId="5508"/>
            <ac:spMk id="6" creationId="{D2B1A60D-A23B-4AED-B6AF-ED1DA0277558}"/>
          </ac:spMkLst>
        </pc:spChg>
      </pc:sldChg>
      <pc:sldChg chg="addSp delSp modSp add mod">
        <pc:chgData name="Mark Kirby" userId="c2e7bb7e-cfe3-472e-88e5-655a22e50387" providerId="ADAL" clId="{70ACD9C3-3717-4755-91A0-3CE4EF576B93}" dt="2025-10-01T03:00:57.219" v="1690" actId="5793"/>
        <pc:sldMkLst>
          <pc:docMk/>
          <pc:sldMk cId="1477505065" sldId="5509"/>
        </pc:sldMkLst>
        <pc:spChg chg="mod">
          <ac:chgData name="Mark Kirby" userId="c2e7bb7e-cfe3-472e-88e5-655a22e50387" providerId="ADAL" clId="{70ACD9C3-3717-4755-91A0-3CE4EF576B93}" dt="2025-10-01T03:00:57.219" v="1690" actId="5793"/>
          <ac:spMkLst>
            <pc:docMk/>
            <pc:sldMk cId="1477505065" sldId="5509"/>
            <ac:spMk id="5" creationId="{A78C307D-0552-4484-81E0-DBF9B4500863}"/>
          </ac:spMkLst>
        </pc:spChg>
        <pc:spChg chg="add del">
          <ac:chgData name="Mark Kirby" userId="c2e7bb7e-cfe3-472e-88e5-655a22e50387" providerId="ADAL" clId="{70ACD9C3-3717-4755-91A0-3CE4EF576B93}" dt="2025-10-01T01:23:24.838" v="507" actId="22"/>
          <ac:spMkLst>
            <pc:docMk/>
            <pc:sldMk cId="1477505065" sldId="5509"/>
            <ac:spMk id="6" creationId="{4C5AD0AE-0749-44C4-8E2D-101795F35D96}"/>
          </ac:spMkLst>
        </pc:spChg>
        <pc:picChg chg="add mod">
          <ac:chgData name="Mark Kirby" userId="c2e7bb7e-cfe3-472e-88e5-655a22e50387" providerId="ADAL" clId="{70ACD9C3-3717-4755-91A0-3CE4EF576B93}" dt="2025-10-01T01:40:36.466" v="686" actId="1582"/>
          <ac:picMkLst>
            <pc:docMk/>
            <pc:sldMk cId="1477505065" sldId="5509"/>
            <ac:picMk id="5122" creationId="{AAB2C1E8-BBE7-445A-85DC-BE4A58F234D5}"/>
          </ac:picMkLst>
        </pc:picChg>
      </pc:sldChg>
      <pc:sldChg chg="addSp modSp add mod">
        <pc:chgData name="Mark Kirby" userId="c2e7bb7e-cfe3-472e-88e5-655a22e50387" providerId="ADAL" clId="{70ACD9C3-3717-4755-91A0-3CE4EF576B93}" dt="2025-10-01T03:00:58.969" v="1693" actId="5793"/>
        <pc:sldMkLst>
          <pc:docMk/>
          <pc:sldMk cId="721614948" sldId="5510"/>
        </pc:sldMkLst>
        <pc:spChg chg="mod">
          <ac:chgData name="Mark Kirby" userId="c2e7bb7e-cfe3-472e-88e5-655a22e50387" providerId="ADAL" clId="{70ACD9C3-3717-4755-91A0-3CE4EF576B93}" dt="2025-10-01T01:06:24.617" v="254" actId="20577"/>
          <ac:spMkLst>
            <pc:docMk/>
            <pc:sldMk cId="721614948" sldId="5510"/>
            <ac:spMk id="4" creationId="{334403BD-5A62-4AD2-AAB4-34D86726FB95}"/>
          </ac:spMkLst>
        </pc:spChg>
        <pc:spChg chg="mod">
          <ac:chgData name="Mark Kirby" userId="c2e7bb7e-cfe3-472e-88e5-655a22e50387" providerId="ADAL" clId="{70ACD9C3-3717-4755-91A0-3CE4EF576B93}" dt="2025-10-01T03:00:58.969" v="1693" actId="5793"/>
          <ac:spMkLst>
            <pc:docMk/>
            <pc:sldMk cId="721614948" sldId="5510"/>
            <ac:spMk id="5" creationId="{A78C307D-0552-4484-81E0-DBF9B4500863}"/>
          </ac:spMkLst>
        </pc:spChg>
        <pc:picChg chg="add mod">
          <ac:chgData name="Mark Kirby" userId="c2e7bb7e-cfe3-472e-88e5-655a22e50387" providerId="ADAL" clId="{70ACD9C3-3717-4755-91A0-3CE4EF576B93}" dt="2025-10-01T01:41:33.209" v="697" actId="1036"/>
          <ac:picMkLst>
            <pc:docMk/>
            <pc:sldMk cId="721614948" sldId="5510"/>
            <ac:picMk id="6" creationId="{8BF37B6E-B3F4-4A96-BD83-088BDC744A46}"/>
          </ac:picMkLst>
        </pc:picChg>
      </pc:sldChg>
      <pc:sldChg chg="addSp delSp modSp add mod">
        <pc:chgData name="Mark Kirby" userId="c2e7bb7e-cfe3-472e-88e5-655a22e50387" providerId="ADAL" clId="{70ACD9C3-3717-4755-91A0-3CE4EF576B93}" dt="2025-10-01T02:44:39.923" v="1221" actId="20577"/>
        <pc:sldMkLst>
          <pc:docMk/>
          <pc:sldMk cId="328370038" sldId="5511"/>
        </pc:sldMkLst>
        <pc:spChg chg="mod">
          <ac:chgData name="Mark Kirby" userId="c2e7bb7e-cfe3-472e-88e5-655a22e50387" providerId="ADAL" clId="{70ACD9C3-3717-4755-91A0-3CE4EF576B93}" dt="2025-10-01T01:13:16.968" v="345" actId="20577"/>
          <ac:spMkLst>
            <pc:docMk/>
            <pc:sldMk cId="328370038" sldId="5511"/>
            <ac:spMk id="4" creationId="{334403BD-5A62-4AD2-AAB4-34D86726FB95}"/>
          </ac:spMkLst>
        </pc:spChg>
        <pc:spChg chg="mod">
          <ac:chgData name="Mark Kirby" userId="c2e7bb7e-cfe3-472e-88e5-655a22e50387" providerId="ADAL" clId="{70ACD9C3-3717-4755-91A0-3CE4EF576B93}" dt="2025-10-01T02:44:39.923" v="1221" actId="20577"/>
          <ac:spMkLst>
            <pc:docMk/>
            <pc:sldMk cId="328370038" sldId="5511"/>
            <ac:spMk id="5" creationId="{A78C307D-0552-4484-81E0-DBF9B4500863}"/>
          </ac:spMkLst>
        </pc:spChg>
        <pc:picChg chg="add del">
          <ac:chgData name="Mark Kirby" userId="c2e7bb7e-cfe3-472e-88e5-655a22e50387" providerId="ADAL" clId="{70ACD9C3-3717-4755-91A0-3CE4EF576B93}" dt="2025-10-01T01:34:08.192" v="566" actId="478"/>
          <ac:picMkLst>
            <pc:docMk/>
            <pc:sldMk cId="328370038" sldId="5511"/>
            <ac:picMk id="2" creationId="{C2E625D6-8A9A-40C6-9C7B-D9BAB4A6C3E3}"/>
          </ac:picMkLst>
        </pc:picChg>
      </pc:sldChg>
      <pc:sldChg chg="addSp delSp modSp add mod">
        <pc:chgData name="Mark Kirby" userId="c2e7bb7e-cfe3-472e-88e5-655a22e50387" providerId="ADAL" clId="{70ACD9C3-3717-4755-91A0-3CE4EF576B93}" dt="2025-10-01T03:00:48.095" v="1684" actId="5793"/>
        <pc:sldMkLst>
          <pc:docMk/>
          <pc:sldMk cId="2869642768" sldId="5512"/>
        </pc:sldMkLst>
        <pc:spChg chg="add del">
          <ac:chgData name="Mark Kirby" userId="c2e7bb7e-cfe3-472e-88e5-655a22e50387" providerId="ADAL" clId="{70ACD9C3-3717-4755-91A0-3CE4EF576B93}" dt="2025-10-01T01:17:13.469" v="494"/>
          <ac:spMkLst>
            <pc:docMk/>
            <pc:sldMk cId="2869642768" sldId="5512"/>
            <ac:spMk id="2" creationId="{3EE43031-9546-435F-A335-05CA7A7D94DC}"/>
          </ac:spMkLst>
        </pc:spChg>
        <pc:spChg chg="mod">
          <ac:chgData name="Mark Kirby" userId="c2e7bb7e-cfe3-472e-88e5-655a22e50387" providerId="ADAL" clId="{70ACD9C3-3717-4755-91A0-3CE4EF576B93}" dt="2025-10-01T01:17:01.382" v="492" actId="20577"/>
          <ac:spMkLst>
            <pc:docMk/>
            <pc:sldMk cId="2869642768" sldId="5512"/>
            <ac:spMk id="4" creationId="{334403BD-5A62-4AD2-AAB4-34D86726FB95}"/>
          </ac:spMkLst>
        </pc:spChg>
        <pc:spChg chg="mod">
          <ac:chgData name="Mark Kirby" userId="c2e7bb7e-cfe3-472e-88e5-655a22e50387" providerId="ADAL" clId="{70ACD9C3-3717-4755-91A0-3CE4EF576B93}" dt="2025-10-01T03:00:48.095" v="1684" actId="5793"/>
          <ac:spMkLst>
            <pc:docMk/>
            <pc:sldMk cId="2869642768" sldId="5512"/>
            <ac:spMk id="5" creationId="{A78C307D-0552-4484-81E0-DBF9B4500863}"/>
          </ac:spMkLst>
        </pc:spChg>
        <pc:picChg chg="add mod ord">
          <ac:chgData name="Mark Kirby" userId="c2e7bb7e-cfe3-472e-88e5-655a22e50387" providerId="ADAL" clId="{70ACD9C3-3717-4755-91A0-3CE4EF576B93}" dt="2025-10-01T01:27:29.261" v="523" actId="1076"/>
          <ac:picMkLst>
            <pc:docMk/>
            <pc:sldMk cId="2869642768" sldId="5512"/>
            <ac:picMk id="6" creationId="{0CD90E29-D2A4-4188-BAAA-8E651626BB86}"/>
          </ac:picMkLst>
        </pc:picChg>
      </pc:sldChg>
      <pc:sldChg chg="delSp modSp new mod">
        <pc:chgData name="Mark Kirby" userId="c2e7bb7e-cfe3-472e-88e5-655a22e50387" providerId="ADAL" clId="{70ACD9C3-3717-4755-91A0-3CE4EF576B93}" dt="2025-10-01T02:34:17.314" v="974" actId="1076"/>
        <pc:sldMkLst>
          <pc:docMk/>
          <pc:sldMk cId="852792691" sldId="5513"/>
        </pc:sldMkLst>
        <pc:spChg chg="del">
          <ac:chgData name="Mark Kirby" userId="c2e7bb7e-cfe3-472e-88e5-655a22e50387" providerId="ADAL" clId="{70ACD9C3-3717-4755-91A0-3CE4EF576B93}" dt="2025-10-01T02:34:09.423" v="973" actId="478"/>
          <ac:spMkLst>
            <pc:docMk/>
            <pc:sldMk cId="852792691" sldId="5513"/>
            <ac:spMk id="2" creationId="{50F7005A-5B3B-41C4-9E62-389D388CF04A}"/>
          </ac:spMkLst>
        </pc:spChg>
        <pc:spChg chg="mod">
          <ac:chgData name="Mark Kirby" userId="c2e7bb7e-cfe3-472e-88e5-655a22e50387" providerId="ADAL" clId="{70ACD9C3-3717-4755-91A0-3CE4EF576B93}" dt="2025-10-01T02:34:17.314" v="974" actId="1076"/>
          <ac:spMkLst>
            <pc:docMk/>
            <pc:sldMk cId="852792691" sldId="5513"/>
            <ac:spMk id="4" creationId="{6F788A15-28C7-4E73-A914-42DB3CBA1858}"/>
          </ac:spMkLst>
        </pc:spChg>
      </pc:sldChg>
      <pc:sldChg chg="addSp delSp modSp new mod">
        <pc:chgData name="Mark Kirby" userId="c2e7bb7e-cfe3-472e-88e5-655a22e50387" providerId="ADAL" clId="{70ACD9C3-3717-4755-91A0-3CE4EF576B93}" dt="2025-10-01T02:33:34.017" v="942" actId="1076"/>
        <pc:sldMkLst>
          <pc:docMk/>
          <pc:sldMk cId="3097799631" sldId="5514"/>
        </pc:sldMkLst>
        <pc:spChg chg="del mod">
          <ac:chgData name="Mark Kirby" userId="c2e7bb7e-cfe3-472e-88e5-655a22e50387" providerId="ADAL" clId="{70ACD9C3-3717-4755-91A0-3CE4EF576B93}" dt="2025-10-01T01:42:24.803" v="709" actId="478"/>
          <ac:spMkLst>
            <pc:docMk/>
            <pc:sldMk cId="3097799631" sldId="5514"/>
            <ac:spMk id="2" creationId="{6D929EF6-A477-46E7-80FB-E61A6EB2ED00}"/>
          </ac:spMkLst>
        </pc:spChg>
        <pc:spChg chg="mod">
          <ac:chgData name="Mark Kirby" userId="c2e7bb7e-cfe3-472e-88e5-655a22e50387" providerId="ADAL" clId="{70ACD9C3-3717-4755-91A0-3CE4EF576B93}" dt="2025-10-01T01:41:46.872" v="707" actId="20577"/>
          <ac:spMkLst>
            <pc:docMk/>
            <pc:sldMk cId="3097799631" sldId="5514"/>
            <ac:spMk id="4" creationId="{8CB59DFA-EC69-4EE5-8854-EF31F5F88768}"/>
          </ac:spMkLst>
        </pc:spChg>
        <pc:spChg chg="add mod">
          <ac:chgData name="Mark Kirby" userId="c2e7bb7e-cfe3-472e-88e5-655a22e50387" providerId="ADAL" clId="{70ACD9C3-3717-4755-91A0-3CE4EF576B93}" dt="2025-10-01T02:32:15.094" v="924" actId="20577"/>
          <ac:spMkLst>
            <pc:docMk/>
            <pc:sldMk cId="3097799631" sldId="5514"/>
            <ac:spMk id="15" creationId="{17435861-FCB7-4BC3-9140-A419BB778CBF}"/>
          </ac:spMkLst>
        </pc:spChg>
        <pc:spChg chg="add mod">
          <ac:chgData name="Mark Kirby" userId="c2e7bb7e-cfe3-472e-88e5-655a22e50387" providerId="ADAL" clId="{70ACD9C3-3717-4755-91A0-3CE4EF576B93}" dt="2025-10-01T02:32:16.266" v="925" actId="20577"/>
          <ac:spMkLst>
            <pc:docMk/>
            <pc:sldMk cId="3097799631" sldId="5514"/>
            <ac:spMk id="16" creationId="{EAB71402-839A-45CA-91F1-E80D4E1B9D8C}"/>
          </ac:spMkLst>
        </pc:spChg>
        <pc:spChg chg="add mod">
          <ac:chgData name="Mark Kirby" userId="c2e7bb7e-cfe3-472e-88e5-655a22e50387" providerId="ADAL" clId="{70ACD9C3-3717-4755-91A0-3CE4EF576B93}" dt="2025-10-01T02:32:17.268" v="926" actId="20577"/>
          <ac:spMkLst>
            <pc:docMk/>
            <pc:sldMk cId="3097799631" sldId="5514"/>
            <ac:spMk id="17" creationId="{F158919B-84D4-49A9-A522-C0D8FD141FDF}"/>
          </ac:spMkLst>
        </pc:spChg>
        <pc:spChg chg="add mod">
          <ac:chgData name="Mark Kirby" userId="c2e7bb7e-cfe3-472e-88e5-655a22e50387" providerId="ADAL" clId="{70ACD9C3-3717-4755-91A0-3CE4EF576B93}" dt="2025-10-01T02:32:27.575" v="929" actId="14100"/>
          <ac:spMkLst>
            <pc:docMk/>
            <pc:sldMk cId="3097799631" sldId="5514"/>
            <ac:spMk id="18" creationId="{825E9634-D739-424F-8057-1A4369704833}"/>
          </ac:spMkLst>
        </pc:spChg>
        <pc:picChg chg="add mod">
          <ac:chgData name="Mark Kirby" userId="c2e7bb7e-cfe3-472e-88e5-655a22e50387" providerId="ADAL" clId="{70ACD9C3-3717-4755-91A0-3CE4EF576B93}" dt="2025-10-01T02:29:20.641" v="750" actId="1076"/>
          <ac:picMkLst>
            <pc:docMk/>
            <pc:sldMk cId="3097799631" sldId="5514"/>
            <ac:picMk id="6" creationId="{F9D0007E-B1A9-46E7-9DD8-13BD1C734C87}"/>
          </ac:picMkLst>
        </pc:picChg>
        <pc:picChg chg="add mod">
          <ac:chgData name="Mark Kirby" userId="c2e7bb7e-cfe3-472e-88e5-655a22e50387" providerId="ADAL" clId="{70ACD9C3-3717-4755-91A0-3CE4EF576B93}" dt="2025-10-01T02:29:25.588" v="751" actId="1076"/>
          <ac:picMkLst>
            <pc:docMk/>
            <pc:sldMk cId="3097799631" sldId="5514"/>
            <ac:picMk id="8" creationId="{8D1D7C4F-0D0A-42C2-A63A-7A2287B0152B}"/>
          </ac:picMkLst>
        </pc:picChg>
        <pc:picChg chg="add mod">
          <ac:chgData name="Mark Kirby" userId="c2e7bb7e-cfe3-472e-88e5-655a22e50387" providerId="ADAL" clId="{70ACD9C3-3717-4755-91A0-3CE4EF576B93}" dt="2025-10-01T02:29:20.641" v="750" actId="1076"/>
          <ac:picMkLst>
            <pc:docMk/>
            <pc:sldMk cId="3097799631" sldId="5514"/>
            <ac:picMk id="10" creationId="{E4EB9227-B606-4423-A308-01FC34641314}"/>
          </ac:picMkLst>
        </pc:picChg>
        <pc:picChg chg="add del mod">
          <ac:chgData name="Mark Kirby" userId="c2e7bb7e-cfe3-472e-88e5-655a22e50387" providerId="ADAL" clId="{70ACD9C3-3717-4755-91A0-3CE4EF576B93}" dt="2025-10-01T02:28:19.844" v="743" actId="478"/>
          <ac:picMkLst>
            <pc:docMk/>
            <pc:sldMk cId="3097799631" sldId="5514"/>
            <ac:picMk id="12" creationId="{E727DE2C-FDF7-44F0-898A-605D3631FB8B}"/>
          </ac:picMkLst>
        </pc:picChg>
        <pc:picChg chg="add mod">
          <ac:chgData name="Mark Kirby" userId="c2e7bb7e-cfe3-472e-88e5-655a22e50387" providerId="ADAL" clId="{70ACD9C3-3717-4755-91A0-3CE4EF576B93}" dt="2025-10-01T02:29:30.318" v="752" actId="1076"/>
          <ac:picMkLst>
            <pc:docMk/>
            <pc:sldMk cId="3097799631" sldId="5514"/>
            <ac:picMk id="14" creationId="{860D8786-B0A6-43DD-97AA-59C35998FB24}"/>
          </ac:picMkLst>
        </pc:picChg>
        <pc:cxnChg chg="add del mod">
          <ac:chgData name="Mark Kirby" userId="c2e7bb7e-cfe3-472e-88e5-655a22e50387" providerId="ADAL" clId="{70ACD9C3-3717-4755-91A0-3CE4EF576B93}" dt="2025-10-01T02:32:41.724" v="931" actId="478"/>
          <ac:cxnSpMkLst>
            <pc:docMk/>
            <pc:sldMk cId="3097799631" sldId="5514"/>
            <ac:cxnSpMk id="20" creationId="{3008BE5F-8EBA-4F25-95C8-22F639484664}"/>
          </ac:cxnSpMkLst>
        </pc:cxnChg>
        <pc:cxnChg chg="add mod">
          <ac:chgData name="Mark Kirby" userId="c2e7bb7e-cfe3-472e-88e5-655a22e50387" providerId="ADAL" clId="{70ACD9C3-3717-4755-91A0-3CE4EF576B93}" dt="2025-10-01T02:33:15.306" v="936" actId="693"/>
          <ac:cxnSpMkLst>
            <pc:docMk/>
            <pc:sldMk cId="3097799631" sldId="5514"/>
            <ac:cxnSpMk id="22" creationId="{92286845-42DC-4479-AA84-F4E5B2C6DD9D}"/>
          </ac:cxnSpMkLst>
        </pc:cxnChg>
        <pc:cxnChg chg="add mod">
          <ac:chgData name="Mark Kirby" userId="c2e7bb7e-cfe3-472e-88e5-655a22e50387" providerId="ADAL" clId="{70ACD9C3-3717-4755-91A0-3CE4EF576B93}" dt="2025-10-01T02:33:24.239" v="939" actId="1038"/>
          <ac:cxnSpMkLst>
            <pc:docMk/>
            <pc:sldMk cId="3097799631" sldId="5514"/>
            <ac:cxnSpMk id="23" creationId="{9B8760B6-F672-4208-A6E6-318311691ED7}"/>
          </ac:cxnSpMkLst>
        </pc:cxnChg>
        <pc:cxnChg chg="add mod">
          <ac:chgData name="Mark Kirby" userId="c2e7bb7e-cfe3-472e-88e5-655a22e50387" providerId="ADAL" clId="{70ACD9C3-3717-4755-91A0-3CE4EF576B93}" dt="2025-10-01T02:33:34.017" v="942" actId="1076"/>
          <ac:cxnSpMkLst>
            <pc:docMk/>
            <pc:sldMk cId="3097799631" sldId="5514"/>
            <ac:cxnSpMk id="24" creationId="{1228E259-6342-420C-A6F0-018BACE6F048}"/>
          </ac:cxnSpMkLst>
        </pc:cxnChg>
      </pc:sldChg>
      <pc:sldChg chg="modSp new del mod">
        <pc:chgData name="Mark Kirby" userId="c2e7bb7e-cfe3-472e-88e5-655a22e50387" providerId="ADAL" clId="{70ACD9C3-3717-4755-91A0-3CE4EF576B93}" dt="2025-10-01T02:36:50.360" v="1043" actId="2696"/>
        <pc:sldMkLst>
          <pc:docMk/>
          <pc:sldMk cId="328369544" sldId="5515"/>
        </pc:sldMkLst>
        <pc:spChg chg="mod">
          <ac:chgData name="Mark Kirby" userId="c2e7bb7e-cfe3-472e-88e5-655a22e50387" providerId="ADAL" clId="{70ACD9C3-3717-4755-91A0-3CE4EF576B93}" dt="2025-10-01T02:36:27.157" v="1042" actId="20577"/>
          <ac:spMkLst>
            <pc:docMk/>
            <pc:sldMk cId="328369544" sldId="5515"/>
            <ac:spMk id="4" creationId="{B3A96BB2-496B-4C3A-84C1-141B150648C4}"/>
          </ac:spMkLst>
        </pc:spChg>
      </pc:sldChg>
      <pc:sldChg chg="addSp delSp modSp new mod">
        <pc:chgData name="Mark Kirby" userId="c2e7bb7e-cfe3-472e-88e5-655a22e50387" providerId="ADAL" clId="{70ACD9C3-3717-4755-91A0-3CE4EF576B93}" dt="2025-10-01T03:01:32.705" v="1711" actId="1076"/>
        <pc:sldMkLst>
          <pc:docMk/>
          <pc:sldMk cId="3938623285" sldId="5515"/>
        </pc:sldMkLst>
        <pc:spChg chg="del mod">
          <ac:chgData name="Mark Kirby" userId="c2e7bb7e-cfe3-472e-88e5-655a22e50387" providerId="ADAL" clId="{70ACD9C3-3717-4755-91A0-3CE4EF576B93}" dt="2025-10-01T02:49:59.438" v="1253" actId="478"/>
          <ac:spMkLst>
            <pc:docMk/>
            <pc:sldMk cId="3938623285" sldId="5515"/>
            <ac:spMk id="2" creationId="{E23E2CDC-6D45-48AE-87EF-CE9AAC2B26ED}"/>
          </ac:spMkLst>
        </pc:spChg>
        <pc:spChg chg="mod">
          <ac:chgData name="Mark Kirby" userId="c2e7bb7e-cfe3-472e-88e5-655a22e50387" providerId="ADAL" clId="{70ACD9C3-3717-4755-91A0-3CE4EF576B93}" dt="2025-10-01T03:01:14.407" v="1708" actId="20577"/>
          <ac:spMkLst>
            <pc:docMk/>
            <pc:sldMk cId="3938623285" sldId="5515"/>
            <ac:spMk id="4" creationId="{5563508D-9754-4595-824C-4537562A5229}"/>
          </ac:spMkLst>
        </pc:spChg>
        <pc:spChg chg="add mod">
          <ac:chgData name="Mark Kirby" userId="c2e7bb7e-cfe3-472e-88e5-655a22e50387" providerId="ADAL" clId="{70ACD9C3-3717-4755-91A0-3CE4EF576B93}" dt="2025-10-01T03:01:21.768" v="1710" actId="15"/>
          <ac:spMkLst>
            <pc:docMk/>
            <pc:sldMk cId="3938623285" sldId="5515"/>
            <ac:spMk id="7" creationId="{E7F49B00-1B3A-4DC1-9949-E22D48E97B44}"/>
          </ac:spMkLst>
        </pc:spChg>
        <pc:picChg chg="add mod">
          <ac:chgData name="Mark Kirby" userId="c2e7bb7e-cfe3-472e-88e5-655a22e50387" providerId="ADAL" clId="{70ACD9C3-3717-4755-91A0-3CE4EF576B93}" dt="2025-10-01T02:54:21.394" v="1478" actId="1076"/>
          <ac:picMkLst>
            <pc:docMk/>
            <pc:sldMk cId="3938623285" sldId="5515"/>
            <ac:picMk id="6" creationId="{183BA4ED-120E-4851-A751-E4166CE96BC6}"/>
          </ac:picMkLst>
        </pc:picChg>
        <pc:picChg chg="add mod modCrop">
          <ac:chgData name="Mark Kirby" userId="c2e7bb7e-cfe3-472e-88e5-655a22e50387" providerId="ADAL" clId="{70ACD9C3-3717-4755-91A0-3CE4EF576B93}" dt="2025-10-01T03:01:32.705" v="1711" actId="1076"/>
          <ac:picMkLst>
            <pc:docMk/>
            <pc:sldMk cId="3938623285" sldId="5515"/>
            <ac:picMk id="9" creationId="{AA1AD92B-2AC5-4463-89BF-A5E648A1B83D}"/>
          </ac:picMkLst>
        </pc:picChg>
        <pc:cxnChg chg="add del">
          <ac:chgData name="Mark Kirby" userId="c2e7bb7e-cfe3-472e-88e5-655a22e50387" providerId="ADAL" clId="{70ACD9C3-3717-4755-91A0-3CE4EF576B93}" dt="2025-10-01T02:54:14.235" v="1476" actId="478"/>
          <ac:cxnSpMkLst>
            <pc:docMk/>
            <pc:sldMk cId="3938623285" sldId="5515"/>
            <ac:cxnSpMk id="11" creationId="{3E200593-4E57-4E0F-93C1-E1EADB7ADB58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DFE57-C86E-27D7-6417-423716F00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4A0BDE7B-C54F-58F8-825E-BB5AC2B6FA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457042C6-3537-0E85-4F9D-053060965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AA34DE26-03D2-C317-34FF-5BDFCC56D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53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C4908-DA98-5175-D31C-0A8F3F17D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8F5FD-B41C-CD2F-E5CB-EB62C2ACEADC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ptos" panose="020B0004020202020204" pitchFamily="34" charset="0"/>
              </a:rPr>
              <a:t>DUO Authentication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F079607-B99E-B5DD-0DAC-D1022771C5F7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 dirty="0"/>
              <a:t>Andy Bloomfield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369F-CEDB-2CE0-C087-33A0408F8019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235F73FF-ED58-EDE6-5962-A57BE95030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78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BD58C1-76B8-4567-B539-F594A4E6FC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F788A15-28C7-4E73-A914-42DB3CBA18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9337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Time To Demo</a:t>
            </a:r>
          </a:p>
        </p:txBody>
      </p:sp>
    </p:spTree>
    <p:extLst>
      <p:ext uri="{BB962C8B-B14F-4D97-AF65-F5344CB8AC3E}">
        <p14:creationId xmlns:p14="http://schemas.microsoft.com/office/powerpoint/2010/main" val="852792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Agenda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What is New?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Business Value &amp; Benefits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Our Approach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Login Flow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Technical Implementation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Prerequisites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Challenges &amp; Adoption Considerations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Product Demo</a:t>
            </a:r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Agenda</a:t>
            </a:r>
            <a:endParaRPr lang="en-US" b="0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DEEA-E03C-4944-A839-12AFA43B0F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403BD-5A62-4AD2-AAB4-34D86726FB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What is New?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8C307D-0552-4484-81E0-DBF9B45008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2412" y="1524000"/>
            <a:ext cx="9982200" cy="419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Modern security requirement: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two-factor authentication (MFA).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Our challenge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KeyNet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uses ASP Classic (legacy system) with no webhook capabilities.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uilt a middleware bridge using .NET 8 Windows Service that connects </a:t>
            </a:r>
            <a:r>
              <a:rPr kumimoji="0" lang="en-US" altLang="en-US" sz="18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KeyNet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Duo Security’s Universal Prompt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 outcomes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Secure MFA for all users.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Seamless login experience.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Meets compliance and security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045431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D90E29-D2A4-4188-BAAA-8E651626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112" y="3401422"/>
            <a:ext cx="5181600" cy="345657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DEEA-E03C-4944-A839-12AFA43B0F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403BD-5A62-4AD2-AAB4-34D86726FB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Business Value &amp; Benefits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8C307D-0552-4484-81E0-DBF9B45008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2412" y="1524000"/>
            <a:ext cx="9982200" cy="212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Enhanced Security: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Strong MFA for all users.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Compliance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Aligns with modern standards.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Reliability: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Automatic recovery, monitored service.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User Adoption: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Seamless experience (familiar login).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Future-Proof: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Flexible to add HTTPS or stronger policies later</a:t>
            </a:r>
          </a:p>
        </p:txBody>
      </p:sp>
    </p:spTree>
    <p:extLst>
      <p:ext uri="{BB962C8B-B14F-4D97-AF65-F5344CB8AC3E}">
        <p14:creationId xmlns:p14="http://schemas.microsoft.com/office/powerpoint/2010/main" val="286964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DEEA-E03C-4944-A839-12AFA43B0F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403BD-5A62-4AD2-AAB4-34D86726FB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Our Approach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8C307D-0552-4484-81E0-DBF9B45008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2412" y="1524000"/>
            <a:ext cx="8802410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Flow: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ASP Classic → Duo Middleware (Windows Service) → Duo Security Universal API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 Flow: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User logs into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KeyNet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ASP Classic validates credentials.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Middleware initiates Duo authentication </a:t>
            </a:r>
            <a:r>
              <a:rPr kumimoji="0" lang="en-US" altLang="en-US" sz="1800" b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(/initiate).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User approves via Duo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(push/SMS/etc.)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Duo returns result to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KeyNet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(/verify)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Session established if valid.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uo OIDC Auth API - Duo Universal Prompt | Duo Security">
            <a:extLst>
              <a:ext uri="{FF2B5EF4-FFF2-40B4-BE49-F238E27FC236}">
                <a16:creationId xmlns:a16="http://schemas.microsoft.com/office/drawing/2014/main" id="{AAB2C1E8-BBE7-445A-85DC-BE4A58F23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94" y="2864102"/>
            <a:ext cx="3974259" cy="2768715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505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39EFF-F330-409F-8100-B975972196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B59DFA-EC69-4EE5-8854-EF31F5F8876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Login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D0007E-B1A9-46E7-9DD8-13BD1C734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786" y="2064326"/>
            <a:ext cx="2234227" cy="27178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1D7C4F-0D0A-42C2-A63A-7A2287B01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078" y="2068808"/>
            <a:ext cx="2321469" cy="272038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EB9227-B606-4423-A308-01FC34641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612" y="2059844"/>
            <a:ext cx="2270626" cy="27178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0D8786-B0A6-43DD-97AA-59C35998FB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303" y="2059844"/>
            <a:ext cx="2628856" cy="272934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7435861-FCB7-4BC3-9140-A419BB778CBF}"/>
              </a:ext>
            </a:extLst>
          </p:cNvPr>
          <p:cNvSpPr txBox="1"/>
          <p:nvPr/>
        </p:nvSpPr>
        <p:spPr>
          <a:xfrm>
            <a:off x="1421786" y="52578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Provide valid login credentials.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AB71402-839A-45CA-91F1-E80D4E1B9D8C}"/>
              </a:ext>
            </a:extLst>
          </p:cNvPr>
          <p:cNvSpPr txBox="1"/>
          <p:nvPr/>
        </p:nvSpPr>
        <p:spPr>
          <a:xfrm>
            <a:off x="3832129" y="52578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Select authentication options.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58919B-84D4-49A9-A522-C0D8FD141FDF}"/>
              </a:ext>
            </a:extLst>
          </p:cNvPr>
          <p:cNvSpPr txBox="1"/>
          <p:nvPr/>
        </p:nvSpPr>
        <p:spPr>
          <a:xfrm>
            <a:off x="6470716" y="52578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Verify authentication with DUO.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5E9634-D739-424F-8057-1A4369704833}"/>
              </a:ext>
            </a:extLst>
          </p:cNvPr>
          <p:cNvSpPr txBox="1"/>
          <p:nvPr/>
        </p:nvSpPr>
        <p:spPr>
          <a:xfrm>
            <a:off x="9109303" y="5257800"/>
            <a:ext cx="193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DUO will redirect you to Splash Page.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2286845-42DC-4479-AA84-F4E5B2C6DD9D}"/>
              </a:ext>
            </a:extLst>
          </p:cNvPr>
          <p:cNvCxnSpPr/>
          <p:nvPr/>
        </p:nvCxnSpPr>
        <p:spPr bwMode="auto">
          <a:xfrm>
            <a:off x="3250586" y="5562600"/>
            <a:ext cx="381000" cy="0"/>
          </a:xfrm>
          <a:prstGeom prst="straightConnector1">
            <a:avLst/>
          </a:prstGeom>
          <a:ln>
            <a:prstDash val="solid"/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8760B6-F672-4208-A6E6-318311691ED7}"/>
              </a:ext>
            </a:extLst>
          </p:cNvPr>
          <p:cNvCxnSpPr/>
          <p:nvPr/>
        </p:nvCxnSpPr>
        <p:spPr bwMode="auto">
          <a:xfrm>
            <a:off x="5865812" y="5562600"/>
            <a:ext cx="381000" cy="0"/>
          </a:xfrm>
          <a:prstGeom prst="straightConnector1">
            <a:avLst/>
          </a:prstGeom>
          <a:ln>
            <a:prstDash val="solid"/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228E259-6342-420C-A6F0-018BACE6F048}"/>
              </a:ext>
            </a:extLst>
          </p:cNvPr>
          <p:cNvCxnSpPr/>
          <p:nvPr/>
        </p:nvCxnSpPr>
        <p:spPr bwMode="auto">
          <a:xfrm>
            <a:off x="8532812" y="5562600"/>
            <a:ext cx="381000" cy="0"/>
          </a:xfrm>
          <a:prstGeom prst="straightConnector1">
            <a:avLst/>
          </a:prstGeom>
          <a:ln>
            <a:prstDash val="solid"/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799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DEEA-E03C-4944-A839-12AFA43B0F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403BD-5A62-4AD2-AAB4-34D86726FB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Technical Implementation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8C307D-0552-4484-81E0-DBF9B45008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2412" y="1522917"/>
            <a:ext cx="9982200" cy="4613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Middleware Features: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Windows service, auto-recovery, detailed logging.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Secure session handling.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API endpoints (/initiate and /verify).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ASP Classic Integration: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Updated Login.asp with Duo functions.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Session validation and error handling.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Duo Admin account (client-managed) – DUO Web API.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Parameters securely stored in Keystone Client ( </a:t>
            </a:r>
            <a:r>
              <a:rPr kumimoji="0" lang="en-US" altLang="en-US" sz="160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KC0228</a:t>
            </a:r>
            <a:r>
              <a:rPr kumimoji="0" lang="en-US" altLang="en-US" sz="16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2FA – DUO CONTROL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Service runs on port 5182, production-ready.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F37B6E-B3F4-4A96-BD83-088BDC744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512" y="1717785"/>
            <a:ext cx="4038600" cy="302715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1614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06DDC9-6618-45E1-A108-64EF1F06FE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63508D-9754-4595-824C-4537562A52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Prerequisites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3BA4ED-120E-4851-A751-E4166CE96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422" y="1295400"/>
            <a:ext cx="3289084" cy="368512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F49B00-1B3A-4DC1-9949-E22D48E97B44}"/>
              </a:ext>
            </a:extLst>
          </p:cNvPr>
          <p:cNvSpPr txBox="1"/>
          <p:nvPr/>
        </p:nvSpPr>
        <p:spPr>
          <a:xfrm>
            <a:off x="1522412" y="1524000"/>
            <a:ext cx="5105400" cy="295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DUO Admin Prerequisites: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Register a DUO Web SDK application with: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Client ID (</a:t>
            </a:r>
            <a:r>
              <a:rPr lang="en-US" dirty="0" err="1"/>
              <a:t>IKey</a:t>
            </a:r>
            <a:r>
              <a:rPr lang="en-US" dirty="0"/>
              <a:t>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Client Secret (</a:t>
            </a:r>
            <a:r>
              <a:rPr lang="en-US" dirty="0" err="1"/>
              <a:t>SKey</a:t>
            </a:r>
            <a:r>
              <a:rPr lang="en-US" dirty="0"/>
              <a:t>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Random String for validation (</a:t>
            </a:r>
            <a:r>
              <a:rPr lang="en-US" dirty="0" err="1"/>
              <a:t>AKey</a:t>
            </a:r>
            <a:r>
              <a:rPr lang="en-US" dirty="0"/>
              <a:t>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API Hostname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Activate the Universal Prompt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1AD92B-2AC5-4463-89BF-A5E648A1B8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04"/>
          <a:stretch/>
        </p:blipFill>
        <p:spPr>
          <a:xfrm>
            <a:off x="5389378" y="4207345"/>
            <a:ext cx="2476868" cy="22533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8623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E6DEEA-E03C-4944-A839-12AFA43B0F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4403BD-5A62-4AD2-AAB4-34D86726FB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Challenges &amp; Adoption Considerations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8C307D-0552-4484-81E0-DBF9B45008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2412" y="1522917"/>
            <a:ext cx="9982200" cy="556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Technical Challenges: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Legacy ASP Classic integration requires careful maintenance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Session handling must be consistent to avoid bypasses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SSL certificates and HTTPS configuration may fail if not managed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Firewall/port conflicts (Port 5182) can block middleware access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Middleware service reliability — risk if Windows service stops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SSL certificates if using HTTPS.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Adoption Considerations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Pilot deployment with small user group before broad rollout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 Duo policies: every login vs. trusted devices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 benefits: enhanced security, compliance, and user protection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 adoption success with Duo logs (success, failures, lockouts)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70038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781812da-d73b-4284-b311-b75665a9727e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5e0b9a0b-fe70-4913-b410-e68a4fc5ed5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ae3e328-fdf5-4188-8c1e-c625ed976daa}" enabled="0" method="" siteId="{aae3e328-fdf5-4188-8c1e-c625ed976da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32613</TotalTime>
  <Words>475</Words>
  <Application>Microsoft Office PowerPoint</Application>
  <PresentationFormat>Custom</PresentationFormat>
  <Paragraphs>90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Arial</vt:lpstr>
      <vt:lpstr>Calibri</vt:lpstr>
      <vt:lpstr>Times New Roman</vt:lpstr>
      <vt:lpstr>Keystone - NASU</vt:lpstr>
      <vt:lpstr>DUO Authentication</vt:lpstr>
      <vt:lpstr>Agenda</vt:lpstr>
      <vt:lpstr>What is New?</vt:lpstr>
      <vt:lpstr>Business Value &amp; Benefits</vt:lpstr>
      <vt:lpstr>Our Approach</vt:lpstr>
      <vt:lpstr>Login Flow</vt:lpstr>
      <vt:lpstr>Technical Implementation</vt:lpstr>
      <vt:lpstr>Prerequisites</vt:lpstr>
      <vt:lpstr>Challenges &amp; Adoption Considerations</vt:lpstr>
      <vt:lpstr>Time To Demo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Mark Kirby</cp:lastModifiedBy>
  <cp:revision>177</cp:revision>
  <cp:lastPrinted>2016-09-16T15:22:39Z</cp:lastPrinted>
  <dcterms:created xsi:type="dcterms:W3CDTF">2009-02-19T19:39:49Z</dcterms:created>
  <dcterms:modified xsi:type="dcterms:W3CDTF">2025-10-01T03:02:40Z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