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4"/>
    <p:sldMasterId id="2147483651" r:id="rId5"/>
    <p:sldMasterId id="2147483814" r:id="rId6"/>
  </p:sldMasterIdLst>
  <p:notesMasterIdLst>
    <p:notesMasterId r:id="rId37"/>
  </p:notesMasterIdLst>
  <p:handoutMasterIdLst>
    <p:handoutMasterId r:id="rId38"/>
  </p:handoutMasterIdLst>
  <p:sldIdLst>
    <p:sldId id="408" r:id="rId7"/>
    <p:sldId id="259" r:id="rId8"/>
    <p:sldId id="359" r:id="rId9"/>
    <p:sldId id="260" r:id="rId10"/>
    <p:sldId id="267" r:id="rId11"/>
    <p:sldId id="261" r:id="rId12"/>
    <p:sldId id="262" r:id="rId13"/>
    <p:sldId id="379" r:id="rId14"/>
    <p:sldId id="404" r:id="rId15"/>
    <p:sldId id="405" r:id="rId16"/>
    <p:sldId id="400" r:id="rId17"/>
    <p:sldId id="277" r:id="rId18"/>
    <p:sldId id="398" r:id="rId19"/>
    <p:sldId id="365" r:id="rId20"/>
    <p:sldId id="399" r:id="rId21"/>
    <p:sldId id="281" r:id="rId22"/>
    <p:sldId id="282" r:id="rId23"/>
    <p:sldId id="284" r:id="rId24"/>
    <p:sldId id="266" r:id="rId25"/>
    <p:sldId id="285" r:id="rId26"/>
    <p:sldId id="286" r:id="rId27"/>
    <p:sldId id="402" r:id="rId28"/>
    <p:sldId id="287" r:id="rId29"/>
    <p:sldId id="288" r:id="rId30"/>
    <p:sldId id="289" r:id="rId31"/>
    <p:sldId id="290" r:id="rId32"/>
    <p:sldId id="401" r:id="rId33"/>
    <p:sldId id="292" r:id="rId34"/>
    <p:sldId id="293" r:id="rId35"/>
    <p:sldId id="407" r:id="rId36"/>
  </p:sldIdLst>
  <p:sldSz cx="9144000" cy="6858000" type="screen4x3"/>
  <p:notesSz cx="6950075" cy="9236075"/>
  <p:defaultTextStyle>
    <a:defPPr>
      <a:defRPr lang="en-US"/>
    </a:defPPr>
    <a:lvl1pPr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5pPr>
    <a:lvl6pPr marL="2286000" algn="l" defTabSz="914400" rtl="0" eaLnBrk="1" latinLnBrk="0" hangingPunct="1">
      <a:defRPr kern="1200">
        <a:solidFill>
          <a:schemeClr val="tx1"/>
        </a:solidFill>
        <a:latin typeface="Times New Roman" panose="02020603050405020304" pitchFamily="18" charset="0"/>
        <a:ea typeface="+mn-ea"/>
        <a:cs typeface="+mn-cs"/>
      </a:defRPr>
    </a:lvl6pPr>
    <a:lvl7pPr marL="2743200" algn="l" defTabSz="914400" rtl="0" eaLnBrk="1" latinLnBrk="0" hangingPunct="1">
      <a:defRPr kern="1200">
        <a:solidFill>
          <a:schemeClr val="tx1"/>
        </a:solidFill>
        <a:latin typeface="Times New Roman" panose="02020603050405020304" pitchFamily="18" charset="0"/>
        <a:ea typeface="+mn-ea"/>
        <a:cs typeface="+mn-cs"/>
      </a:defRPr>
    </a:lvl7pPr>
    <a:lvl8pPr marL="3200400" algn="l" defTabSz="914400" rtl="0" eaLnBrk="1" latinLnBrk="0" hangingPunct="1">
      <a:defRPr kern="1200">
        <a:solidFill>
          <a:schemeClr val="tx1"/>
        </a:solidFill>
        <a:latin typeface="Times New Roman" panose="02020603050405020304" pitchFamily="18" charset="0"/>
        <a:ea typeface="+mn-ea"/>
        <a:cs typeface="+mn-cs"/>
      </a:defRPr>
    </a:lvl8pPr>
    <a:lvl9pPr marL="3657600" algn="l" defTabSz="914400" rtl="0" eaLnBrk="1" latinLnBrk="0" hangingPunct="1">
      <a:defRPr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4817"/>
    <a:srgbClr val="1C1C1C"/>
    <a:srgbClr val="000000"/>
    <a:srgbClr val="FFFFFF"/>
    <a:srgbClr val="999999"/>
    <a:srgbClr val="AC00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737" autoAdjust="0"/>
  </p:normalViewPr>
  <p:slideViewPr>
    <p:cSldViewPr>
      <p:cViewPr varScale="1">
        <p:scale>
          <a:sx n="82" d="100"/>
          <a:sy n="82" d="100"/>
        </p:scale>
        <p:origin x="1502"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83" d="100"/>
          <a:sy n="83" d="100"/>
        </p:scale>
        <p:origin x="3912" y="10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presProps" Target="presProps.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microsoft.com/office/2016/11/relationships/changesInfo" Target="changesInfos/changesInfo1.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cole Juliana" userId="334f9d8d-406d-4f36-addf-d2eabb269f89" providerId="ADAL" clId="{C140F888-2112-439A-9A78-10DF1CC5CE88}"/>
    <pc:docChg chg="delSld modSld sldOrd">
      <pc:chgData name="Nicole Juliana" userId="334f9d8d-406d-4f36-addf-d2eabb269f89" providerId="ADAL" clId="{C140F888-2112-439A-9A78-10DF1CC5CE88}" dt="2025-10-02T14:42:39.260" v="4"/>
      <pc:docMkLst>
        <pc:docMk/>
      </pc:docMkLst>
      <pc:sldChg chg="del">
        <pc:chgData name="Nicole Juliana" userId="334f9d8d-406d-4f36-addf-d2eabb269f89" providerId="ADAL" clId="{C140F888-2112-439A-9A78-10DF1CC5CE88}" dt="2025-09-29T18:16:02.399" v="2" actId="2696"/>
        <pc:sldMkLst>
          <pc:docMk/>
          <pc:sldMk cId="492548821" sldId="256"/>
        </pc:sldMkLst>
      </pc:sldChg>
      <pc:sldChg chg="del">
        <pc:chgData name="Nicole Juliana" userId="334f9d8d-406d-4f36-addf-d2eabb269f89" providerId="ADAL" clId="{C140F888-2112-439A-9A78-10DF1CC5CE88}" dt="2025-09-29T18:15:33.713" v="0" actId="2696"/>
        <pc:sldMkLst>
          <pc:docMk/>
          <pc:sldMk cId="450344466" sldId="296"/>
        </pc:sldMkLst>
      </pc:sldChg>
      <pc:sldChg chg="ord">
        <pc:chgData name="Nicole Juliana" userId="334f9d8d-406d-4f36-addf-d2eabb269f89" providerId="ADAL" clId="{C140F888-2112-439A-9A78-10DF1CC5CE88}" dt="2025-10-02T14:42:39.260" v="4"/>
        <pc:sldMkLst>
          <pc:docMk/>
          <pc:sldMk cId="2540483461" sldId="365"/>
        </pc:sldMkLst>
      </pc:sldChg>
      <pc:sldChg chg="modSp mod">
        <pc:chgData name="Nicole Juliana" userId="334f9d8d-406d-4f36-addf-d2eabb269f89" providerId="ADAL" clId="{C140F888-2112-439A-9A78-10DF1CC5CE88}" dt="2025-09-29T18:15:48.857" v="1" actId="1076"/>
        <pc:sldMkLst>
          <pc:docMk/>
          <pc:sldMk cId="2231394180" sldId="401"/>
        </pc:sldMkLst>
        <pc:spChg chg="mod">
          <ac:chgData name="Nicole Juliana" userId="334f9d8d-406d-4f36-addf-d2eabb269f89" providerId="ADAL" clId="{C140F888-2112-439A-9A78-10DF1CC5CE88}" dt="2025-09-29T18:15:48.857" v="1" actId="1076"/>
          <ac:spMkLst>
            <pc:docMk/>
            <pc:sldMk cId="2231394180" sldId="401"/>
            <ac:spMk id="11" creationId="{29556A3A-F965-87F7-2971-DF8A079BC4A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sz="quarter" idx="1"/>
          </p:nvPr>
        </p:nvSpPr>
        <p:spPr>
          <a:xfrm>
            <a:off x="3936768" y="0"/>
            <a:ext cx="3011699" cy="463408"/>
          </a:xfrm>
          <a:prstGeom prst="rect">
            <a:avLst/>
          </a:prstGeom>
        </p:spPr>
        <p:txBody>
          <a:bodyPr vert="horz" lIns="92492" tIns="46246" rIns="92492" bIns="46246" rtlCol="0"/>
          <a:lstStyle>
            <a:lvl1pPr algn="r">
              <a:defRPr sz="1200"/>
            </a:lvl1pPr>
          </a:lstStyle>
          <a:p>
            <a:fld id="{946E949C-7B33-417D-917F-DC9921D88059}" type="datetimeFigureOut">
              <a:rPr lang="en-US" smtClean="0"/>
              <a:t>10/2/2025</a:t>
            </a:fld>
            <a:endParaRPr lang="en-US"/>
          </a:p>
        </p:txBody>
      </p:sp>
      <p:sp>
        <p:nvSpPr>
          <p:cNvPr id="4" name="Footer Placeholder 3"/>
          <p:cNvSpPr>
            <a:spLocks noGrp="1"/>
          </p:cNvSpPr>
          <p:nvPr>
            <p:ph type="ftr" sz="quarter" idx="2"/>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a:p>
        </p:txBody>
      </p:sp>
      <p:sp>
        <p:nvSpPr>
          <p:cNvPr id="5" name="Slide Number Placeholder 4"/>
          <p:cNvSpPr>
            <a:spLocks noGrp="1"/>
          </p:cNvSpPr>
          <p:nvPr>
            <p:ph type="sldNum" sz="quarter" idx="3"/>
          </p:nvPr>
        </p:nvSpPr>
        <p:spPr>
          <a:xfrm>
            <a:off x="3936768" y="8772669"/>
            <a:ext cx="3011699" cy="463407"/>
          </a:xfrm>
          <a:prstGeom prst="rect">
            <a:avLst/>
          </a:prstGeom>
        </p:spPr>
        <p:txBody>
          <a:bodyPr vert="horz" lIns="92492" tIns="46246" rIns="92492" bIns="46246" rtlCol="0" anchor="b"/>
          <a:lstStyle>
            <a:lvl1pPr algn="r">
              <a:defRPr sz="1200"/>
            </a:lvl1pPr>
          </a:lstStyle>
          <a:p>
            <a:fld id="{B284A0AB-8677-4809-B112-219226DF6BF7}" type="slidenum">
              <a:rPr lang="en-US" smtClean="0"/>
              <a:t>‹#›</a:t>
            </a:fld>
            <a:endParaRPr lang="en-US"/>
          </a:p>
        </p:txBody>
      </p:sp>
    </p:spTree>
    <p:extLst>
      <p:ext uri="{BB962C8B-B14F-4D97-AF65-F5344CB8AC3E}">
        <p14:creationId xmlns:p14="http://schemas.microsoft.com/office/powerpoint/2010/main" val="38391825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3011699" cy="461804"/>
          </a:xfrm>
          <a:prstGeom prst="rect">
            <a:avLst/>
          </a:prstGeom>
          <a:noFill/>
          <a:ln w="9525">
            <a:noFill/>
            <a:miter lim="800000"/>
            <a:headEnd/>
            <a:tailEnd/>
          </a:ln>
          <a:effectLst/>
        </p:spPr>
        <p:txBody>
          <a:bodyPr vert="horz" wrap="square" lIns="92492" tIns="46246" rIns="92492" bIns="46246" numCol="1" anchor="t" anchorCtr="0" compatLnSpc="1">
            <a:prstTxWarp prst="textNoShape">
              <a:avLst/>
            </a:prstTxWarp>
          </a:bodyPr>
          <a:lstStyle>
            <a:lvl1pPr>
              <a:defRPr sz="1200"/>
            </a:lvl1pPr>
          </a:lstStyle>
          <a:p>
            <a:pPr>
              <a:defRPr/>
            </a:pPr>
            <a:endParaRPr lang="en-US"/>
          </a:p>
        </p:txBody>
      </p:sp>
      <p:sp>
        <p:nvSpPr>
          <p:cNvPr id="7171" name="Rectangle 3"/>
          <p:cNvSpPr>
            <a:spLocks noGrp="1" noChangeArrowheads="1"/>
          </p:cNvSpPr>
          <p:nvPr>
            <p:ph type="dt" idx="1"/>
          </p:nvPr>
        </p:nvSpPr>
        <p:spPr bwMode="auto">
          <a:xfrm>
            <a:off x="3936768" y="0"/>
            <a:ext cx="3011699" cy="461804"/>
          </a:xfrm>
          <a:prstGeom prst="rect">
            <a:avLst/>
          </a:prstGeom>
          <a:noFill/>
          <a:ln w="9525">
            <a:noFill/>
            <a:miter lim="800000"/>
            <a:headEnd/>
            <a:tailEnd/>
          </a:ln>
          <a:effectLst/>
        </p:spPr>
        <p:txBody>
          <a:bodyPr vert="horz" wrap="square" lIns="92492" tIns="46246" rIns="92492" bIns="46246" numCol="1" anchor="t" anchorCtr="0" compatLnSpc="1">
            <a:prstTxWarp prst="textNoShape">
              <a:avLst/>
            </a:prstTxWarp>
          </a:bodyPr>
          <a:lstStyle>
            <a:lvl1pPr algn="r">
              <a:defRPr sz="1200"/>
            </a:lvl1pPr>
          </a:lstStyle>
          <a:p>
            <a:pPr>
              <a:defRPr/>
            </a:pPr>
            <a:endParaRPr lang="en-US"/>
          </a:p>
        </p:txBody>
      </p:sp>
      <p:sp>
        <p:nvSpPr>
          <p:cNvPr id="6148" name="Rectangle 4"/>
          <p:cNvSpPr>
            <a:spLocks noGrp="1" noRot="1" noChangeAspect="1" noChangeArrowheads="1" noTextEdit="1"/>
          </p:cNvSpPr>
          <p:nvPr>
            <p:ph type="sldImg" idx="2"/>
          </p:nvPr>
        </p:nvSpPr>
        <p:spPr bwMode="auto">
          <a:xfrm>
            <a:off x="1165225" y="692150"/>
            <a:ext cx="4619625" cy="34639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3" name="Rectangle 5"/>
          <p:cNvSpPr>
            <a:spLocks noGrp="1" noChangeArrowheads="1"/>
          </p:cNvSpPr>
          <p:nvPr>
            <p:ph type="body" sz="quarter" idx="3"/>
          </p:nvPr>
        </p:nvSpPr>
        <p:spPr bwMode="auto">
          <a:xfrm>
            <a:off x="695008" y="4387136"/>
            <a:ext cx="5560060" cy="4156234"/>
          </a:xfrm>
          <a:prstGeom prst="rect">
            <a:avLst/>
          </a:prstGeom>
          <a:noFill/>
          <a:ln w="9525">
            <a:noFill/>
            <a:miter lim="800000"/>
            <a:headEnd/>
            <a:tailEnd/>
          </a:ln>
          <a:effectLst/>
        </p:spPr>
        <p:txBody>
          <a:bodyPr vert="horz" wrap="square" lIns="92492" tIns="46246" rIns="92492" bIns="46246"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174" name="Rectangle 6"/>
          <p:cNvSpPr>
            <a:spLocks noGrp="1" noChangeArrowheads="1"/>
          </p:cNvSpPr>
          <p:nvPr>
            <p:ph type="ftr" sz="quarter" idx="4"/>
          </p:nvPr>
        </p:nvSpPr>
        <p:spPr bwMode="auto">
          <a:xfrm>
            <a:off x="0" y="8772668"/>
            <a:ext cx="3011699" cy="461804"/>
          </a:xfrm>
          <a:prstGeom prst="rect">
            <a:avLst/>
          </a:prstGeom>
          <a:noFill/>
          <a:ln w="9525">
            <a:noFill/>
            <a:miter lim="800000"/>
            <a:headEnd/>
            <a:tailEnd/>
          </a:ln>
          <a:effectLst/>
        </p:spPr>
        <p:txBody>
          <a:bodyPr vert="horz" wrap="square" lIns="92492" tIns="46246" rIns="92492" bIns="46246" numCol="1" anchor="b" anchorCtr="0" compatLnSpc="1">
            <a:prstTxWarp prst="textNoShape">
              <a:avLst/>
            </a:prstTxWarp>
          </a:bodyPr>
          <a:lstStyle>
            <a:lvl1pPr>
              <a:defRPr sz="1200"/>
            </a:lvl1pPr>
          </a:lstStyle>
          <a:p>
            <a:pPr>
              <a:defRPr/>
            </a:pPr>
            <a:endParaRPr lang="en-US"/>
          </a:p>
        </p:txBody>
      </p:sp>
      <p:sp>
        <p:nvSpPr>
          <p:cNvPr id="7175" name="Rectangle 7"/>
          <p:cNvSpPr>
            <a:spLocks noGrp="1" noChangeArrowheads="1"/>
          </p:cNvSpPr>
          <p:nvPr>
            <p:ph type="sldNum" sz="quarter" idx="5"/>
          </p:nvPr>
        </p:nvSpPr>
        <p:spPr bwMode="auto">
          <a:xfrm>
            <a:off x="3936768" y="8772668"/>
            <a:ext cx="3011699" cy="461804"/>
          </a:xfrm>
          <a:prstGeom prst="rect">
            <a:avLst/>
          </a:prstGeom>
          <a:noFill/>
          <a:ln w="9525">
            <a:noFill/>
            <a:miter lim="800000"/>
            <a:headEnd/>
            <a:tailEnd/>
          </a:ln>
          <a:effectLst/>
        </p:spPr>
        <p:txBody>
          <a:bodyPr vert="horz" wrap="square" lIns="92492" tIns="46246" rIns="92492" bIns="46246" numCol="1" anchor="b" anchorCtr="0" compatLnSpc="1">
            <a:prstTxWarp prst="textNoShape">
              <a:avLst/>
            </a:prstTxWarp>
          </a:bodyPr>
          <a:lstStyle>
            <a:lvl1pPr algn="r">
              <a:defRPr sz="1200"/>
            </a:lvl1pPr>
          </a:lstStyle>
          <a:p>
            <a:fld id="{0562F11B-B7F0-438F-98B2-65DBD36AD3AD}" type="slidenum">
              <a:rPr lang="en-US"/>
              <a:pPr/>
              <a:t>‹#›</a:t>
            </a:fld>
            <a:endParaRPr lang="en-US"/>
          </a:p>
        </p:txBody>
      </p:sp>
    </p:spTree>
    <p:extLst>
      <p:ext uri="{BB962C8B-B14F-4D97-AF65-F5344CB8AC3E}">
        <p14:creationId xmlns:p14="http://schemas.microsoft.com/office/powerpoint/2010/main" val="306145926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a:xfrm>
            <a:off x="1165225" y="692150"/>
            <a:ext cx="4619625" cy="3463925"/>
          </a:xfrm>
          <a:ln/>
        </p:spPr>
      </p:sp>
      <p:sp>
        <p:nvSpPr>
          <p:cNvPr id="71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
        <p:nvSpPr>
          <p:cNvPr id="71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fld id="{85F6EF54-BD1E-4C87-AC8B-59522BF3514B}" type="slidenum">
              <a:rPr lang="en-US"/>
              <a:pPr/>
              <a:t>1</a:t>
            </a:fld>
            <a:endParaRPr lang="en-US"/>
          </a:p>
        </p:txBody>
      </p:sp>
    </p:spTree>
    <p:extLst>
      <p:ext uri="{BB962C8B-B14F-4D97-AF65-F5344CB8AC3E}">
        <p14:creationId xmlns:p14="http://schemas.microsoft.com/office/powerpoint/2010/main" val="292758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should look like</a:t>
            </a:r>
            <a:r>
              <a:rPr lang="en-US" baseline="0" dirty="0"/>
              <a:t> this….</a:t>
            </a:r>
          </a:p>
          <a:p>
            <a:endParaRPr lang="en-US" baseline="0" dirty="0"/>
          </a:p>
          <a:p>
            <a:r>
              <a:rPr lang="en-US" baseline="0" dirty="0"/>
              <a:t>You can see the letter O in the last column.  Also, I made a change to the UC tax, which was associated with wages.  When I removed the tax I also have to remove the wages.  I would need to do the same thing if they needed to be increased.  Maybe you didn’t take the tax last pay so you are doubling up this pay.  You would increase the taxes and associated wages.</a:t>
            </a:r>
            <a:endParaRPr lang="en-US" dirty="0"/>
          </a:p>
        </p:txBody>
      </p:sp>
      <p:sp>
        <p:nvSpPr>
          <p:cNvPr id="4" name="Slide Number Placeholder 3"/>
          <p:cNvSpPr>
            <a:spLocks noGrp="1"/>
          </p:cNvSpPr>
          <p:nvPr>
            <p:ph type="sldNum" sz="quarter" idx="10"/>
          </p:nvPr>
        </p:nvSpPr>
        <p:spPr/>
        <p:txBody>
          <a:bodyPr/>
          <a:lstStyle/>
          <a:p>
            <a:fld id="{0562F11B-B7F0-438F-98B2-65DBD36AD3AD}" type="slidenum">
              <a:rPr lang="en-US" smtClean="0"/>
              <a:pPr/>
              <a:t>18</a:t>
            </a:fld>
            <a:endParaRPr lang="en-US"/>
          </a:p>
        </p:txBody>
      </p:sp>
    </p:spTree>
    <p:extLst>
      <p:ext uri="{BB962C8B-B14F-4D97-AF65-F5344CB8AC3E}">
        <p14:creationId xmlns:p14="http://schemas.microsoft.com/office/powerpoint/2010/main" val="28734283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 different view of the</a:t>
            </a:r>
            <a:r>
              <a:rPr lang="en-US" baseline="0" dirty="0"/>
              <a:t> calculated taxes and deductions.</a:t>
            </a:r>
            <a:endParaRPr lang="en-US" dirty="0"/>
          </a:p>
        </p:txBody>
      </p:sp>
      <p:sp>
        <p:nvSpPr>
          <p:cNvPr id="4" name="Slide Number Placeholder 3"/>
          <p:cNvSpPr>
            <a:spLocks noGrp="1"/>
          </p:cNvSpPr>
          <p:nvPr>
            <p:ph type="sldNum" sz="quarter" idx="10"/>
          </p:nvPr>
        </p:nvSpPr>
        <p:spPr/>
        <p:txBody>
          <a:bodyPr/>
          <a:lstStyle/>
          <a:p>
            <a:fld id="{0562F11B-B7F0-438F-98B2-65DBD36AD3AD}" type="slidenum">
              <a:rPr lang="en-US" smtClean="0"/>
              <a:pPr/>
              <a:t>19</a:t>
            </a:fld>
            <a:endParaRPr lang="en-US" dirty="0"/>
          </a:p>
        </p:txBody>
      </p:sp>
    </p:spTree>
    <p:extLst>
      <p:ext uri="{BB962C8B-B14F-4D97-AF65-F5344CB8AC3E}">
        <p14:creationId xmlns:p14="http://schemas.microsoft.com/office/powerpoint/2010/main" val="41382017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562F11B-B7F0-438F-98B2-65DBD36AD3AD}" type="slidenum">
              <a:rPr lang="en-US" smtClean="0"/>
              <a:pPr/>
              <a:t>20</a:t>
            </a:fld>
            <a:endParaRPr lang="en-US"/>
          </a:p>
        </p:txBody>
      </p:sp>
    </p:spTree>
    <p:extLst>
      <p:ext uri="{BB962C8B-B14F-4D97-AF65-F5344CB8AC3E}">
        <p14:creationId xmlns:p14="http://schemas.microsoft.com/office/powerpoint/2010/main" val="13237957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can print whatever</a:t>
            </a:r>
            <a:r>
              <a:rPr lang="en-US" baseline="0" dirty="0"/>
              <a:t> payroll reports your administrator wants to see.  You should run the Pay Transactions report, payroll register, deductions register, and general ledger reports.</a:t>
            </a:r>
            <a:endParaRPr lang="en-US" dirty="0"/>
          </a:p>
        </p:txBody>
      </p:sp>
      <p:sp>
        <p:nvSpPr>
          <p:cNvPr id="4" name="Slide Number Placeholder 3"/>
          <p:cNvSpPr>
            <a:spLocks noGrp="1"/>
          </p:cNvSpPr>
          <p:nvPr>
            <p:ph type="sldNum" sz="quarter" idx="10"/>
          </p:nvPr>
        </p:nvSpPr>
        <p:spPr/>
        <p:txBody>
          <a:bodyPr/>
          <a:lstStyle/>
          <a:p>
            <a:fld id="{0562F11B-B7F0-438F-98B2-65DBD36AD3AD}" type="slidenum">
              <a:rPr lang="en-US" smtClean="0"/>
              <a:pPr/>
              <a:t>21</a:t>
            </a:fld>
            <a:endParaRPr lang="en-US"/>
          </a:p>
        </p:txBody>
      </p:sp>
    </p:spTree>
    <p:extLst>
      <p:ext uri="{BB962C8B-B14F-4D97-AF65-F5344CB8AC3E}">
        <p14:creationId xmlns:p14="http://schemas.microsoft.com/office/powerpoint/2010/main" val="3376030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Once payroll is completely correct and you are 100% sure it’s right you can print any</a:t>
            </a:r>
            <a:r>
              <a:rPr lang="en-US" baseline="0" dirty="0"/>
              <a:t> paper checks….</a:t>
            </a:r>
            <a:endParaRPr lang="en-US" dirty="0"/>
          </a:p>
        </p:txBody>
      </p:sp>
      <p:sp>
        <p:nvSpPr>
          <p:cNvPr id="4" name="Slide Number Placeholder 3"/>
          <p:cNvSpPr>
            <a:spLocks noGrp="1"/>
          </p:cNvSpPr>
          <p:nvPr>
            <p:ph type="sldNum" sz="quarter" idx="10"/>
          </p:nvPr>
        </p:nvSpPr>
        <p:spPr/>
        <p:txBody>
          <a:bodyPr/>
          <a:lstStyle/>
          <a:p>
            <a:fld id="{0562F11B-B7F0-438F-98B2-65DBD36AD3AD}" type="slidenum">
              <a:rPr lang="en-US" smtClean="0"/>
              <a:pPr/>
              <a:t>23</a:t>
            </a:fld>
            <a:endParaRPr lang="en-US"/>
          </a:p>
        </p:txBody>
      </p:sp>
    </p:spTree>
    <p:extLst>
      <p:ext uri="{BB962C8B-B14F-4D97-AF65-F5344CB8AC3E}">
        <p14:creationId xmlns:p14="http://schemas.microsoft.com/office/powerpoint/2010/main" val="25042448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…create the direct</a:t>
            </a:r>
            <a:r>
              <a:rPr lang="en-US" baseline="0" dirty="0"/>
              <a:t> deposits….</a:t>
            </a:r>
            <a:endParaRPr lang="en-US" dirty="0"/>
          </a:p>
        </p:txBody>
      </p:sp>
      <p:sp>
        <p:nvSpPr>
          <p:cNvPr id="4" name="Slide Number Placeholder 3"/>
          <p:cNvSpPr>
            <a:spLocks noGrp="1"/>
          </p:cNvSpPr>
          <p:nvPr>
            <p:ph type="sldNum" sz="quarter" idx="10"/>
          </p:nvPr>
        </p:nvSpPr>
        <p:spPr/>
        <p:txBody>
          <a:bodyPr/>
          <a:lstStyle/>
          <a:p>
            <a:fld id="{0562F11B-B7F0-438F-98B2-65DBD36AD3AD}" type="slidenum">
              <a:rPr lang="en-US" smtClean="0"/>
              <a:pPr/>
              <a:t>24</a:t>
            </a:fld>
            <a:endParaRPr lang="en-US"/>
          </a:p>
        </p:txBody>
      </p:sp>
    </p:spTree>
    <p:extLst>
      <p:ext uri="{BB962C8B-B14F-4D97-AF65-F5344CB8AC3E}">
        <p14:creationId xmlns:p14="http://schemas.microsoft.com/office/powerpoint/2010/main" val="14562574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run the direct</a:t>
            </a:r>
            <a:r>
              <a:rPr lang="en-US" baseline="0" dirty="0"/>
              <a:t> deposit report.</a:t>
            </a:r>
            <a:endParaRPr lang="en-US" dirty="0"/>
          </a:p>
        </p:txBody>
      </p:sp>
      <p:sp>
        <p:nvSpPr>
          <p:cNvPr id="4" name="Slide Number Placeholder 3"/>
          <p:cNvSpPr>
            <a:spLocks noGrp="1"/>
          </p:cNvSpPr>
          <p:nvPr>
            <p:ph type="sldNum" sz="quarter" idx="10"/>
          </p:nvPr>
        </p:nvSpPr>
        <p:spPr/>
        <p:txBody>
          <a:bodyPr/>
          <a:lstStyle/>
          <a:p>
            <a:fld id="{0562F11B-B7F0-438F-98B2-65DBD36AD3AD}" type="slidenum">
              <a:rPr lang="en-US" smtClean="0"/>
              <a:pPr/>
              <a:t>25</a:t>
            </a:fld>
            <a:endParaRPr lang="en-US"/>
          </a:p>
        </p:txBody>
      </p:sp>
    </p:spTree>
    <p:extLst>
      <p:ext uri="{BB962C8B-B14F-4D97-AF65-F5344CB8AC3E}">
        <p14:creationId xmlns:p14="http://schemas.microsoft.com/office/powerpoint/2010/main" val="30535203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Regardless of if you send vouchers to employees or not, you must run the print payroll</a:t>
            </a:r>
            <a:r>
              <a:rPr lang="en-US" baseline="0" dirty="0"/>
              <a:t> vouchers process to be able to continue with the payroll process </a:t>
            </a:r>
            <a:r>
              <a:rPr lang="en-US" baseline="0" dirty="0">
                <a:sym typeface="Wingdings" panose="05000000000000000000" pitchFamily="2" charset="2"/>
              </a:rPr>
              <a:t></a:t>
            </a:r>
            <a:endParaRPr lang="en-US" dirty="0"/>
          </a:p>
        </p:txBody>
      </p:sp>
      <p:sp>
        <p:nvSpPr>
          <p:cNvPr id="4" name="Slide Number Placeholder 3"/>
          <p:cNvSpPr>
            <a:spLocks noGrp="1"/>
          </p:cNvSpPr>
          <p:nvPr>
            <p:ph type="sldNum" sz="quarter" idx="10"/>
          </p:nvPr>
        </p:nvSpPr>
        <p:spPr/>
        <p:txBody>
          <a:bodyPr/>
          <a:lstStyle/>
          <a:p>
            <a:fld id="{0562F11B-B7F0-438F-98B2-65DBD36AD3AD}" type="slidenum">
              <a:rPr lang="en-US" smtClean="0"/>
              <a:pPr/>
              <a:t>26</a:t>
            </a:fld>
            <a:endParaRPr lang="en-US"/>
          </a:p>
        </p:txBody>
      </p:sp>
    </p:spTree>
    <p:extLst>
      <p:ext uri="{BB962C8B-B14F-4D97-AF65-F5344CB8AC3E}">
        <p14:creationId xmlns:p14="http://schemas.microsoft.com/office/powerpoint/2010/main" val="3849727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Updating the payroll is the point of no return,</a:t>
            </a:r>
            <a:r>
              <a:rPr lang="en-US" baseline="0" dirty="0"/>
              <a:t> so you want to be absolutely sure that there are going to be no last minute change requests before you process this.  I can tell you as a previous business manager I viewed submitting the direct deposit file to the bank as the point of no return, so know what your administrator feels is that point!</a:t>
            </a:r>
            <a:endParaRPr lang="en-US" dirty="0"/>
          </a:p>
        </p:txBody>
      </p:sp>
      <p:sp>
        <p:nvSpPr>
          <p:cNvPr id="4" name="Slide Number Placeholder 3"/>
          <p:cNvSpPr>
            <a:spLocks noGrp="1"/>
          </p:cNvSpPr>
          <p:nvPr>
            <p:ph type="sldNum" sz="quarter" idx="10"/>
          </p:nvPr>
        </p:nvSpPr>
        <p:spPr/>
        <p:txBody>
          <a:bodyPr/>
          <a:lstStyle/>
          <a:p>
            <a:fld id="{0562F11B-B7F0-438F-98B2-65DBD36AD3AD}" type="slidenum">
              <a:rPr lang="en-US" smtClean="0"/>
              <a:pPr/>
              <a:t>28</a:t>
            </a:fld>
            <a:endParaRPr lang="en-US"/>
          </a:p>
        </p:txBody>
      </p:sp>
    </p:spTree>
    <p:extLst>
      <p:ext uri="{BB962C8B-B14F-4D97-AF65-F5344CB8AC3E}">
        <p14:creationId xmlns:p14="http://schemas.microsoft.com/office/powerpoint/2010/main" val="5780363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a:t>
            </a:r>
            <a:r>
              <a:rPr lang="en-US" baseline="0" dirty="0"/>
              <a:t> some point you will need to send the email notifications for the direct deposit out.  We choose to complete that step the morning of payroll, as employees tend to think that as soon as they get the email they have their money </a:t>
            </a:r>
            <a:r>
              <a:rPr lang="en-US" baseline="0" dirty="0">
                <a:sym typeface="Wingdings" panose="05000000000000000000" pitchFamily="2" charset="2"/>
              </a:rPr>
              <a:t></a:t>
            </a:r>
            <a:endParaRPr lang="en-US" dirty="0"/>
          </a:p>
        </p:txBody>
      </p:sp>
      <p:sp>
        <p:nvSpPr>
          <p:cNvPr id="4" name="Slide Number Placeholder 3"/>
          <p:cNvSpPr>
            <a:spLocks noGrp="1"/>
          </p:cNvSpPr>
          <p:nvPr>
            <p:ph type="sldNum" sz="quarter" idx="10"/>
          </p:nvPr>
        </p:nvSpPr>
        <p:spPr/>
        <p:txBody>
          <a:bodyPr/>
          <a:lstStyle/>
          <a:p>
            <a:fld id="{0562F11B-B7F0-438F-98B2-65DBD36AD3AD}" type="slidenum">
              <a:rPr lang="en-US" smtClean="0"/>
              <a:pPr/>
              <a:t>29</a:t>
            </a:fld>
            <a:endParaRPr lang="en-US"/>
          </a:p>
        </p:txBody>
      </p:sp>
    </p:spTree>
    <p:extLst>
      <p:ext uri="{BB962C8B-B14F-4D97-AF65-F5344CB8AC3E}">
        <p14:creationId xmlns:p14="http://schemas.microsoft.com/office/powerpoint/2010/main" val="16532526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a:ln/>
        </p:spPr>
      </p:sp>
      <p:sp>
        <p:nvSpPr>
          <p:cNvPr id="81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t>When we look at the payroll job</a:t>
            </a:r>
            <a:r>
              <a:rPr lang="en-US" baseline="0" dirty="0"/>
              <a:t> stream, there are a number of steps in the process.  We are going to talk about each of these briefly and I will point out some things that you need to be aware of and careful of when processing your payroll.</a:t>
            </a:r>
            <a:endParaRPr lang="en-US" dirty="0"/>
          </a:p>
        </p:txBody>
      </p:sp>
      <p:sp>
        <p:nvSpPr>
          <p:cNvPr id="81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defRPr>
            </a:lvl1pPr>
            <a:lvl2pPr marL="757066" indent="-291179">
              <a:defRPr>
                <a:solidFill>
                  <a:schemeClr val="tx1"/>
                </a:solidFill>
                <a:latin typeface="Times New Roman" panose="02020603050405020304" pitchFamily="18" charset="0"/>
              </a:defRPr>
            </a:lvl2pPr>
            <a:lvl3pPr marL="1164717" indent="-232943">
              <a:defRPr>
                <a:solidFill>
                  <a:schemeClr val="tx1"/>
                </a:solidFill>
                <a:latin typeface="Times New Roman" panose="02020603050405020304" pitchFamily="18" charset="0"/>
              </a:defRPr>
            </a:lvl3pPr>
            <a:lvl4pPr marL="1630604" indent="-232943">
              <a:defRPr>
                <a:solidFill>
                  <a:schemeClr val="tx1"/>
                </a:solidFill>
                <a:latin typeface="Times New Roman" panose="02020603050405020304" pitchFamily="18" charset="0"/>
              </a:defRPr>
            </a:lvl4pPr>
            <a:lvl5pPr marL="2096491" indent="-232943">
              <a:defRPr>
                <a:solidFill>
                  <a:schemeClr val="tx1"/>
                </a:solidFill>
                <a:latin typeface="Times New Roman" panose="02020603050405020304" pitchFamily="18" charset="0"/>
              </a:defRPr>
            </a:lvl5pPr>
            <a:lvl6pPr marL="2562377" indent="-232943" eaLnBrk="0" fontAlgn="base" hangingPunct="0">
              <a:spcBef>
                <a:spcPct val="0"/>
              </a:spcBef>
              <a:spcAft>
                <a:spcPct val="0"/>
              </a:spcAft>
              <a:defRPr>
                <a:solidFill>
                  <a:schemeClr val="tx1"/>
                </a:solidFill>
                <a:latin typeface="Times New Roman" panose="02020603050405020304" pitchFamily="18" charset="0"/>
              </a:defRPr>
            </a:lvl6pPr>
            <a:lvl7pPr marL="3028264" indent="-232943" eaLnBrk="0" fontAlgn="base" hangingPunct="0">
              <a:spcBef>
                <a:spcPct val="0"/>
              </a:spcBef>
              <a:spcAft>
                <a:spcPct val="0"/>
              </a:spcAft>
              <a:defRPr>
                <a:solidFill>
                  <a:schemeClr val="tx1"/>
                </a:solidFill>
                <a:latin typeface="Times New Roman" panose="02020603050405020304" pitchFamily="18" charset="0"/>
              </a:defRPr>
            </a:lvl7pPr>
            <a:lvl8pPr marL="3494151" indent="-232943" eaLnBrk="0" fontAlgn="base" hangingPunct="0">
              <a:spcBef>
                <a:spcPct val="0"/>
              </a:spcBef>
              <a:spcAft>
                <a:spcPct val="0"/>
              </a:spcAft>
              <a:defRPr>
                <a:solidFill>
                  <a:schemeClr val="tx1"/>
                </a:solidFill>
                <a:latin typeface="Times New Roman" panose="02020603050405020304" pitchFamily="18" charset="0"/>
              </a:defRPr>
            </a:lvl8pPr>
            <a:lvl9pPr marL="3960038" indent="-232943" eaLnBrk="0" fontAlgn="base" hangingPunct="0">
              <a:spcBef>
                <a:spcPct val="0"/>
              </a:spcBef>
              <a:spcAft>
                <a:spcPct val="0"/>
              </a:spcAft>
              <a:defRPr>
                <a:solidFill>
                  <a:schemeClr val="tx1"/>
                </a:solidFill>
                <a:latin typeface="Times New Roman" panose="02020603050405020304" pitchFamily="18" charset="0"/>
              </a:defRPr>
            </a:lvl9pPr>
          </a:lstStyle>
          <a:p>
            <a:fld id="{A9398949-13CD-4186-BD9D-A519FFEF0DED}" type="slidenum">
              <a:rPr lang="en-US"/>
              <a:pPr/>
              <a:t>2</a:t>
            </a:fld>
            <a:endParaRPr lang="en-US"/>
          </a:p>
        </p:txBody>
      </p:sp>
    </p:spTree>
    <p:extLst>
      <p:ext uri="{BB962C8B-B14F-4D97-AF65-F5344CB8AC3E}">
        <p14:creationId xmlns:p14="http://schemas.microsoft.com/office/powerpoint/2010/main" val="9776236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first step is to initiate the payroll.  You should only run this process once for each payroll.  There are some steps that you can make</a:t>
            </a:r>
            <a:r>
              <a:rPr lang="en-US" baseline="0" dirty="0"/>
              <a:t> before this happens, but this is the process that brings your automatic timecards over to payroll processing.</a:t>
            </a:r>
            <a:endParaRPr lang="en-US" dirty="0"/>
          </a:p>
        </p:txBody>
      </p:sp>
      <p:sp>
        <p:nvSpPr>
          <p:cNvPr id="4" name="Slide Number Placeholder 3"/>
          <p:cNvSpPr>
            <a:spLocks noGrp="1"/>
          </p:cNvSpPr>
          <p:nvPr>
            <p:ph type="sldNum" sz="quarter" idx="10"/>
          </p:nvPr>
        </p:nvSpPr>
        <p:spPr/>
        <p:txBody>
          <a:bodyPr/>
          <a:lstStyle/>
          <a:p>
            <a:fld id="{0562F11B-B7F0-438F-98B2-65DBD36AD3AD}" type="slidenum">
              <a:rPr lang="en-US" smtClean="0"/>
              <a:pPr/>
              <a:t>4</a:t>
            </a:fld>
            <a:endParaRPr lang="en-US" dirty="0"/>
          </a:p>
        </p:txBody>
      </p:sp>
    </p:spTree>
    <p:extLst>
      <p:ext uri="{BB962C8B-B14F-4D97-AF65-F5344CB8AC3E}">
        <p14:creationId xmlns:p14="http://schemas.microsoft.com/office/powerpoint/2010/main" val="20545672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Once you have entered the timecards for the batch, you want</a:t>
            </a:r>
            <a:r>
              <a:rPr lang="en-US" baseline="0" dirty="0"/>
              <a:t> to print the totals for the batch and ensure that they match.  Here is list of the batches for this payroll.</a:t>
            </a:r>
            <a:endParaRPr lang="en-US" dirty="0"/>
          </a:p>
        </p:txBody>
      </p:sp>
      <p:sp>
        <p:nvSpPr>
          <p:cNvPr id="4" name="Slide Number Placeholder 3"/>
          <p:cNvSpPr>
            <a:spLocks noGrp="1"/>
          </p:cNvSpPr>
          <p:nvPr>
            <p:ph type="sldNum" sz="quarter" idx="10"/>
          </p:nvPr>
        </p:nvSpPr>
        <p:spPr/>
        <p:txBody>
          <a:bodyPr/>
          <a:lstStyle/>
          <a:p>
            <a:fld id="{0562F11B-B7F0-438F-98B2-65DBD36AD3AD}" type="slidenum">
              <a:rPr lang="en-US" smtClean="0"/>
              <a:pPr/>
              <a:t>5</a:t>
            </a:fld>
            <a:endParaRPr lang="en-US" dirty="0"/>
          </a:p>
        </p:txBody>
      </p:sp>
    </p:spTree>
    <p:extLst>
      <p:ext uri="{BB962C8B-B14F-4D97-AF65-F5344CB8AC3E}">
        <p14:creationId xmlns:p14="http://schemas.microsoft.com/office/powerpoint/2010/main" val="39823584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next steps to maintain the employee payroll transactions.  You can complete this step for hourly employees prior to initiating the payroll.  For employees with  automatic timecards, you will see the pay transaction that came over from payroll.  For hourly employees, this will be blank and you drill down into the white area and select new to add the hourly timecard. </a:t>
            </a:r>
          </a:p>
          <a:p>
            <a:endParaRPr lang="en-US" baseline="0" dirty="0"/>
          </a:p>
          <a:p>
            <a:r>
              <a:rPr lang="en-US" baseline="0" dirty="0"/>
              <a:t>From this screen you can also drill down into the calculations, you can calculate a single pay and you can toggle to the employee maintenance screen.</a:t>
            </a:r>
            <a:endParaRPr lang="en-US" dirty="0"/>
          </a:p>
        </p:txBody>
      </p:sp>
      <p:sp>
        <p:nvSpPr>
          <p:cNvPr id="4" name="Slide Number Placeholder 3"/>
          <p:cNvSpPr>
            <a:spLocks noGrp="1"/>
          </p:cNvSpPr>
          <p:nvPr>
            <p:ph type="sldNum" sz="quarter" idx="10"/>
          </p:nvPr>
        </p:nvSpPr>
        <p:spPr/>
        <p:txBody>
          <a:bodyPr/>
          <a:lstStyle/>
          <a:p>
            <a:fld id="{0562F11B-B7F0-438F-98B2-65DBD36AD3AD}" type="slidenum">
              <a:rPr lang="en-US" smtClean="0"/>
              <a:pPr/>
              <a:t>6</a:t>
            </a:fld>
            <a:endParaRPr lang="en-US" dirty="0"/>
          </a:p>
        </p:txBody>
      </p:sp>
    </p:spTree>
    <p:extLst>
      <p:ext uri="{BB962C8B-B14F-4D97-AF65-F5344CB8AC3E}">
        <p14:creationId xmlns:p14="http://schemas.microsoft.com/office/powerpoint/2010/main" val="9484032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you drill down into the pay transactions, this is what you will see.  You can make one time changes here, if needed and you can drill down in the results of the payroll calculation</a:t>
            </a:r>
            <a:r>
              <a:rPr lang="en-US" baseline="0" dirty="0"/>
              <a:t> from here as well. </a:t>
            </a:r>
            <a:endParaRPr lang="en-US" dirty="0"/>
          </a:p>
        </p:txBody>
      </p:sp>
      <p:sp>
        <p:nvSpPr>
          <p:cNvPr id="4" name="Slide Number Placeholder 3"/>
          <p:cNvSpPr>
            <a:spLocks noGrp="1"/>
          </p:cNvSpPr>
          <p:nvPr>
            <p:ph type="sldNum" sz="quarter" idx="10"/>
          </p:nvPr>
        </p:nvSpPr>
        <p:spPr/>
        <p:txBody>
          <a:bodyPr/>
          <a:lstStyle/>
          <a:p>
            <a:fld id="{0562F11B-B7F0-438F-98B2-65DBD36AD3AD}" type="slidenum">
              <a:rPr lang="en-US" smtClean="0"/>
              <a:pPr/>
              <a:t>7</a:t>
            </a:fld>
            <a:endParaRPr lang="en-US" dirty="0"/>
          </a:p>
        </p:txBody>
      </p:sp>
    </p:spTree>
    <p:extLst>
      <p:ext uri="{BB962C8B-B14F-4D97-AF65-F5344CB8AC3E}">
        <p14:creationId xmlns:p14="http://schemas.microsoft.com/office/powerpoint/2010/main" val="11609715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this is the</a:t>
            </a:r>
            <a:r>
              <a:rPr lang="en-US" baseline="0" dirty="0"/>
              <a:t> process for the docks.  One thing to keep in mind, once you have docked someone their pay, you can’t make changes to the associated leave.  What do I mean by that…</a:t>
            </a:r>
            <a:endParaRPr lang="en-US" dirty="0"/>
          </a:p>
        </p:txBody>
      </p:sp>
      <p:sp>
        <p:nvSpPr>
          <p:cNvPr id="4" name="Slide Number Placeholder 3"/>
          <p:cNvSpPr>
            <a:spLocks noGrp="1"/>
          </p:cNvSpPr>
          <p:nvPr>
            <p:ph type="sldNum" sz="quarter" idx="10"/>
          </p:nvPr>
        </p:nvSpPr>
        <p:spPr/>
        <p:txBody>
          <a:bodyPr/>
          <a:lstStyle/>
          <a:p>
            <a:fld id="{0562F11B-B7F0-438F-98B2-65DBD36AD3AD}" type="slidenum">
              <a:rPr lang="en-US" smtClean="0"/>
              <a:pPr/>
              <a:t>12</a:t>
            </a:fld>
            <a:endParaRPr lang="en-US" dirty="0"/>
          </a:p>
        </p:txBody>
      </p:sp>
    </p:spTree>
    <p:extLst>
      <p:ext uri="{BB962C8B-B14F-4D97-AF65-F5344CB8AC3E}">
        <p14:creationId xmlns:p14="http://schemas.microsoft.com/office/powerpoint/2010/main" val="42171821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next step is to set</a:t>
            </a:r>
            <a:r>
              <a:rPr lang="en-US" baseline="0" dirty="0"/>
              <a:t> up the payroll parameters. Deductions are tagged during this process.  If you add a new deduction after you have run the process you will need to manually add it here.</a:t>
            </a:r>
          </a:p>
          <a:p>
            <a:endParaRPr lang="en-US" baseline="0" dirty="0"/>
          </a:p>
          <a:p>
            <a:r>
              <a:rPr lang="en-US" baseline="0" dirty="0"/>
              <a:t>The check boxes at the bottom are for this payroll – is this payroll starting a new month??  A new quarter?? A new calendar year?? A new fiscal year??</a:t>
            </a:r>
          </a:p>
          <a:p>
            <a:endParaRPr lang="en-US" baseline="0" dirty="0"/>
          </a:p>
          <a:p>
            <a:r>
              <a:rPr lang="en-US" baseline="0" dirty="0"/>
              <a:t>This can be rerun if needed, just realize that it clears out the previous files.</a:t>
            </a:r>
            <a:endParaRPr lang="en-US" dirty="0"/>
          </a:p>
        </p:txBody>
      </p:sp>
      <p:sp>
        <p:nvSpPr>
          <p:cNvPr id="4" name="Slide Number Placeholder 3"/>
          <p:cNvSpPr>
            <a:spLocks noGrp="1"/>
          </p:cNvSpPr>
          <p:nvPr>
            <p:ph type="sldNum" sz="quarter" idx="10"/>
          </p:nvPr>
        </p:nvSpPr>
        <p:spPr/>
        <p:txBody>
          <a:bodyPr/>
          <a:lstStyle/>
          <a:p>
            <a:fld id="{0562F11B-B7F0-438F-98B2-65DBD36AD3AD}" type="slidenum">
              <a:rPr lang="en-US" smtClean="0"/>
              <a:pPr/>
              <a:t>16</a:t>
            </a:fld>
            <a:endParaRPr lang="en-US"/>
          </a:p>
        </p:txBody>
      </p:sp>
    </p:spTree>
    <p:extLst>
      <p:ext uri="{BB962C8B-B14F-4D97-AF65-F5344CB8AC3E}">
        <p14:creationId xmlns:p14="http://schemas.microsoft.com/office/powerpoint/2010/main" val="30229159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Once you have set up your parameters, you can</a:t>
            </a:r>
            <a:r>
              <a:rPr lang="en-US" baseline="0" dirty="0"/>
              <a:t> calculate the payroll.  When you calculate, please pay attention to the error report.  You will need to correct any errors, as you are not able to proceed with printing checks or creating direct deposits if there are errors in your payroll.  Common errors include invalid GL numbers, which will need to be changed in payroll or added to financials.  Also, if you are paying out vacation or balance of contract you may hit the maximum gross and net amounts in the KEMS Parameters.</a:t>
            </a:r>
            <a:endParaRPr lang="en-US" dirty="0"/>
          </a:p>
        </p:txBody>
      </p:sp>
      <p:sp>
        <p:nvSpPr>
          <p:cNvPr id="4" name="Slide Number Placeholder 3"/>
          <p:cNvSpPr>
            <a:spLocks noGrp="1"/>
          </p:cNvSpPr>
          <p:nvPr>
            <p:ph type="sldNum" sz="quarter" idx="10"/>
          </p:nvPr>
        </p:nvSpPr>
        <p:spPr/>
        <p:txBody>
          <a:bodyPr/>
          <a:lstStyle/>
          <a:p>
            <a:fld id="{0562F11B-B7F0-438F-98B2-65DBD36AD3AD}" type="slidenum">
              <a:rPr lang="en-US" smtClean="0"/>
              <a:pPr/>
              <a:t>17</a:t>
            </a:fld>
            <a:endParaRPr lang="en-US"/>
          </a:p>
        </p:txBody>
      </p:sp>
    </p:spTree>
    <p:extLst>
      <p:ext uri="{BB962C8B-B14F-4D97-AF65-F5344CB8AC3E}">
        <p14:creationId xmlns:p14="http://schemas.microsoft.com/office/powerpoint/2010/main" val="20807761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078" name="Rectangle 6"/>
          <p:cNvSpPr>
            <a:spLocks noGrp="1" noChangeArrowheads="1"/>
          </p:cNvSpPr>
          <p:nvPr>
            <p:ph type="ctrTitle" sz="quarter"/>
          </p:nvPr>
        </p:nvSpPr>
        <p:spPr>
          <a:xfrm>
            <a:off x="2145587" y="2209800"/>
            <a:ext cx="6934200" cy="1676400"/>
          </a:xfrm>
          <a:prstGeom prst="rect">
            <a:avLst/>
          </a:prstGeom>
        </p:spPr>
        <p:txBody>
          <a:bodyPr anchor="ctr" anchorCtr="1">
            <a:normAutofit/>
          </a:bodyPr>
          <a:lstStyle>
            <a:lvl1pPr>
              <a:defRPr>
                <a:solidFill>
                  <a:schemeClr val="accent2"/>
                </a:solidFill>
              </a:defRPr>
            </a:lvl1pPr>
          </a:lstStyle>
          <a:p>
            <a:r>
              <a:rPr lang="en-US" dirty="0"/>
              <a:t>Enter Session Title</a:t>
            </a:r>
          </a:p>
        </p:txBody>
      </p:sp>
      <p:sp>
        <p:nvSpPr>
          <p:cNvPr id="3079" name="Rectangle 7"/>
          <p:cNvSpPr>
            <a:spLocks noGrp="1" noChangeArrowheads="1"/>
          </p:cNvSpPr>
          <p:nvPr>
            <p:ph type="subTitle" sz="quarter" idx="1"/>
          </p:nvPr>
        </p:nvSpPr>
        <p:spPr>
          <a:xfrm>
            <a:off x="2711134" y="4191000"/>
            <a:ext cx="5803107" cy="1219200"/>
          </a:xfrm>
          <a:prstGeom prst="rect">
            <a:avLst/>
          </a:prstGeom>
        </p:spPr>
        <p:txBody>
          <a:bodyPr anchor="ctr" anchorCtr="1">
            <a:normAutofit/>
          </a:bodyPr>
          <a:lstStyle>
            <a:lvl1pPr marL="0" indent="0" algn="ctr">
              <a:buFontTx/>
              <a:buNone/>
              <a:defRPr sz="3200" i="1">
                <a:solidFill>
                  <a:schemeClr val="accent5"/>
                </a:solidFill>
              </a:defRPr>
            </a:lvl1pPr>
          </a:lstStyle>
          <a:p>
            <a:r>
              <a:rPr lang="en-US" dirty="0"/>
              <a:t>Click to edit Master subtitle style</a:t>
            </a:r>
          </a:p>
        </p:txBody>
      </p:sp>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l="15741" r="10799"/>
          <a:stretch/>
        </p:blipFill>
        <p:spPr>
          <a:xfrm>
            <a:off x="0" y="0"/>
            <a:ext cx="2133600" cy="6858000"/>
          </a:xfrm>
          <a:prstGeom prst="rect">
            <a:avLst/>
          </a:prstGeom>
          <a:effectLst>
            <a:softEdge rad="63500"/>
          </a:effectLst>
        </p:spPr>
      </p:pic>
      <p:grpSp>
        <p:nvGrpSpPr>
          <p:cNvPr id="12" name="Group 11"/>
          <p:cNvGrpSpPr/>
          <p:nvPr userDrawn="1"/>
        </p:nvGrpSpPr>
        <p:grpSpPr>
          <a:xfrm>
            <a:off x="3258168" y="5486400"/>
            <a:ext cx="4709038" cy="1143000"/>
            <a:chOff x="2682362" y="2362201"/>
            <a:chExt cx="4709038" cy="1143000"/>
          </a:xfrm>
        </p:grpSpPr>
        <p:sp>
          <p:nvSpPr>
            <p:cNvPr id="11" name="Rectangle 10"/>
            <p:cNvSpPr/>
            <p:nvPr userDrawn="1"/>
          </p:nvSpPr>
          <p:spPr bwMode="auto">
            <a:xfrm>
              <a:off x="2682362" y="2362201"/>
              <a:ext cx="4709038" cy="1143000"/>
            </a:xfrm>
            <a:prstGeom prst="rect">
              <a:avLst/>
            </a:prstGeom>
            <a:gradFill flip="none" rotWithShape="1">
              <a:gsLst>
                <a:gs pos="0">
                  <a:srgbClr val="FFFFFF"/>
                </a:gs>
                <a:gs pos="100000">
                  <a:schemeClr val="accent2"/>
                </a:gs>
              </a:gsLst>
              <a:lin ang="18900000" scaled="1"/>
              <a:tileRect/>
            </a:gradFill>
            <a:ln w="28575"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1" compatLnSpc="1">
              <a:prstTxWarp prst="textNoShape">
                <a:avLst/>
              </a:prstTxWarp>
            </a:bodyPr>
            <a:lstStyle/>
            <a:p>
              <a:pPr marL="1371600" marR="0" lvl="2" indent="0" algn="ctr" defTabSz="914400" rtl="0" eaLnBrk="0" fontAlgn="base" latinLnBrk="0" hangingPunct="0">
                <a:lnSpc>
                  <a:spcPct val="100000"/>
                </a:lnSpc>
                <a:spcBef>
                  <a:spcPct val="0"/>
                </a:spcBef>
                <a:spcAft>
                  <a:spcPct val="0"/>
                </a:spcAft>
                <a:buClrTx/>
                <a:buSzTx/>
                <a:buFontTx/>
                <a:buNone/>
                <a:tabLst/>
              </a:pPr>
              <a:r>
                <a:rPr kumimoji="0" lang="en-US" sz="4100" b="0" i="0" u="none" strike="noStrike" cap="none" normalizeH="0" baseline="0" dirty="0">
                  <a:ln>
                    <a:noFill/>
                  </a:ln>
                  <a:solidFill>
                    <a:schemeClr val="accent6">
                      <a:lumMod val="50000"/>
                    </a:schemeClr>
                  </a:solidFill>
                  <a:effectLst/>
                  <a:latin typeface="Times New Roman" panose="02020603050405020304" pitchFamily="18" charset="0"/>
                  <a:cs typeface="Times New Roman" panose="02020603050405020304" pitchFamily="18" charset="0"/>
                </a:rPr>
                <a:t>KEYSTONE</a:t>
              </a:r>
            </a:p>
            <a:p>
              <a:pPr marL="1371600" marR="0" lvl="2" indent="0" algn="ctr" defTabSz="914400" rtl="0" eaLnBrk="0" fontAlgn="base" latinLnBrk="0" hangingPunct="0">
                <a:lnSpc>
                  <a:spcPct val="100000"/>
                </a:lnSpc>
                <a:spcBef>
                  <a:spcPct val="0"/>
                </a:spcBef>
                <a:spcAft>
                  <a:spcPct val="0"/>
                </a:spcAft>
                <a:buClrTx/>
                <a:buSzTx/>
                <a:buFontTx/>
                <a:buNone/>
                <a:tabLst/>
              </a:pPr>
              <a:r>
                <a:rPr kumimoji="0" lang="en-US" sz="2500" b="0" i="0" u="none" strike="noStrike" cap="none" normalizeH="0" baseline="0" dirty="0">
                  <a:ln>
                    <a:noFill/>
                  </a:ln>
                  <a:solidFill>
                    <a:schemeClr val="accent6">
                      <a:lumMod val="50000"/>
                    </a:schemeClr>
                  </a:solidFill>
                  <a:effectLst/>
                  <a:latin typeface="Times New Roman" panose="02020603050405020304" pitchFamily="18" charset="0"/>
                  <a:cs typeface="Times New Roman" panose="02020603050405020304" pitchFamily="18" charset="0"/>
                </a:rPr>
                <a:t>Information Systems</a:t>
              </a:r>
            </a:p>
          </p:txBody>
        </p:sp>
        <p:pic>
          <p:nvPicPr>
            <p:cNvPr id="9" name="Picture 8"/>
            <p:cNvPicPr>
              <a:picLocks noChangeAspect="1"/>
            </p:cNvPicPr>
            <p:nvPr userDrawn="1"/>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971800" y="2438400"/>
              <a:ext cx="1066800" cy="991065"/>
            </a:xfrm>
            <a:prstGeom prst="rect">
              <a:avLst/>
            </a:prstGeom>
          </p:spPr>
        </p:pic>
      </p:grpSp>
      <p:pic>
        <p:nvPicPr>
          <p:cNvPr id="3" name="Picture 2">
            <a:extLst>
              <a:ext uri="{FF2B5EF4-FFF2-40B4-BE49-F238E27FC236}">
                <a16:creationId xmlns:a16="http://schemas.microsoft.com/office/drawing/2014/main" id="{A00BCF63-0090-6667-5812-2236736F7983}"/>
              </a:ext>
            </a:extLst>
          </p:cNvPr>
          <p:cNvPicPr>
            <a:picLocks noChangeAspect="1"/>
          </p:cNvPicPr>
          <p:nvPr userDrawn="1"/>
        </p:nvPicPr>
        <p:blipFill>
          <a:blip r:embed="rId4"/>
          <a:stretch>
            <a:fillRect/>
          </a:stretch>
        </p:blipFill>
        <p:spPr>
          <a:xfrm>
            <a:off x="3345420" y="34506"/>
            <a:ext cx="4534533" cy="2524477"/>
          </a:xfrm>
          <a:prstGeom prst="rect">
            <a:avLst/>
          </a:prstGeom>
        </p:spPr>
      </p:pic>
    </p:spTree>
    <p:extLst>
      <p:ext uri="{BB962C8B-B14F-4D97-AF65-F5344CB8AC3E}">
        <p14:creationId xmlns:p14="http://schemas.microsoft.com/office/powerpoint/2010/main" val="3114846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a:spLocks noGrp="1" noChangeArrowheads="1"/>
          </p:cNvSpPr>
          <p:nvPr>
            <p:ph type="sldNum" sz="quarter" idx="10"/>
          </p:nvPr>
        </p:nvSpPr>
        <p:spPr>
          <a:ln/>
        </p:spPr>
        <p:txBody>
          <a:bodyPr/>
          <a:lstStyle>
            <a:lvl1pPr>
              <a:defRPr/>
            </a:lvl1pPr>
          </a:lstStyle>
          <a:p>
            <a:fld id="{8A46F329-21CC-4B73-80F0-3547E14D6F6E}" type="slidenum">
              <a:rPr lang="en-US"/>
              <a:pPr/>
              <a:t>‹#›</a:t>
            </a:fld>
            <a:endParaRPr lang="en-US"/>
          </a:p>
        </p:txBody>
      </p:sp>
    </p:spTree>
    <p:extLst>
      <p:ext uri="{BB962C8B-B14F-4D97-AF65-F5344CB8AC3E}">
        <p14:creationId xmlns:p14="http://schemas.microsoft.com/office/powerpoint/2010/main" val="28576800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Rectangle 6"/>
          <p:cNvSpPr>
            <a:spLocks noGrp="1" noChangeArrowheads="1"/>
          </p:cNvSpPr>
          <p:nvPr>
            <p:ph type="sldNum" sz="quarter" idx="10"/>
          </p:nvPr>
        </p:nvSpPr>
        <p:spPr>
          <a:ln/>
        </p:spPr>
        <p:txBody>
          <a:bodyPr/>
          <a:lstStyle>
            <a:lvl1pPr>
              <a:defRPr/>
            </a:lvl1pPr>
          </a:lstStyle>
          <a:p>
            <a:fld id="{95792369-ACA3-48BB-AF58-BEEA0368F8F4}" type="slidenum">
              <a:rPr lang="en-US"/>
              <a:pPr/>
              <a:t>‹#›</a:t>
            </a:fld>
            <a:endParaRPr lang="en-US"/>
          </a:p>
        </p:txBody>
      </p:sp>
    </p:spTree>
    <p:extLst>
      <p:ext uri="{BB962C8B-B14F-4D97-AF65-F5344CB8AC3E}">
        <p14:creationId xmlns:p14="http://schemas.microsoft.com/office/powerpoint/2010/main" val="21871674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fld id="{8FE1FA52-C01A-4A81-8A6A-F11344ED2E2D}" type="slidenum">
              <a:rPr lang="en-US"/>
              <a:pPr/>
              <a:t>‹#›</a:t>
            </a:fld>
            <a:endParaRPr lang="en-US"/>
          </a:p>
        </p:txBody>
      </p:sp>
    </p:spTree>
    <p:extLst>
      <p:ext uri="{BB962C8B-B14F-4D97-AF65-F5344CB8AC3E}">
        <p14:creationId xmlns:p14="http://schemas.microsoft.com/office/powerpoint/2010/main" val="102924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fld id="{606AFB3E-3F06-4BEF-9A5A-0ED8484148D8}" type="slidenum">
              <a:rPr lang="en-US"/>
              <a:pPr/>
              <a:t>‹#›</a:t>
            </a:fld>
            <a:endParaRPr lang="en-US"/>
          </a:p>
        </p:txBody>
      </p:sp>
    </p:spTree>
    <p:extLst>
      <p:ext uri="{BB962C8B-B14F-4D97-AF65-F5344CB8AC3E}">
        <p14:creationId xmlns:p14="http://schemas.microsoft.com/office/powerpoint/2010/main" val="1036237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fld id="{6880B993-7DB2-4647-B338-E48F5FE40BF8}" type="slidenum">
              <a:rPr lang="en-US"/>
              <a:pPr/>
              <a:t>‹#›</a:t>
            </a:fld>
            <a:endParaRPr lang="en-US"/>
          </a:p>
        </p:txBody>
      </p:sp>
    </p:spTree>
    <p:extLst>
      <p:ext uri="{BB962C8B-B14F-4D97-AF65-F5344CB8AC3E}">
        <p14:creationId xmlns:p14="http://schemas.microsoft.com/office/powerpoint/2010/main" val="38894464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sldNum" sz="quarter" idx="10"/>
          </p:nvPr>
        </p:nvSpPr>
        <p:spPr>
          <a:ln/>
        </p:spPr>
        <p:txBody>
          <a:bodyPr/>
          <a:lstStyle>
            <a:lvl1pPr>
              <a:defRPr/>
            </a:lvl1pPr>
          </a:lstStyle>
          <a:p>
            <a:fld id="{F7C043FA-A61C-4588-9C4E-09D01AE9D9DF}" type="slidenum">
              <a:rPr lang="en-US"/>
              <a:pPr/>
              <a:t>‹#›</a:t>
            </a:fld>
            <a:endParaRPr lang="en-US"/>
          </a:p>
        </p:txBody>
      </p:sp>
    </p:spTree>
    <p:extLst>
      <p:ext uri="{BB962C8B-B14F-4D97-AF65-F5344CB8AC3E}">
        <p14:creationId xmlns:p14="http://schemas.microsoft.com/office/powerpoint/2010/main" val="5046833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sldNum" sz="quarter" idx="10"/>
          </p:nvPr>
        </p:nvSpPr>
        <p:spPr>
          <a:ln/>
        </p:spPr>
        <p:txBody>
          <a:bodyPr/>
          <a:lstStyle>
            <a:lvl1pPr>
              <a:defRPr/>
            </a:lvl1pPr>
          </a:lstStyle>
          <a:p>
            <a:fld id="{FAD3BF27-53C1-48F7-BD22-848AC9E59342}" type="slidenum">
              <a:rPr lang="en-US"/>
              <a:pPr/>
              <a:t>‹#›</a:t>
            </a:fld>
            <a:endParaRPr lang="en-US"/>
          </a:p>
        </p:txBody>
      </p:sp>
    </p:spTree>
    <p:extLst>
      <p:ext uri="{BB962C8B-B14F-4D97-AF65-F5344CB8AC3E}">
        <p14:creationId xmlns:p14="http://schemas.microsoft.com/office/powerpoint/2010/main" val="26045845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078" name="Rectangle 6"/>
          <p:cNvSpPr>
            <a:spLocks noGrp="1" noChangeArrowheads="1"/>
          </p:cNvSpPr>
          <p:nvPr>
            <p:ph type="ctrTitle" sz="quarter"/>
          </p:nvPr>
        </p:nvSpPr>
        <p:spPr>
          <a:xfrm>
            <a:off x="2171074" y="2209800"/>
            <a:ext cx="6344111" cy="1676400"/>
          </a:xfrm>
          <a:prstGeom prst="rect">
            <a:avLst/>
          </a:prstGeom>
        </p:spPr>
        <p:txBody>
          <a:bodyPr anchor="ctr" anchorCtr="1">
            <a:normAutofit/>
          </a:bodyPr>
          <a:lstStyle>
            <a:lvl1pPr>
              <a:defRPr>
                <a:solidFill>
                  <a:srgbClr val="912018"/>
                </a:solidFill>
              </a:defRPr>
            </a:lvl1pPr>
          </a:lstStyle>
          <a:p>
            <a:r>
              <a:rPr lang="en-US"/>
              <a:t>Enter Session Title</a:t>
            </a:r>
          </a:p>
        </p:txBody>
      </p:sp>
      <p:sp>
        <p:nvSpPr>
          <p:cNvPr id="3079" name="Rectangle 7"/>
          <p:cNvSpPr>
            <a:spLocks noGrp="1" noChangeArrowheads="1"/>
          </p:cNvSpPr>
          <p:nvPr>
            <p:ph type="subTitle" sz="quarter" idx="1"/>
          </p:nvPr>
        </p:nvSpPr>
        <p:spPr>
          <a:xfrm>
            <a:off x="2781644" y="4191000"/>
            <a:ext cx="5309272" cy="1219200"/>
          </a:xfrm>
          <a:prstGeom prst="rect">
            <a:avLst/>
          </a:prstGeom>
        </p:spPr>
        <p:txBody>
          <a:bodyPr anchor="ctr" anchorCtr="1">
            <a:normAutofit/>
          </a:bodyPr>
          <a:lstStyle>
            <a:lvl1pPr marL="0" indent="0" algn="ctr">
              <a:buFontTx/>
              <a:buNone/>
              <a:defRPr sz="2401" i="1">
                <a:solidFill>
                  <a:schemeClr val="accent5"/>
                </a:solidFill>
              </a:defRPr>
            </a:lvl1pPr>
          </a:lstStyle>
          <a:p>
            <a:r>
              <a:rPr lang="en-US"/>
              <a:t>Click to edit Master subtitle style</a:t>
            </a:r>
          </a:p>
        </p:txBody>
      </p:sp>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l="15741" r="10799"/>
          <a:stretch/>
        </p:blipFill>
        <p:spPr>
          <a:xfrm>
            <a:off x="0" y="0"/>
            <a:ext cx="1600617" cy="6858000"/>
          </a:xfrm>
          <a:prstGeom prst="rect">
            <a:avLst/>
          </a:prstGeom>
          <a:effectLst>
            <a:softEdge rad="63500"/>
          </a:effectLst>
        </p:spPr>
      </p:pic>
    </p:spTree>
    <p:extLst>
      <p:ext uri="{BB962C8B-B14F-4D97-AF65-F5344CB8AC3E}">
        <p14:creationId xmlns:p14="http://schemas.microsoft.com/office/powerpoint/2010/main" val="3114846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0" y="1371600"/>
            <a:ext cx="7772400"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8686800" y="6553200"/>
            <a:ext cx="381000"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143000"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0"/>
            <a:ext cx="1143000"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295400" y="76200"/>
            <a:ext cx="7772400"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143000" cy="540856"/>
          </a:xfrm>
          <a:prstGeom prst="rect">
            <a:avLst/>
          </a:prstGeom>
        </p:spPr>
      </p:pic>
    </p:spTree>
    <p:extLst>
      <p:ext uri="{BB962C8B-B14F-4D97-AF65-F5344CB8AC3E}">
        <p14:creationId xmlns:p14="http://schemas.microsoft.com/office/powerpoint/2010/main" val="1558582509"/>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95400" y="76200"/>
            <a:ext cx="7772400" cy="9906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1295400" y="1371600"/>
            <a:ext cx="7772400" cy="5181600"/>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7162800" y="6553200"/>
            <a:ext cx="1905000" cy="304800"/>
          </a:xfrm>
          <a:prstGeom prst="rect">
            <a:avLst/>
          </a:prstGeom>
          <a:ln/>
        </p:spPr>
        <p:txBody>
          <a:bodyPr/>
          <a:lstStyle>
            <a:lvl1pPr>
              <a:defRPr>
                <a:solidFill>
                  <a:srgbClr val="1C1C1C"/>
                </a:solidFill>
              </a:defRPr>
            </a:lvl1pPr>
          </a:lstStyle>
          <a:p>
            <a:fld id="{E01ABE7C-D557-4CAA-AC9E-0A55A9FE9F7F}" type="slidenum">
              <a:rPr lang="en-US" smtClean="0"/>
              <a:pPr/>
              <a:t>‹#›</a:t>
            </a:fld>
            <a:endParaRPr lang="en-US" dirty="0"/>
          </a:p>
        </p:txBody>
      </p:sp>
    </p:spTree>
    <p:extLst>
      <p:ext uri="{BB962C8B-B14F-4D97-AF65-F5344CB8AC3E}">
        <p14:creationId xmlns:p14="http://schemas.microsoft.com/office/powerpoint/2010/main" val="17846499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1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0" y="1371600"/>
            <a:ext cx="7772400" cy="5181600"/>
          </a:xfrm>
          <a:prstGeom prst="rect">
            <a:avLst/>
          </a:prstGeom>
        </p:spPr>
        <p:txBody>
          <a:bodyPr/>
          <a:lstStyle>
            <a:lvl1pPr marL="257244" indent="-257244">
              <a:buClr>
                <a:schemeClr val="accent2"/>
              </a:buClr>
              <a:buFont typeface="Wingdings" panose="05000000000000000000" pitchFamily="2" charset="2"/>
              <a:buChar char="Ø"/>
              <a:defRPr>
                <a:solidFill>
                  <a:schemeClr val="accent6">
                    <a:lumMod val="75000"/>
                  </a:schemeClr>
                </a:solidFill>
              </a:defRPr>
            </a:lvl1pPr>
            <a:lvl2pPr marL="557361" indent="-214370">
              <a:buClr>
                <a:schemeClr val="accent2"/>
              </a:buClr>
              <a:buFont typeface="Wingdings" panose="05000000000000000000" pitchFamily="2" charset="2"/>
              <a:buChar char="Ø"/>
              <a:defRPr>
                <a:solidFill>
                  <a:schemeClr val="accent6">
                    <a:lumMod val="75000"/>
                  </a:schemeClr>
                </a:solidFill>
              </a:defRPr>
            </a:lvl2pPr>
            <a:lvl3pPr marL="857479" indent="-171496">
              <a:buClr>
                <a:schemeClr val="accent2"/>
              </a:buClr>
              <a:buFont typeface="Wingdings" panose="05000000000000000000" pitchFamily="2" charset="2"/>
              <a:buChar char="Ø"/>
              <a:defRPr>
                <a:solidFill>
                  <a:schemeClr val="accent6">
                    <a:lumMod val="75000"/>
                  </a:schemeClr>
                </a:solidFill>
              </a:defRPr>
            </a:lvl3pPr>
            <a:lvl4pPr marL="1200470" indent="-171496">
              <a:buClr>
                <a:schemeClr val="accent2"/>
              </a:buClr>
              <a:buFont typeface="Wingdings" panose="05000000000000000000" pitchFamily="2" charset="2"/>
              <a:buChar char="Ø"/>
              <a:defRPr>
                <a:solidFill>
                  <a:schemeClr val="accent6">
                    <a:lumMod val="75000"/>
                  </a:schemeClr>
                </a:solidFill>
              </a:defRPr>
            </a:lvl4pPr>
            <a:lvl5pPr marL="1543461" indent="-171496">
              <a:buClr>
                <a:schemeClr val="accent2"/>
              </a:buClr>
              <a:buFont typeface="Wingdings" panose="05000000000000000000" pitchFamily="2" charset="2"/>
              <a:buChar char="Ø"/>
              <a:defRPr>
                <a:solidFill>
                  <a:schemeClr val="accent6">
                    <a:lumMod val="7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sldNum" sz="quarter" idx="10"/>
          </p:nvPr>
        </p:nvSpPr>
        <p:spPr>
          <a:xfrm>
            <a:off x="8686800" y="6553202"/>
            <a:ext cx="381000" cy="227013"/>
          </a:xfrm>
          <a:prstGeom prst="rect">
            <a:avLst/>
          </a:prstGeom>
          <a:ln/>
        </p:spPr>
        <p:txBody>
          <a:bodyPr/>
          <a:lstStyle>
            <a:lvl1pPr algn="ctr">
              <a:defRPr sz="900">
                <a:solidFill>
                  <a:srgbClr val="1C1C1C"/>
                </a:solidFill>
              </a:defRPr>
            </a:lvl1pPr>
          </a:lstStyle>
          <a:p>
            <a:fld id="{E01ABE7C-D557-4CAA-AC9E-0A55A9FE9F7F}" type="slidenum">
              <a:rPr lang="en-US" smtClean="0"/>
              <a:pPr/>
              <a:t>‹#›</a:t>
            </a:fld>
            <a:endParaRPr lang="en-US"/>
          </a:p>
        </p:txBody>
      </p:sp>
      <p:sp>
        <p:nvSpPr>
          <p:cNvPr id="6" name="Rectangle 3"/>
          <p:cNvSpPr>
            <a:spLocks noChangeArrowheads="1"/>
          </p:cNvSpPr>
          <p:nvPr userDrawn="1"/>
        </p:nvSpPr>
        <p:spPr bwMode="auto">
          <a:xfrm>
            <a:off x="0" y="0"/>
            <a:ext cx="1143000" cy="2209800"/>
          </a:xfrm>
          <a:prstGeom prst="rect">
            <a:avLst/>
          </a:prstGeom>
          <a:gradFill rotWithShape="1">
            <a:gsLst>
              <a:gs pos="0">
                <a:schemeClr val="accent2"/>
              </a:gs>
              <a:gs pos="100000">
                <a:srgbClr val="FFFFFF"/>
              </a:gs>
            </a:gsLst>
            <a:lin ang="5400000" scaled="1"/>
          </a:gradFill>
          <a:ln>
            <a:noFill/>
          </a:ln>
        </p:spPr>
        <p:txBody>
          <a:bodyPr wrap="none" lIns="69074" tIns="34537" rIns="69074" bIns="34537"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1800"/>
          </a:p>
        </p:txBody>
      </p:sp>
      <p:sp>
        <p:nvSpPr>
          <p:cNvPr id="7" name="Rectangle 4"/>
          <p:cNvSpPr>
            <a:spLocks noChangeArrowheads="1"/>
          </p:cNvSpPr>
          <p:nvPr userDrawn="1"/>
        </p:nvSpPr>
        <p:spPr bwMode="auto">
          <a:xfrm>
            <a:off x="0" y="1219201"/>
            <a:ext cx="1143000" cy="5637213"/>
          </a:xfrm>
          <a:prstGeom prst="rect">
            <a:avLst/>
          </a:prstGeom>
          <a:gradFill rotWithShape="1">
            <a:gsLst>
              <a:gs pos="0">
                <a:srgbClr val="FFFFFF"/>
              </a:gs>
              <a:gs pos="100000">
                <a:schemeClr val="accent2"/>
              </a:gs>
            </a:gsLst>
            <a:lin ang="5400000" scaled="1"/>
          </a:gradFill>
          <a:ln>
            <a:noFill/>
          </a:ln>
        </p:spPr>
        <p:txBody>
          <a:bodyPr wrap="none" lIns="69074" tIns="34537" rIns="69074" bIns="34537"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1800"/>
          </a:p>
        </p:txBody>
      </p:sp>
      <p:sp>
        <p:nvSpPr>
          <p:cNvPr id="12" name="Content Placeholder 11"/>
          <p:cNvSpPr>
            <a:spLocks noGrp="1"/>
          </p:cNvSpPr>
          <p:nvPr>
            <p:ph sz="quarter" idx="11" hasCustomPrompt="1"/>
          </p:nvPr>
        </p:nvSpPr>
        <p:spPr>
          <a:xfrm>
            <a:off x="1295400" y="76200"/>
            <a:ext cx="7772400" cy="1219200"/>
          </a:xfrm>
          <a:prstGeom prst="rect">
            <a:avLst/>
          </a:prstGeom>
        </p:spPr>
        <p:txBody>
          <a:bodyPr anchor="ctr" anchorCtr="1">
            <a:normAutofit/>
          </a:bodyPr>
          <a:lstStyle>
            <a:lvl1pPr marL="0" indent="0">
              <a:buNone/>
              <a:defRPr lang="en-US" sz="3301" b="1" kern="0" baseline="0" dirty="0">
                <a:solidFill>
                  <a:schemeClr val="accent2"/>
                </a:solidFill>
                <a:latin typeface="+mj-lt"/>
                <a:ea typeface="+mj-ea"/>
                <a:cs typeface="+mj-cs"/>
              </a:defRPr>
            </a:lvl1pPr>
          </a:lstStyle>
          <a:p>
            <a:pPr lvl="0" algn="ctr">
              <a:spcBef>
                <a:spcPct val="0"/>
              </a:spcBef>
            </a:pPr>
            <a:r>
              <a:rPr lang="en-US"/>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143000" cy="540856"/>
          </a:xfrm>
          <a:prstGeom prst="rect">
            <a:avLst/>
          </a:prstGeom>
        </p:spPr>
      </p:pic>
    </p:spTree>
    <p:extLst>
      <p:ext uri="{BB962C8B-B14F-4D97-AF65-F5344CB8AC3E}">
        <p14:creationId xmlns:p14="http://schemas.microsoft.com/office/powerpoint/2010/main" val="1050548401"/>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6" name="Rectangle 3"/>
          <p:cNvSpPr>
            <a:spLocks noChangeArrowheads="1"/>
          </p:cNvSpPr>
          <p:nvPr userDrawn="1"/>
        </p:nvSpPr>
        <p:spPr bwMode="auto">
          <a:xfrm>
            <a:off x="0" y="0"/>
            <a:ext cx="857473" cy="2209800"/>
          </a:xfrm>
          <a:prstGeom prst="rect">
            <a:avLst/>
          </a:prstGeom>
          <a:gradFill rotWithShape="1">
            <a:gsLst>
              <a:gs pos="0">
                <a:srgbClr val="912018"/>
              </a:gs>
              <a:gs pos="100000">
                <a:srgbClr val="FFFFFF"/>
              </a:gs>
            </a:gsLst>
            <a:lin ang="5400000" scaled="1"/>
          </a:gradFill>
          <a:ln>
            <a:noFill/>
          </a:ln>
        </p:spPr>
        <p:txBody>
          <a:bodyPr wrap="none" lIns="69074" tIns="34537" rIns="69074" bIns="34537"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1800"/>
          </a:p>
        </p:txBody>
      </p:sp>
      <p:sp>
        <p:nvSpPr>
          <p:cNvPr id="7" name="Rectangle 4"/>
          <p:cNvSpPr>
            <a:spLocks noChangeArrowheads="1"/>
          </p:cNvSpPr>
          <p:nvPr userDrawn="1"/>
        </p:nvSpPr>
        <p:spPr bwMode="auto">
          <a:xfrm>
            <a:off x="0" y="1219201"/>
            <a:ext cx="857473" cy="5637213"/>
          </a:xfrm>
          <a:prstGeom prst="rect">
            <a:avLst/>
          </a:prstGeom>
          <a:gradFill rotWithShape="1">
            <a:gsLst>
              <a:gs pos="0">
                <a:srgbClr val="FFFFFF"/>
              </a:gs>
              <a:gs pos="100000">
                <a:srgbClr val="912018"/>
              </a:gs>
            </a:gsLst>
            <a:lin ang="5400000" scaled="1"/>
          </a:gradFill>
          <a:ln>
            <a:noFill/>
          </a:ln>
        </p:spPr>
        <p:txBody>
          <a:bodyPr wrap="none" lIns="69074" tIns="34537" rIns="69074" bIns="34537"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1800"/>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857473" cy="540856"/>
          </a:xfrm>
          <a:prstGeom prst="rect">
            <a:avLst/>
          </a:prstGeom>
        </p:spPr>
      </p:pic>
      <p:sp>
        <p:nvSpPr>
          <p:cNvPr id="2" name="Content Placeholder 2">
            <a:extLst>
              <a:ext uri="{FF2B5EF4-FFF2-40B4-BE49-F238E27FC236}">
                <a16:creationId xmlns:a16="http://schemas.microsoft.com/office/drawing/2014/main" id="{B70E60B1-4AF4-1A46-1CD5-AEFB05E43724}"/>
              </a:ext>
            </a:extLst>
          </p:cNvPr>
          <p:cNvSpPr>
            <a:spLocks noGrp="1"/>
          </p:cNvSpPr>
          <p:nvPr>
            <p:ph idx="1"/>
          </p:nvPr>
        </p:nvSpPr>
        <p:spPr>
          <a:xfrm>
            <a:off x="1142106" y="1371601"/>
            <a:ext cx="7717260" cy="5068093"/>
          </a:xfrm>
          <a:prstGeom prst="rect">
            <a:avLst/>
          </a:prstGeom>
        </p:spPr>
        <p:txBody>
          <a:bodyPr>
            <a:normAutofit/>
          </a:bodyPr>
          <a:lstStyle>
            <a:lvl1pPr>
              <a:defRPr sz="1800"/>
            </a:lvl1pPr>
            <a:lvl2pPr>
              <a:defRPr sz="1800"/>
            </a:lvl2pPr>
          </a:lstStyle>
          <a:p>
            <a:pPr marL="0" indent="0">
              <a:buNone/>
            </a:pPr>
            <a:r>
              <a:rPr lang="en-US" sz="1800">
                <a:solidFill>
                  <a:srgbClr val="3C3C3C"/>
                </a:solidFill>
                <a:latin typeface="Aptos" panose="020B0004020202020204" pitchFamily="34" charset="0"/>
              </a:rPr>
              <a:t>Text</a:t>
            </a:r>
          </a:p>
          <a:p>
            <a:pPr lvl="1"/>
            <a:r>
              <a:rPr lang="en-US" sz="1800">
                <a:solidFill>
                  <a:srgbClr val="3C3C3C"/>
                </a:solidFill>
                <a:latin typeface="Aptos" panose="020B0004020202020204" pitchFamily="34" charset="0"/>
              </a:rPr>
              <a:t>Bullet1</a:t>
            </a:r>
          </a:p>
          <a:p>
            <a:pPr lvl="1"/>
            <a:r>
              <a:rPr lang="en-US" sz="1800">
                <a:solidFill>
                  <a:srgbClr val="3C3C3C"/>
                </a:solidFill>
                <a:latin typeface="Aptos" panose="020B0004020202020204" pitchFamily="34" charset="0"/>
              </a:rPr>
              <a:t>Bullet2</a:t>
            </a:r>
          </a:p>
          <a:p>
            <a:pPr lvl="1"/>
            <a:r>
              <a:rPr lang="en-US" sz="1800">
                <a:solidFill>
                  <a:srgbClr val="3C3C3C"/>
                </a:solidFill>
                <a:latin typeface="Aptos" panose="020B0004020202020204" pitchFamily="34" charset="0"/>
              </a:rPr>
              <a:t>Bullet3</a:t>
            </a:r>
          </a:p>
          <a:p>
            <a:pPr lvl="1"/>
            <a:endParaRPr lang="en-US" sz="1800">
              <a:latin typeface="Aptos" panose="020B0004020202020204" pitchFamily="34" charset="0"/>
            </a:endParaRPr>
          </a:p>
          <a:p>
            <a:pPr marL="0" indent="0">
              <a:buNone/>
            </a:pPr>
            <a:r>
              <a:rPr lang="en-US" sz="1800">
                <a:solidFill>
                  <a:srgbClr val="3C3C3C"/>
                </a:solidFill>
                <a:latin typeface="Aptos" panose="020B0004020202020204" pitchFamily="34" charset="0"/>
              </a:rPr>
              <a:t>More text…</a:t>
            </a:r>
          </a:p>
          <a:p>
            <a:pPr lvl="1"/>
            <a:endParaRPr lang="en-US" sz="1800">
              <a:latin typeface="Aptos" panose="020B0004020202020204" pitchFamily="34" charset="0"/>
            </a:endParaRPr>
          </a:p>
          <a:p>
            <a:endParaRPr lang="en-US" sz="1800">
              <a:latin typeface="Aptos" panose="020B0004020202020204" pitchFamily="34" charset="0"/>
            </a:endParaRPr>
          </a:p>
        </p:txBody>
      </p:sp>
      <p:sp>
        <p:nvSpPr>
          <p:cNvPr id="8" name="Slide Number Placeholder 3">
            <a:extLst>
              <a:ext uri="{FF2B5EF4-FFF2-40B4-BE49-F238E27FC236}">
                <a16:creationId xmlns:a16="http://schemas.microsoft.com/office/drawing/2014/main" id="{AEF1C8E2-86A1-1155-CDEF-F9D34C0D9D97}"/>
              </a:ext>
            </a:extLst>
          </p:cNvPr>
          <p:cNvSpPr>
            <a:spLocks noGrp="1"/>
          </p:cNvSpPr>
          <p:nvPr>
            <p:ph type="sldNum" sz="quarter" idx="10"/>
          </p:nvPr>
        </p:nvSpPr>
        <p:spPr>
          <a:xfrm>
            <a:off x="8630707" y="6439694"/>
            <a:ext cx="285824" cy="227013"/>
          </a:xfrm>
          <a:prstGeom prst="rect">
            <a:avLst/>
          </a:prstGeom>
        </p:spPr>
        <p:txBody>
          <a:bodyPr/>
          <a:lstStyle/>
          <a:p>
            <a:fld id="{6BC5B7D4-66CA-4557-97B5-DBB83BE9C515}" type="slidenum">
              <a:rPr lang="en-US" smtClean="0">
                <a:latin typeface="Aptos" panose="020B0004020202020204" pitchFamily="34" charset="0"/>
              </a:rPr>
              <a:t>‹#›</a:t>
            </a:fld>
            <a:endParaRPr lang="en-US">
              <a:latin typeface="Aptos" panose="020B0004020202020204" pitchFamily="34" charset="0"/>
            </a:endParaRPr>
          </a:p>
        </p:txBody>
      </p:sp>
      <p:sp>
        <p:nvSpPr>
          <p:cNvPr id="9" name="Title 1">
            <a:extLst>
              <a:ext uri="{FF2B5EF4-FFF2-40B4-BE49-F238E27FC236}">
                <a16:creationId xmlns:a16="http://schemas.microsoft.com/office/drawing/2014/main" id="{1C41BF16-7B2D-BD9C-26D5-0779A7EED77D}"/>
              </a:ext>
            </a:extLst>
          </p:cNvPr>
          <p:cNvSpPr>
            <a:spLocks noGrp="1"/>
          </p:cNvSpPr>
          <p:nvPr>
            <p:ph type="title" idx="4294967295"/>
          </p:nvPr>
        </p:nvSpPr>
        <p:spPr>
          <a:xfrm>
            <a:off x="1142106" y="228600"/>
            <a:ext cx="7717260" cy="990600"/>
          </a:xfrm>
          <a:prstGeom prst="rect">
            <a:avLst/>
          </a:prstGeom>
        </p:spPr>
        <p:txBody>
          <a:bodyPr anchor="ctr">
            <a:normAutofit/>
          </a:bodyPr>
          <a:lstStyle>
            <a:lvl1pPr>
              <a:defRPr b="0">
                <a:solidFill>
                  <a:srgbClr val="912018"/>
                </a:solidFill>
              </a:defRPr>
            </a:lvl1pPr>
          </a:lstStyle>
          <a:p>
            <a:r>
              <a:rPr lang="en-US">
                <a:latin typeface="Aptos" panose="020B0004020202020204" pitchFamily="34" charset="0"/>
              </a:rPr>
              <a:t>Heading</a:t>
            </a:r>
          </a:p>
        </p:txBody>
      </p:sp>
    </p:spTree>
    <p:extLst>
      <p:ext uri="{BB962C8B-B14F-4D97-AF65-F5344CB8AC3E}">
        <p14:creationId xmlns:p14="http://schemas.microsoft.com/office/powerpoint/2010/main" val="36621102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6"/>
          <p:cNvSpPr>
            <a:spLocks noGrp="1" noChangeArrowheads="1"/>
          </p:cNvSpPr>
          <p:nvPr>
            <p:ph type="sldNum" sz="quarter" idx="10"/>
          </p:nvPr>
        </p:nvSpPr>
        <p:spPr>
          <a:ln/>
        </p:spPr>
        <p:txBody>
          <a:bodyPr/>
          <a:lstStyle>
            <a:lvl1pPr>
              <a:defRPr/>
            </a:lvl1pPr>
          </a:lstStyle>
          <a:p>
            <a:fld id="{E1670EF1-9E7E-43F0-AD0C-D60B228CFEC7}" type="slidenum">
              <a:rPr lang="en-US"/>
              <a:pPr/>
              <a:t>‹#›</a:t>
            </a:fld>
            <a:endParaRPr lang="en-US"/>
          </a:p>
        </p:txBody>
      </p:sp>
    </p:spTree>
    <p:extLst>
      <p:ext uri="{BB962C8B-B14F-4D97-AF65-F5344CB8AC3E}">
        <p14:creationId xmlns:p14="http://schemas.microsoft.com/office/powerpoint/2010/main" val="42740484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sldNum" sz="quarter" idx="10"/>
          </p:nvPr>
        </p:nvSpPr>
        <p:spPr>
          <a:ln/>
        </p:spPr>
        <p:txBody>
          <a:bodyPr/>
          <a:lstStyle>
            <a:lvl1pPr>
              <a:defRPr/>
            </a:lvl1pPr>
          </a:lstStyle>
          <a:p>
            <a:fld id="{B3E1F4D9-E38A-4321-8AA2-5C7DB98AC4C7}" type="slidenum">
              <a:rPr lang="en-US"/>
              <a:pPr/>
              <a:t>‹#›</a:t>
            </a:fld>
            <a:endParaRPr lang="en-US"/>
          </a:p>
        </p:txBody>
      </p:sp>
    </p:spTree>
    <p:extLst>
      <p:ext uri="{BB962C8B-B14F-4D97-AF65-F5344CB8AC3E}">
        <p14:creationId xmlns:p14="http://schemas.microsoft.com/office/powerpoint/2010/main" val="5478069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fld id="{75D9AFC9-0FF1-4DFC-9AD6-26A316C5CB09}" type="slidenum">
              <a:rPr lang="en-US"/>
              <a:pPr/>
              <a:t>‹#›</a:t>
            </a:fld>
            <a:endParaRPr lang="en-US"/>
          </a:p>
        </p:txBody>
      </p:sp>
    </p:spTree>
    <p:extLst>
      <p:ext uri="{BB962C8B-B14F-4D97-AF65-F5344CB8AC3E}">
        <p14:creationId xmlns:p14="http://schemas.microsoft.com/office/powerpoint/2010/main" val="8652276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p:cNvSpPr>
            <a:spLocks noGrp="1" noChangeArrowheads="1"/>
          </p:cNvSpPr>
          <p:nvPr>
            <p:ph type="sldNum" sz="quarter" idx="10"/>
          </p:nvPr>
        </p:nvSpPr>
        <p:spPr>
          <a:ln/>
        </p:spPr>
        <p:txBody>
          <a:bodyPr/>
          <a:lstStyle>
            <a:lvl1pPr>
              <a:defRPr/>
            </a:lvl1pPr>
          </a:lstStyle>
          <a:p>
            <a:fld id="{54CB27D0-1756-4A37-AF2F-3F25E079BF87}" type="slidenum">
              <a:rPr lang="en-US"/>
              <a:pPr/>
              <a:t>‹#›</a:t>
            </a:fld>
            <a:endParaRPr lang="en-US"/>
          </a:p>
        </p:txBody>
      </p:sp>
    </p:spTree>
    <p:extLst>
      <p:ext uri="{BB962C8B-B14F-4D97-AF65-F5344CB8AC3E}">
        <p14:creationId xmlns:p14="http://schemas.microsoft.com/office/powerpoint/2010/main" val="36218531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3.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 name="Rectangle 6"/>
          <p:cNvSpPr txBox="1">
            <a:spLocks noChangeArrowheads="1"/>
          </p:cNvSpPr>
          <p:nvPr userDrawn="1"/>
        </p:nvSpPr>
        <p:spPr>
          <a:xfrm>
            <a:off x="2145587" y="1981200"/>
            <a:ext cx="6934200" cy="1676400"/>
          </a:xfrm>
          <a:prstGeom prst="rect">
            <a:avLst/>
          </a:prstGeom>
        </p:spPr>
        <p:txBody>
          <a:bodyPr anchor="ctr" anchorCtr="1">
            <a:normAutofit/>
          </a:bodyPr>
          <a:lstStyle>
            <a:lvl1pPr algn="ctr" rtl="0" eaLnBrk="0" fontAlgn="base" hangingPunct="0">
              <a:spcBef>
                <a:spcPct val="0"/>
              </a:spcBef>
              <a:spcAft>
                <a:spcPct val="0"/>
              </a:spcAft>
              <a:defRPr kumimoji="1" sz="4400" b="1">
                <a:solidFill>
                  <a:schemeClr val="accent2"/>
                </a:solidFill>
                <a:latin typeface="+mj-lt"/>
                <a:ea typeface="+mj-ea"/>
                <a:cs typeface="+mj-cs"/>
              </a:defRPr>
            </a:lvl1pPr>
            <a:lvl2pPr algn="ctr" rtl="0" eaLnBrk="0" fontAlgn="base" hangingPunct="0">
              <a:spcBef>
                <a:spcPct val="0"/>
              </a:spcBef>
              <a:spcAft>
                <a:spcPct val="0"/>
              </a:spcAft>
              <a:defRPr kumimoji="1" sz="4400" b="1">
                <a:solidFill>
                  <a:srgbClr val="AC0029"/>
                </a:solidFill>
                <a:latin typeface="Calibri" pitchFamily="34" charset="0"/>
              </a:defRPr>
            </a:lvl2pPr>
            <a:lvl3pPr algn="ctr" rtl="0" eaLnBrk="0" fontAlgn="base" hangingPunct="0">
              <a:spcBef>
                <a:spcPct val="0"/>
              </a:spcBef>
              <a:spcAft>
                <a:spcPct val="0"/>
              </a:spcAft>
              <a:defRPr kumimoji="1" sz="4400" b="1">
                <a:solidFill>
                  <a:srgbClr val="AC0029"/>
                </a:solidFill>
                <a:latin typeface="Calibri" pitchFamily="34" charset="0"/>
              </a:defRPr>
            </a:lvl3pPr>
            <a:lvl4pPr algn="ctr" rtl="0" eaLnBrk="0" fontAlgn="base" hangingPunct="0">
              <a:spcBef>
                <a:spcPct val="0"/>
              </a:spcBef>
              <a:spcAft>
                <a:spcPct val="0"/>
              </a:spcAft>
              <a:defRPr kumimoji="1" sz="4400" b="1">
                <a:solidFill>
                  <a:srgbClr val="AC0029"/>
                </a:solidFill>
                <a:latin typeface="Calibri" pitchFamily="34" charset="0"/>
              </a:defRPr>
            </a:lvl4pPr>
            <a:lvl5pPr algn="ctr" rtl="0" eaLnBrk="0" fontAlgn="base" hangingPunct="0">
              <a:spcBef>
                <a:spcPct val="0"/>
              </a:spcBef>
              <a:spcAft>
                <a:spcPct val="0"/>
              </a:spcAft>
              <a:defRPr kumimoji="1" sz="4400" b="1">
                <a:solidFill>
                  <a:srgbClr val="AC0029"/>
                </a:solidFill>
                <a:latin typeface="Calibri" pitchFamily="34" charset="0"/>
              </a:defRPr>
            </a:lvl5pPr>
            <a:lvl6pPr marL="457200" algn="ctr" rtl="0" eaLnBrk="0" fontAlgn="base" hangingPunct="0">
              <a:spcBef>
                <a:spcPct val="0"/>
              </a:spcBef>
              <a:spcAft>
                <a:spcPct val="0"/>
              </a:spcAft>
              <a:defRPr kumimoji="1" sz="4400">
                <a:solidFill>
                  <a:srgbClr val="AC0029"/>
                </a:solidFill>
                <a:latin typeface="Calibri" pitchFamily="34" charset="0"/>
              </a:defRPr>
            </a:lvl6pPr>
            <a:lvl7pPr marL="914400" algn="ctr" rtl="0" eaLnBrk="0" fontAlgn="base" hangingPunct="0">
              <a:spcBef>
                <a:spcPct val="0"/>
              </a:spcBef>
              <a:spcAft>
                <a:spcPct val="0"/>
              </a:spcAft>
              <a:defRPr kumimoji="1" sz="4400">
                <a:solidFill>
                  <a:srgbClr val="AC0029"/>
                </a:solidFill>
                <a:latin typeface="Calibri" pitchFamily="34" charset="0"/>
              </a:defRPr>
            </a:lvl7pPr>
            <a:lvl8pPr marL="1371600" algn="ctr" rtl="0" eaLnBrk="0" fontAlgn="base" hangingPunct="0">
              <a:spcBef>
                <a:spcPct val="0"/>
              </a:spcBef>
              <a:spcAft>
                <a:spcPct val="0"/>
              </a:spcAft>
              <a:defRPr kumimoji="1" sz="4400">
                <a:solidFill>
                  <a:srgbClr val="AC0029"/>
                </a:solidFill>
                <a:latin typeface="Calibri" pitchFamily="34" charset="0"/>
              </a:defRPr>
            </a:lvl8pPr>
            <a:lvl9pPr marL="1828800" algn="ctr" rtl="0" eaLnBrk="0" fontAlgn="base" hangingPunct="0">
              <a:spcBef>
                <a:spcPct val="0"/>
              </a:spcBef>
              <a:spcAft>
                <a:spcPct val="0"/>
              </a:spcAft>
              <a:defRPr kumimoji="1" sz="4400">
                <a:solidFill>
                  <a:srgbClr val="AC0029"/>
                </a:solidFill>
                <a:latin typeface="Calibri" pitchFamily="34" charset="0"/>
              </a:defRPr>
            </a:lvl9pPr>
          </a:lstStyle>
          <a:p>
            <a:r>
              <a:rPr lang="en-US" kern="0" dirty="0"/>
              <a:t>Enter Session Title</a:t>
            </a:r>
          </a:p>
        </p:txBody>
      </p:sp>
      <p:sp>
        <p:nvSpPr>
          <p:cNvPr id="27" name="Rectangle 7"/>
          <p:cNvSpPr txBox="1">
            <a:spLocks noChangeArrowheads="1"/>
          </p:cNvSpPr>
          <p:nvPr userDrawn="1"/>
        </p:nvSpPr>
        <p:spPr>
          <a:xfrm>
            <a:off x="2711134" y="3962400"/>
            <a:ext cx="5803107" cy="1219200"/>
          </a:xfrm>
          <a:prstGeom prst="rect">
            <a:avLst/>
          </a:prstGeom>
        </p:spPr>
        <p:txBody>
          <a:bodyPr anchor="ctr" anchorCtr="1">
            <a:normAutofit/>
          </a:bodyPr>
          <a:lstStyle>
            <a:lvl1pPr marL="0" indent="0" algn="ctr" rtl="0" eaLnBrk="0" fontAlgn="base" hangingPunct="0">
              <a:spcBef>
                <a:spcPct val="20000"/>
              </a:spcBef>
              <a:spcAft>
                <a:spcPct val="0"/>
              </a:spcAft>
              <a:buClr>
                <a:srgbClr val="AC0029"/>
              </a:buClr>
              <a:buFontTx/>
              <a:buNone/>
              <a:defRPr kumimoji="1" sz="3200" i="1">
                <a:solidFill>
                  <a:schemeClr val="accent5"/>
                </a:solidFill>
                <a:latin typeface="+mn-lt"/>
                <a:ea typeface="+mn-ea"/>
                <a:cs typeface="+mn-cs"/>
              </a:defRPr>
            </a:lvl1pPr>
            <a:lvl2pPr marL="742950" indent="-285750" algn="l" rtl="0" eaLnBrk="0" fontAlgn="base" hangingPunct="0">
              <a:spcBef>
                <a:spcPct val="20000"/>
              </a:spcBef>
              <a:spcAft>
                <a:spcPct val="0"/>
              </a:spcAft>
              <a:buClr>
                <a:srgbClr val="AC0029"/>
              </a:buClr>
              <a:buChar char="•"/>
              <a:defRPr kumimoji="1" sz="2800">
                <a:solidFill>
                  <a:srgbClr val="1C1C1C"/>
                </a:solidFill>
                <a:latin typeface="+mn-lt"/>
              </a:defRPr>
            </a:lvl2pPr>
            <a:lvl3pPr marL="1143000" indent="-228600" algn="l" rtl="0" eaLnBrk="0" fontAlgn="base" hangingPunct="0">
              <a:spcBef>
                <a:spcPct val="20000"/>
              </a:spcBef>
              <a:spcAft>
                <a:spcPct val="0"/>
              </a:spcAft>
              <a:buClr>
                <a:srgbClr val="AC0029"/>
              </a:buClr>
              <a:buChar char="•"/>
              <a:defRPr kumimoji="1" sz="2400">
                <a:solidFill>
                  <a:srgbClr val="1C1C1C"/>
                </a:solidFill>
                <a:latin typeface="+mn-lt"/>
              </a:defRPr>
            </a:lvl3pPr>
            <a:lvl4pPr marL="1600200" indent="-228600" algn="l" rtl="0" eaLnBrk="0" fontAlgn="base" hangingPunct="0">
              <a:spcBef>
                <a:spcPct val="20000"/>
              </a:spcBef>
              <a:spcAft>
                <a:spcPct val="0"/>
              </a:spcAft>
              <a:buClr>
                <a:srgbClr val="AC0029"/>
              </a:buClr>
              <a:buChar char="•"/>
              <a:defRPr kumimoji="1" sz="2000">
                <a:solidFill>
                  <a:srgbClr val="1C1C1C"/>
                </a:solidFill>
                <a:latin typeface="+mn-lt"/>
              </a:defRPr>
            </a:lvl4pPr>
            <a:lvl5pPr marL="2057400" indent="-228600" algn="l" rtl="0" eaLnBrk="0" fontAlgn="base" hangingPunct="0">
              <a:spcBef>
                <a:spcPct val="20000"/>
              </a:spcBef>
              <a:spcAft>
                <a:spcPct val="0"/>
              </a:spcAft>
              <a:buClr>
                <a:srgbClr val="AC0029"/>
              </a:buClr>
              <a:buChar char="•"/>
              <a:defRPr kumimoji="1">
                <a:solidFill>
                  <a:srgbClr val="1C1C1C"/>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a:lstStyle>
          <a:p>
            <a:r>
              <a:rPr lang="en-US" kern="0"/>
              <a:t>Click to edit Master subtitle style</a:t>
            </a:r>
            <a:endParaRPr lang="en-US" kern="0" dirty="0"/>
          </a:p>
        </p:txBody>
      </p:sp>
      <p:pic>
        <p:nvPicPr>
          <p:cNvPr id="28" name="Picture 27"/>
          <p:cNvPicPr>
            <a:picLocks noChangeAspect="1"/>
          </p:cNvPicPr>
          <p:nvPr userDrawn="1"/>
        </p:nvPicPr>
        <p:blipFill rotWithShape="1">
          <a:blip r:embed="rId7">
            <a:extLst>
              <a:ext uri="{28A0092B-C50C-407E-A947-70E740481C1C}">
                <a14:useLocalDpi xmlns:a14="http://schemas.microsoft.com/office/drawing/2010/main" val="0"/>
              </a:ext>
            </a:extLst>
          </a:blip>
          <a:srcRect l="15741" r="10799"/>
          <a:stretch/>
        </p:blipFill>
        <p:spPr>
          <a:xfrm>
            <a:off x="0" y="0"/>
            <a:ext cx="2133600" cy="6858000"/>
          </a:xfrm>
          <a:prstGeom prst="rect">
            <a:avLst/>
          </a:prstGeom>
          <a:effectLst>
            <a:softEdge rad="63500"/>
          </a:effectLst>
        </p:spPr>
      </p:pic>
      <p:grpSp>
        <p:nvGrpSpPr>
          <p:cNvPr id="30" name="Group 29"/>
          <p:cNvGrpSpPr/>
          <p:nvPr userDrawn="1"/>
        </p:nvGrpSpPr>
        <p:grpSpPr>
          <a:xfrm>
            <a:off x="3258168" y="5486400"/>
            <a:ext cx="4709038" cy="1143000"/>
            <a:chOff x="2682362" y="2362201"/>
            <a:chExt cx="4709038" cy="1143000"/>
          </a:xfrm>
        </p:grpSpPr>
        <p:sp>
          <p:nvSpPr>
            <p:cNvPr id="31" name="Rectangle 30"/>
            <p:cNvSpPr/>
            <p:nvPr userDrawn="1"/>
          </p:nvSpPr>
          <p:spPr bwMode="auto">
            <a:xfrm>
              <a:off x="2682362" y="2362201"/>
              <a:ext cx="4709038" cy="1143000"/>
            </a:xfrm>
            <a:prstGeom prst="rect">
              <a:avLst/>
            </a:prstGeom>
            <a:gradFill flip="none" rotWithShape="1">
              <a:gsLst>
                <a:gs pos="0">
                  <a:srgbClr val="FFFFFF"/>
                </a:gs>
                <a:gs pos="100000">
                  <a:schemeClr val="accent2"/>
                </a:gs>
              </a:gsLst>
              <a:lin ang="18900000" scaled="1"/>
              <a:tileRect/>
            </a:gradFill>
            <a:ln w="28575"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1" compatLnSpc="1">
              <a:prstTxWarp prst="textNoShape">
                <a:avLst/>
              </a:prstTxWarp>
            </a:bodyPr>
            <a:lstStyle/>
            <a:p>
              <a:pPr marL="1371600" marR="0" lvl="2" indent="0" algn="ctr" defTabSz="914400" rtl="0" eaLnBrk="0" fontAlgn="base" latinLnBrk="0" hangingPunct="0">
                <a:lnSpc>
                  <a:spcPct val="100000"/>
                </a:lnSpc>
                <a:spcBef>
                  <a:spcPct val="0"/>
                </a:spcBef>
                <a:spcAft>
                  <a:spcPct val="0"/>
                </a:spcAft>
                <a:buClrTx/>
                <a:buSzTx/>
                <a:buFontTx/>
                <a:buNone/>
                <a:tabLst/>
              </a:pPr>
              <a:r>
                <a:rPr kumimoji="0" lang="en-US" sz="4100" b="0" i="0" u="none" strike="noStrike" cap="none" normalizeH="0" baseline="0" dirty="0">
                  <a:ln>
                    <a:noFill/>
                  </a:ln>
                  <a:solidFill>
                    <a:schemeClr val="accent6">
                      <a:lumMod val="50000"/>
                    </a:schemeClr>
                  </a:solidFill>
                  <a:effectLst/>
                  <a:latin typeface="Times New Roman" panose="02020603050405020304" pitchFamily="18" charset="0"/>
                  <a:cs typeface="Times New Roman" panose="02020603050405020304" pitchFamily="18" charset="0"/>
                </a:rPr>
                <a:t>KEYSTONE</a:t>
              </a:r>
            </a:p>
            <a:p>
              <a:pPr marL="1371600" marR="0" lvl="2" indent="0" algn="ctr" defTabSz="914400" rtl="0" eaLnBrk="0" fontAlgn="base" latinLnBrk="0" hangingPunct="0">
                <a:lnSpc>
                  <a:spcPct val="100000"/>
                </a:lnSpc>
                <a:spcBef>
                  <a:spcPct val="0"/>
                </a:spcBef>
                <a:spcAft>
                  <a:spcPct val="0"/>
                </a:spcAft>
                <a:buClrTx/>
                <a:buSzTx/>
                <a:buFontTx/>
                <a:buNone/>
                <a:tabLst/>
              </a:pPr>
              <a:r>
                <a:rPr kumimoji="0" lang="en-US" sz="2500" b="0" i="0" u="none" strike="noStrike" cap="none" normalizeH="0" baseline="0" dirty="0">
                  <a:ln>
                    <a:noFill/>
                  </a:ln>
                  <a:solidFill>
                    <a:schemeClr val="accent6">
                      <a:lumMod val="50000"/>
                    </a:schemeClr>
                  </a:solidFill>
                  <a:effectLst/>
                  <a:latin typeface="Times New Roman" panose="02020603050405020304" pitchFamily="18" charset="0"/>
                  <a:cs typeface="Times New Roman" panose="02020603050405020304" pitchFamily="18" charset="0"/>
                </a:rPr>
                <a:t>Information Systems</a:t>
              </a:r>
            </a:p>
          </p:txBody>
        </p:sp>
        <p:pic>
          <p:nvPicPr>
            <p:cNvPr id="32" name="Picture 31"/>
            <p:cNvPicPr>
              <a:picLocks noChangeAspect="1"/>
            </p:cNvPicPr>
            <p:nvPr userDrawn="1"/>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971800" y="2438400"/>
              <a:ext cx="1066800" cy="991065"/>
            </a:xfrm>
            <a:prstGeom prst="rect">
              <a:avLst/>
            </a:prstGeom>
          </p:spPr>
        </p:pic>
      </p:grpSp>
      <p:pic>
        <p:nvPicPr>
          <p:cNvPr id="2" name="Picture 1">
            <a:extLst>
              <a:ext uri="{FF2B5EF4-FFF2-40B4-BE49-F238E27FC236}">
                <a16:creationId xmlns:a16="http://schemas.microsoft.com/office/drawing/2014/main" id="{E9B316FD-61FF-4F1B-A6F4-9BE075701AE7}"/>
              </a:ext>
            </a:extLst>
          </p:cNvPr>
          <p:cNvPicPr>
            <a:picLocks noChangeAspect="1"/>
          </p:cNvPicPr>
          <p:nvPr userDrawn="1"/>
        </p:nvPicPr>
        <p:blipFill>
          <a:blip r:embed="rId9"/>
          <a:stretch>
            <a:fillRect/>
          </a:stretch>
        </p:blipFill>
        <p:spPr>
          <a:xfrm>
            <a:off x="3733800" y="228600"/>
            <a:ext cx="3827403" cy="2183871"/>
          </a:xfrm>
          <a:prstGeom prst="rect">
            <a:avLst/>
          </a:prstGeom>
        </p:spPr>
      </p:pic>
    </p:spTree>
  </p:cSld>
  <p:clrMap bg1="dk2" tx1="lt1" bg2="dk1" tx2="lt2" accent1="accent1" accent2="accent2" accent3="accent3" accent4="accent4" accent5="accent5" accent6="accent6" hlink="hlink" folHlink="folHlink"/>
  <p:sldLayoutIdLst>
    <p:sldLayoutId id="2147483810" r:id="rId1"/>
    <p:sldLayoutId id="2147483789" r:id="rId2"/>
    <p:sldLayoutId id="2147483811" r:id="rId3"/>
    <p:sldLayoutId id="2147483812" r:id="rId4"/>
    <p:sldLayoutId id="2147483813" r:id="rId5"/>
  </p:sldLayoutIdLst>
  <p:hf hdr="0" ftr="0" dt="0"/>
  <p:txStyles>
    <p:titleStyle>
      <a:lvl1pPr algn="ctr" rtl="0" eaLnBrk="0" fontAlgn="base" hangingPunct="0">
        <a:spcBef>
          <a:spcPct val="0"/>
        </a:spcBef>
        <a:spcAft>
          <a:spcPct val="0"/>
        </a:spcAft>
        <a:defRPr kumimoji="1" sz="4400" b="1">
          <a:solidFill>
            <a:srgbClr val="AC0029"/>
          </a:solidFill>
          <a:latin typeface="+mj-lt"/>
          <a:ea typeface="+mj-ea"/>
          <a:cs typeface="+mj-cs"/>
        </a:defRPr>
      </a:lvl1pPr>
      <a:lvl2pPr algn="ctr" rtl="0" eaLnBrk="0" fontAlgn="base" hangingPunct="0">
        <a:spcBef>
          <a:spcPct val="0"/>
        </a:spcBef>
        <a:spcAft>
          <a:spcPct val="0"/>
        </a:spcAft>
        <a:defRPr kumimoji="1" sz="4400" b="1">
          <a:solidFill>
            <a:srgbClr val="AC0029"/>
          </a:solidFill>
          <a:latin typeface="Calibri" pitchFamily="34" charset="0"/>
        </a:defRPr>
      </a:lvl2pPr>
      <a:lvl3pPr algn="ctr" rtl="0" eaLnBrk="0" fontAlgn="base" hangingPunct="0">
        <a:spcBef>
          <a:spcPct val="0"/>
        </a:spcBef>
        <a:spcAft>
          <a:spcPct val="0"/>
        </a:spcAft>
        <a:defRPr kumimoji="1" sz="4400" b="1">
          <a:solidFill>
            <a:srgbClr val="AC0029"/>
          </a:solidFill>
          <a:latin typeface="Calibri" pitchFamily="34" charset="0"/>
        </a:defRPr>
      </a:lvl3pPr>
      <a:lvl4pPr algn="ctr" rtl="0" eaLnBrk="0" fontAlgn="base" hangingPunct="0">
        <a:spcBef>
          <a:spcPct val="0"/>
        </a:spcBef>
        <a:spcAft>
          <a:spcPct val="0"/>
        </a:spcAft>
        <a:defRPr kumimoji="1" sz="4400" b="1">
          <a:solidFill>
            <a:srgbClr val="AC0029"/>
          </a:solidFill>
          <a:latin typeface="Calibri" pitchFamily="34" charset="0"/>
        </a:defRPr>
      </a:lvl4pPr>
      <a:lvl5pPr algn="ctr" rtl="0" eaLnBrk="0" fontAlgn="base" hangingPunct="0">
        <a:spcBef>
          <a:spcPct val="0"/>
        </a:spcBef>
        <a:spcAft>
          <a:spcPct val="0"/>
        </a:spcAft>
        <a:defRPr kumimoji="1" sz="4400" b="1">
          <a:solidFill>
            <a:srgbClr val="AC0029"/>
          </a:solidFill>
          <a:latin typeface="Calibri" pitchFamily="34" charset="0"/>
        </a:defRPr>
      </a:lvl5pPr>
      <a:lvl6pPr marL="457200" algn="ctr" rtl="0" eaLnBrk="0" fontAlgn="base" hangingPunct="0">
        <a:spcBef>
          <a:spcPct val="0"/>
        </a:spcBef>
        <a:spcAft>
          <a:spcPct val="0"/>
        </a:spcAft>
        <a:defRPr kumimoji="1" sz="4400">
          <a:solidFill>
            <a:srgbClr val="AC0029"/>
          </a:solidFill>
          <a:latin typeface="Calibri" pitchFamily="34" charset="0"/>
        </a:defRPr>
      </a:lvl6pPr>
      <a:lvl7pPr marL="914400" algn="ctr" rtl="0" eaLnBrk="0" fontAlgn="base" hangingPunct="0">
        <a:spcBef>
          <a:spcPct val="0"/>
        </a:spcBef>
        <a:spcAft>
          <a:spcPct val="0"/>
        </a:spcAft>
        <a:defRPr kumimoji="1" sz="4400">
          <a:solidFill>
            <a:srgbClr val="AC0029"/>
          </a:solidFill>
          <a:latin typeface="Calibri" pitchFamily="34" charset="0"/>
        </a:defRPr>
      </a:lvl7pPr>
      <a:lvl8pPr marL="1371600" algn="ctr" rtl="0" eaLnBrk="0" fontAlgn="base" hangingPunct="0">
        <a:spcBef>
          <a:spcPct val="0"/>
        </a:spcBef>
        <a:spcAft>
          <a:spcPct val="0"/>
        </a:spcAft>
        <a:defRPr kumimoji="1" sz="4400">
          <a:solidFill>
            <a:srgbClr val="AC0029"/>
          </a:solidFill>
          <a:latin typeface="Calibri" pitchFamily="34" charset="0"/>
        </a:defRPr>
      </a:lvl8pPr>
      <a:lvl9pPr marL="1828800" algn="ctr" rtl="0" eaLnBrk="0" fontAlgn="base" hangingPunct="0">
        <a:spcBef>
          <a:spcPct val="0"/>
        </a:spcBef>
        <a:spcAft>
          <a:spcPct val="0"/>
        </a:spcAft>
        <a:defRPr kumimoji="1" sz="4400">
          <a:solidFill>
            <a:srgbClr val="AC0029"/>
          </a:solidFill>
          <a:latin typeface="Calibri" pitchFamily="34" charset="0"/>
        </a:defRPr>
      </a:lvl9pPr>
    </p:titleStyle>
    <p:bodyStyle>
      <a:lvl1pPr marL="342900" indent="-342900" algn="l" rtl="0" eaLnBrk="0" fontAlgn="base" hangingPunct="0">
        <a:spcBef>
          <a:spcPct val="20000"/>
        </a:spcBef>
        <a:spcAft>
          <a:spcPct val="0"/>
        </a:spcAft>
        <a:buClr>
          <a:srgbClr val="AC0029"/>
        </a:buClr>
        <a:buChar char="•"/>
        <a:defRPr kumimoji="1" sz="3600">
          <a:solidFill>
            <a:srgbClr val="1C1C1C"/>
          </a:solidFill>
          <a:latin typeface="+mn-lt"/>
          <a:ea typeface="+mn-ea"/>
          <a:cs typeface="+mn-cs"/>
        </a:defRPr>
      </a:lvl1pPr>
      <a:lvl2pPr marL="742950" indent="-285750" algn="l" rtl="0" eaLnBrk="0" fontAlgn="base" hangingPunct="0">
        <a:spcBef>
          <a:spcPct val="20000"/>
        </a:spcBef>
        <a:spcAft>
          <a:spcPct val="0"/>
        </a:spcAft>
        <a:buClr>
          <a:srgbClr val="AC0029"/>
        </a:buClr>
        <a:buChar char="•"/>
        <a:defRPr kumimoji="1" sz="2800">
          <a:solidFill>
            <a:srgbClr val="1C1C1C"/>
          </a:solidFill>
          <a:latin typeface="+mn-lt"/>
        </a:defRPr>
      </a:lvl2pPr>
      <a:lvl3pPr marL="1143000" indent="-228600" algn="l" rtl="0" eaLnBrk="0" fontAlgn="base" hangingPunct="0">
        <a:spcBef>
          <a:spcPct val="20000"/>
        </a:spcBef>
        <a:spcAft>
          <a:spcPct val="0"/>
        </a:spcAft>
        <a:buClr>
          <a:srgbClr val="AC0029"/>
        </a:buClr>
        <a:buChar char="•"/>
        <a:defRPr kumimoji="1" sz="2400">
          <a:solidFill>
            <a:srgbClr val="1C1C1C"/>
          </a:solidFill>
          <a:latin typeface="+mn-lt"/>
        </a:defRPr>
      </a:lvl3pPr>
      <a:lvl4pPr marL="1600200" indent="-228600" algn="l" rtl="0" eaLnBrk="0" fontAlgn="base" hangingPunct="0">
        <a:spcBef>
          <a:spcPct val="20000"/>
        </a:spcBef>
        <a:spcAft>
          <a:spcPct val="0"/>
        </a:spcAft>
        <a:buClr>
          <a:srgbClr val="AC0029"/>
        </a:buClr>
        <a:buChar char="•"/>
        <a:defRPr kumimoji="1" sz="2000">
          <a:solidFill>
            <a:srgbClr val="1C1C1C"/>
          </a:solidFill>
          <a:latin typeface="+mn-lt"/>
        </a:defRPr>
      </a:lvl4pPr>
      <a:lvl5pPr marL="2057400" indent="-228600" algn="l" rtl="0" eaLnBrk="0" fontAlgn="base" hangingPunct="0">
        <a:spcBef>
          <a:spcPct val="20000"/>
        </a:spcBef>
        <a:spcAft>
          <a:spcPct val="0"/>
        </a:spcAft>
        <a:buClr>
          <a:srgbClr val="AC0029"/>
        </a:buClr>
        <a:buChar char="•"/>
        <a:defRPr kumimoji="1">
          <a:solidFill>
            <a:srgbClr val="1C1C1C"/>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3190" name="Rectangle 6"/>
          <p:cNvSpPr>
            <a:spLocks noGrp="1" noChangeArrowheads="1"/>
          </p:cNvSpPr>
          <p:nvPr>
            <p:ph type="sldNum" sz="quarter" idx="4"/>
          </p:nvPr>
        </p:nvSpPr>
        <p:spPr bwMode="auto">
          <a:xfrm>
            <a:off x="6934200" y="65341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1C1C1C"/>
                </a:solidFill>
                <a:latin typeface="Calibri" panose="020F0502020204030204" pitchFamily="34" charset="0"/>
              </a:defRPr>
            </a:lvl1pPr>
          </a:lstStyle>
          <a:p>
            <a:fld id="{56C65A0A-D710-4CCB-BF86-DCEFF74C72AF}" type="slidenum">
              <a:rPr lang="en-US"/>
              <a:pPr/>
              <a:t>‹#›</a:t>
            </a:fld>
            <a:endParaRPr lang="en-US"/>
          </a:p>
        </p:txBody>
      </p:sp>
      <p:sp>
        <p:nvSpPr>
          <p:cNvPr id="2051" name="Text Box 8"/>
          <p:cNvSpPr txBox="1">
            <a:spLocks noChangeArrowheads="1"/>
          </p:cNvSpPr>
          <p:nvPr userDrawn="1"/>
        </p:nvSpPr>
        <p:spPr bwMode="auto">
          <a:xfrm>
            <a:off x="0" y="0"/>
            <a:ext cx="9144000" cy="648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eaLnBrk="0" fontAlgn="base" hangingPunct="0">
              <a:spcBef>
                <a:spcPct val="0"/>
              </a:spcBef>
              <a:spcAft>
                <a:spcPct val="0"/>
              </a:spcAft>
              <a:defRPr>
                <a:solidFill>
                  <a:schemeClr val="tx1"/>
                </a:solidFill>
                <a:latin typeface="Times New Roman" pitchFamily="18" charset="0"/>
              </a:defRPr>
            </a:lvl6pPr>
            <a:lvl7pPr marL="2971800" indent="-228600" eaLnBrk="0" fontAlgn="base" hangingPunct="0">
              <a:spcBef>
                <a:spcPct val="0"/>
              </a:spcBef>
              <a:spcAft>
                <a:spcPct val="0"/>
              </a:spcAft>
              <a:defRPr>
                <a:solidFill>
                  <a:schemeClr val="tx1"/>
                </a:solidFill>
                <a:latin typeface="Times New Roman" pitchFamily="18" charset="0"/>
              </a:defRPr>
            </a:lvl7pPr>
            <a:lvl8pPr marL="3429000" indent="-228600" eaLnBrk="0" fontAlgn="base" hangingPunct="0">
              <a:spcBef>
                <a:spcPct val="0"/>
              </a:spcBef>
              <a:spcAft>
                <a:spcPct val="0"/>
              </a:spcAft>
              <a:defRPr>
                <a:solidFill>
                  <a:schemeClr val="tx1"/>
                </a:solidFill>
                <a:latin typeface="Times New Roman" pitchFamily="18" charset="0"/>
              </a:defRPr>
            </a:lvl8pPr>
            <a:lvl9pPr marL="3886200" indent="-228600" eaLnBrk="0" fontAlgn="base" hangingPunct="0">
              <a:spcBef>
                <a:spcPct val="0"/>
              </a:spcBef>
              <a:spcAft>
                <a:spcPct val="0"/>
              </a:spcAft>
              <a:defRPr>
                <a:solidFill>
                  <a:schemeClr val="tx1"/>
                </a:solidFill>
                <a:latin typeface="Times New Roman" pitchFamily="18" charset="0"/>
              </a:defRPr>
            </a:lvl9pPr>
          </a:lstStyle>
          <a:p>
            <a:pPr algn="ctr">
              <a:spcBef>
                <a:spcPct val="50000"/>
              </a:spcBef>
              <a:defRPr/>
            </a:pPr>
            <a:r>
              <a:rPr lang="en-US" sz="2400"/>
              <a:t>Insert Screen Shots / Graphics</a:t>
            </a:r>
          </a:p>
          <a:p>
            <a:pPr algn="ctr">
              <a:spcBef>
                <a:spcPct val="50000"/>
              </a:spcBef>
              <a:defRPr/>
            </a:pPr>
            <a:endParaRPr lang="en-US" sz="2400"/>
          </a:p>
          <a:p>
            <a:pPr algn="ctr">
              <a:spcBef>
                <a:spcPct val="50000"/>
              </a:spcBef>
              <a:defRPr/>
            </a:pPr>
            <a:endParaRPr lang="en-US" sz="2400"/>
          </a:p>
          <a:p>
            <a:pPr algn="ctr">
              <a:spcBef>
                <a:spcPct val="50000"/>
              </a:spcBef>
              <a:defRPr/>
            </a:pPr>
            <a:endParaRPr lang="en-US" sz="2400"/>
          </a:p>
          <a:p>
            <a:pPr algn="ctr">
              <a:spcBef>
                <a:spcPct val="50000"/>
              </a:spcBef>
              <a:defRPr/>
            </a:pPr>
            <a:endParaRPr lang="en-US" sz="2400"/>
          </a:p>
          <a:p>
            <a:pPr algn="ctr">
              <a:spcBef>
                <a:spcPct val="50000"/>
              </a:spcBef>
              <a:defRPr/>
            </a:pPr>
            <a:endParaRPr lang="en-US" sz="2400"/>
          </a:p>
          <a:p>
            <a:pPr algn="ctr">
              <a:spcBef>
                <a:spcPct val="50000"/>
              </a:spcBef>
              <a:defRPr/>
            </a:pPr>
            <a:endParaRPr lang="en-US" sz="2400"/>
          </a:p>
          <a:p>
            <a:pPr algn="ctr">
              <a:spcBef>
                <a:spcPct val="50000"/>
              </a:spcBef>
              <a:defRPr/>
            </a:pPr>
            <a:endParaRPr lang="en-US" sz="2400"/>
          </a:p>
          <a:p>
            <a:pPr algn="ctr">
              <a:spcBef>
                <a:spcPct val="50000"/>
              </a:spcBef>
              <a:defRPr/>
            </a:pPr>
            <a:endParaRPr lang="en-US" sz="2400"/>
          </a:p>
          <a:p>
            <a:pPr algn="ctr">
              <a:spcBef>
                <a:spcPct val="50000"/>
              </a:spcBef>
              <a:defRPr/>
            </a:pPr>
            <a:endParaRPr lang="en-US" sz="2400"/>
          </a:p>
          <a:p>
            <a:pPr algn="ctr">
              <a:spcBef>
                <a:spcPct val="50000"/>
              </a:spcBef>
              <a:defRPr/>
            </a:pPr>
            <a:endParaRPr lang="en-US" sz="2400"/>
          </a:p>
          <a:p>
            <a:pPr algn="ctr">
              <a:spcBef>
                <a:spcPct val="50000"/>
              </a:spcBef>
              <a:defRPr/>
            </a:pPr>
            <a:endParaRPr lang="en-US" sz="2400"/>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8" name="Picture 27"/>
          <p:cNvPicPr>
            <a:picLocks noChangeAspect="1"/>
          </p:cNvPicPr>
          <p:nvPr userDrawn="1"/>
        </p:nvPicPr>
        <p:blipFill rotWithShape="1">
          <a:blip r:embed="rId3">
            <a:extLst>
              <a:ext uri="{28A0092B-C50C-407E-A947-70E740481C1C}">
                <a14:useLocalDpi xmlns:a14="http://schemas.microsoft.com/office/drawing/2010/main" val="0"/>
              </a:ext>
            </a:extLst>
          </a:blip>
          <a:srcRect l="15741" r="10799"/>
          <a:stretch/>
        </p:blipFill>
        <p:spPr>
          <a:xfrm>
            <a:off x="0" y="0"/>
            <a:ext cx="1600617" cy="6858000"/>
          </a:xfrm>
          <a:prstGeom prst="rect">
            <a:avLst/>
          </a:prstGeom>
          <a:effectLst>
            <a:softEdge rad="63500"/>
          </a:effectLst>
        </p:spPr>
      </p:pic>
      <p:sp>
        <p:nvSpPr>
          <p:cNvPr id="3" name="Rectangle 6">
            <a:extLst>
              <a:ext uri="{FF2B5EF4-FFF2-40B4-BE49-F238E27FC236}">
                <a16:creationId xmlns:a16="http://schemas.microsoft.com/office/drawing/2014/main" id="{26E0234B-89FB-D15D-1191-4C5E19BB1192}"/>
              </a:ext>
            </a:extLst>
          </p:cNvPr>
          <p:cNvSpPr txBox="1">
            <a:spLocks noChangeArrowheads="1"/>
          </p:cNvSpPr>
          <p:nvPr userDrawn="1"/>
        </p:nvSpPr>
        <p:spPr>
          <a:xfrm>
            <a:off x="2171074" y="2209800"/>
            <a:ext cx="6344111" cy="1676400"/>
          </a:xfrm>
          <a:prstGeom prst="rect">
            <a:avLst/>
          </a:prstGeom>
        </p:spPr>
        <p:txBody>
          <a:bodyPr anchor="ctr" anchorCtr="1">
            <a:normAutofit/>
          </a:bodyPr>
          <a:lstStyle>
            <a:lvl1pPr algn="ctr" rtl="0" eaLnBrk="0" fontAlgn="base" hangingPunct="0">
              <a:spcBef>
                <a:spcPct val="0"/>
              </a:spcBef>
              <a:spcAft>
                <a:spcPct val="0"/>
              </a:spcAft>
              <a:defRPr kumimoji="1" sz="4400" b="1">
                <a:solidFill>
                  <a:schemeClr val="accent2"/>
                </a:solidFill>
                <a:latin typeface="+mj-lt"/>
                <a:ea typeface="+mj-ea"/>
                <a:cs typeface="+mj-cs"/>
              </a:defRPr>
            </a:lvl1pPr>
            <a:lvl2pPr algn="ctr" rtl="0" eaLnBrk="0" fontAlgn="base" hangingPunct="0">
              <a:spcBef>
                <a:spcPct val="0"/>
              </a:spcBef>
              <a:spcAft>
                <a:spcPct val="0"/>
              </a:spcAft>
              <a:defRPr kumimoji="1" sz="4400" b="1">
                <a:solidFill>
                  <a:srgbClr val="AC0029"/>
                </a:solidFill>
                <a:latin typeface="Calibri" pitchFamily="34" charset="0"/>
              </a:defRPr>
            </a:lvl2pPr>
            <a:lvl3pPr algn="ctr" rtl="0" eaLnBrk="0" fontAlgn="base" hangingPunct="0">
              <a:spcBef>
                <a:spcPct val="0"/>
              </a:spcBef>
              <a:spcAft>
                <a:spcPct val="0"/>
              </a:spcAft>
              <a:defRPr kumimoji="1" sz="4400" b="1">
                <a:solidFill>
                  <a:srgbClr val="AC0029"/>
                </a:solidFill>
                <a:latin typeface="Calibri" pitchFamily="34" charset="0"/>
              </a:defRPr>
            </a:lvl3pPr>
            <a:lvl4pPr algn="ctr" rtl="0" eaLnBrk="0" fontAlgn="base" hangingPunct="0">
              <a:spcBef>
                <a:spcPct val="0"/>
              </a:spcBef>
              <a:spcAft>
                <a:spcPct val="0"/>
              </a:spcAft>
              <a:defRPr kumimoji="1" sz="4400" b="1">
                <a:solidFill>
                  <a:srgbClr val="AC0029"/>
                </a:solidFill>
                <a:latin typeface="Calibri" pitchFamily="34" charset="0"/>
              </a:defRPr>
            </a:lvl4pPr>
            <a:lvl5pPr algn="ctr" rtl="0" eaLnBrk="0" fontAlgn="base" hangingPunct="0">
              <a:spcBef>
                <a:spcPct val="0"/>
              </a:spcBef>
              <a:spcAft>
                <a:spcPct val="0"/>
              </a:spcAft>
              <a:defRPr kumimoji="1" sz="4400" b="1">
                <a:solidFill>
                  <a:srgbClr val="AC0029"/>
                </a:solidFill>
                <a:latin typeface="Calibri" pitchFamily="34" charset="0"/>
              </a:defRPr>
            </a:lvl5pPr>
            <a:lvl6pPr marL="457200" algn="ctr" rtl="0" eaLnBrk="0" fontAlgn="base" hangingPunct="0">
              <a:spcBef>
                <a:spcPct val="0"/>
              </a:spcBef>
              <a:spcAft>
                <a:spcPct val="0"/>
              </a:spcAft>
              <a:defRPr kumimoji="1" sz="4400">
                <a:solidFill>
                  <a:srgbClr val="AC0029"/>
                </a:solidFill>
                <a:latin typeface="Calibri" pitchFamily="34" charset="0"/>
              </a:defRPr>
            </a:lvl6pPr>
            <a:lvl7pPr marL="914400" algn="ctr" rtl="0" eaLnBrk="0" fontAlgn="base" hangingPunct="0">
              <a:spcBef>
                <a:spcPct val="0"/>
              </a:spcBef>
              <a:spcAft>
                <a:spcPct val="0"/>
              </a:spcAft>
              <a:defRPr kumimoji="1" sz="4400">
                <a:solidFill>
                  <a:srgbClr val="AC0029"/>
                </a:solidFill>
                <a:latin typeface="Calibri" pitchFamily="34" charset="0"/>
              </a:defRPr>
            </a:lvl7pPr>
            <a:lvl8pPr marL="1371600" algn="ctr" rtl="0" eaLnBrk="0" fontAlgn="base" hangingPunct="0">
              <a:spcBef>
                <a:spcPct val="0"/>
              </a:spcBef>
              <a:spcAft>
                <a:spcPct val="0"/>
              </a:spcAft>
              <a:defRPr kumimoji="1" sz="4400">
                <a:solidFill>
                  <a:srgbClr val="AC0029"/>
                </a:solidFill>
                <a:latin typeface="Calibri" pitchFamily="34" charset="0"/>
              </a:defRPr>
            </a:lvl8pPr>
            <a:lvl9pPr marL="1828800" algn="ctr" rtl="0" eaLnBrk="0" fontAlgn="base" hangingPunct="0">
              <a:spcBef>
                <a:spcPct val="0"/>
              </a:spcBef>
              <a:spcAft>
                <a:spcPct val="0"/>
              </a:spcAft>
              <a:defRPr kumimoji="1" sz="4400">
                <a:solidFill>
                  <a:srgbClr val="AC0029"/>
                </a:solidFill>
                <a:latin typeface="Calibri" pitchFamily="34" charset="0"/>
              </a:defRPr>
            </a:lvl9pPr>
          </a:lstStyle>
          <a:p>
            <a:r>
              <a:rPr lang="en-US" sz="3301" kern="0"/>
              <a:t>Enter Session Title</a:t>
            </a:r>
          </a:p>
        </p:txBody>
      </p:sp>
      <p:sp>
        <p:nvSpPr>
          <p:cNvPr id="4" name="Rectangle 7">
            <a:extLst>
              <a:ext uri="{FF2B5EF4-FFF2-40B4-BE49-F238E27FC236}">
                <a16:creationId xmlns:a16="http://schemas.microsoft.com/office/drawing/2014/main" id="{8A63B70C-9144-4513-8A54-7D0A612732EB}"/>
              </a:ext>
            </a:extLst>
          </p:cNvPr>
          <p:cNvSpPr txBox="1">
            <a:spLocks noChangeArrowheads="1"/>
          </p:cNvSpPr>
          <p:nvPr userDrawn="1"/>
        </p:nvSpPr>
        <p:spPr>
          <a:xfrm>
            <a:off x="2781644" y="4191000"/>
            <a:ext cx="5309272" cy="1219200"/>
          </a:xfrm>
          <a:prstGeom prst="rect">
            <a:avLst/>
          </a:prstGeom>
        </p:spPr>
        <p:txBody>
          <a:bodyPr anchor="ctr" anchorCtr="1">
            <a:normAutofit/>
          </a:bodyPr>
          <a:lstStyle>
            <a:lvl1pPr marL="0" indent="0" algn="ctr" rtl="0" eaLnBrk="0" fontAlgn="base" hangingPunct="0">
              <a:spcBef>
                <a:spcPct val="20000"/>
              </a:spcBef>
              <a:spcAft>
                <a:spcPct val="0"/>
              </a:spcAft>
              <a:buClr>
                <a:srgbClr val="AC0029"/>
              </a:buClr>
              <a:buFontTx/>
              <a:buNone/>
              <a:defRPr kumimoji="1" sz="3200" i="1">
                <a:solidFill>
                  <a:schemeClr val="accent5"/>
                </a:solidFill>
                <a:latin typeface="+mn-lt"/>
                <a:ea typeface="+mn-ea"/>
                <a:cs typeface="+mn-cs"/>
              </a:defRPr>
            </a:lvl1pPr>
            <a:lvl2pPr marL="742950" indent="-285750" algn="l" rtl="0" eaLnBrk="0" fontAlgn="base" hangingPunct="0">
              <a:spcBef>
                <a:spcPct val="20000"/>
              </a:spcBef>
              <a:spcAft>
                <a:spcPct val="0"/>
              </a:spcAft>
              <a:buClr>
                <a:srgbClr val="AC0029"/>
              </a:buClr>
              <a:buChar char="•"/>
              <a:defRPr kumimoji="1" sz="2800">
                <a:solidFill>
                  <a:srgbClr val="1C1C1C"/>
                </a:solidFill>
                <a:latin typeface="+mn-lt"/>
              </a:defRPr>
            </a:lvl2pPr>
            <a:lvl3pPr marL="1143000" indent="-228600" algn="l" rtl="0" eaLnBrk="0" fontAlgn="base" hangingPunct="0">
              <a:spcBef>
                <a:spcPct val="20000"/>
              </a:spcBef>
              <a:spcAft>
                <a:spcPct val="0"/>
              </a:spcAft>
              <a:buClr>
                <a:srgbClr val="AC0029"/>
              </a:buClr>
              <a:buChar char="•"/>
              <a:defRPr kumimoji="1" sz="2400">
                <a:solidFill>
                  <a:srgbClr val="1C1C1C"/>
                </a:solidFill>
                <a:latin typeface="+mn-lt"/>
              </a:defRPr>
            </a:lvl3pPr>
            <a:lvl4pPr marL="1600200" indent="-228600" algn="l" rtl="0" eaLnBrk="0" fontAlgn="base" hangingPunct="0">
              <a:spcBef>
                <a:spcPct val="20000"/>
              </a:spcBef>
              <a:spcAft>
                <a:spcPct val="0"/>
              </a:spcAft>
              <a:buClr>
                <a:srgbClr val="AC0029"/>
              </a:buClr>
              <a:buChar char="•"/>
              <a:defRPr kumimoji="1" sz="2000">
                <a:solidFill>
                  <a:srgbClr val="1C1C1C"/>
                </a:solidFill>
                <a:latin typeface="+mn-lt"/>
              </a:defRPr>
            </a:lvl4pPr>
            <a:lvl5pPr marL="2057400" indent="-228600" algn="l" rtl="0" eaLnBrk="0" fontAlgn="base" hangingPunct="0">
              <a:spcBef>
                <a:spcPct val="20000"/>
              </a:spcBef>
              <a:spcAft>
                <a:spcPct val="0"/>
              </a:spcAft>
              <a:buClr>
                <a:srgbClr val="AC0029"/>
              </a:buClr>
              <a:buChar char="•"/>
              <a:defRPr kumimoji="1">
                <a:solidFill>
                  <a:srgbClr val="1C1C1C"/>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a:lstStyle>
          <a:p>
            <a:r>
              <a:rPr lang="en-US" sz="2401" kern="0"/>
              <a:t>Click to edit Master subtitle style</a:t>
            </a:r>
          </a:p>
        </p:txBody>
      </p:sp>
    </p:spTree>
  </p:cSld>
  <p:clrMap bg1="lt1" tx1="dk1" bg2="lt2" tx2="dk2" accent1="accent1" accent2="accent2" accent3="accent3" accent4="accent4" accent5="accent5" accent6="accent6" hlink="hlink" folHlink="folHlink"/>
  <p:sldLayoutIdLst>
    <p:sldLayoutId id="2147483815" r:id="rId1"/>
  </p:sldLayoutIdLst>
  <p:hf hdr="0" ftr="0" dt="0"/>
  <p:txStyles>
    <p:titleStyle>
      <a:lvl1pPr algn="ctr" rtl="0" eaLnBrk="0" fontAlgn="base" hangingPunct="0">
        <a:spcBef>
          <a:spcPct val="0"/>
        </a:spcBef>
        <a:spcAft>
          <a:spcPct val="0"/>
        </a:spcAft>
        <a:defRPr kumimoji="1" sz="4400" b="1">
          <a:solidFill>
            <a:srgbClr val="AC0029"/>
          </a:solidFill>
          <a:latin typeface="+mj-lt"/>
          <a:ea typeface="+mj-ea"/>
          <a:cs typeface="+mj-cs"/>
        </a:defRPr>
      </a:lvl1pPr>
      <a:lvl2pPr algn="ctr" rtl="0" eaLnBrk="0" fontAlgn="base" hangingPunct="0">
        <a:spcBef>
          <a:spcPct val="0"/>
        </a:spcBef>
        <a:spcAft>
          <a:spcPct val="0"/>
        </a:spcAft>
        <a:defRPr kumimoji="1" sz="4400" b="1">
          <a:solidFill>
            <a:srgbClr val="AC0029"/>
          </a:solidFill>
          <a:latin typeface="Calibri" pitchFamily="34" charset="0"/>
        </a:defRPr>
      </a:lvl2pPr>
      <a:lvl3pPr algn="ctr" rtl="0" eaLnBrk="0" fontAlgn="base" hangingPunct="0">
        <a:spcBef>
          <a:spcPct val="0"/>
        </a:spcBef>
        <a:spcAft>
          <a:spcPct val="0"/>
        </a:spcAft>
        <a:defRPr kumimoji="1" sz="4400" b="1">
          <a:solidFill>
            <a:srgbClr val="AC0029"/>
          </a:solidFill>
          <a:latin typeface="Calibri" pitchFamily="34" charset="0"/>
        </a:defRPr>
      </a:lvl3pPr>
      <a:lvl4pPr algn="ctr" rtl="0" eaLnBrk="0" fontAlgn="base" hangingPunct="0">
        <a:spcBef>
          <a:spcPct val="0"/>
        </a:spcBef>
        <a:spcAft>
          <a:spcPct val="0"/>
        </a:spcAft>
        <a:defRPr kumimoji="1" sz="4400" b="1">
          <a:solidFill>
            <a:srgbClr val="AC0029"/>
          </a:solidFill>
          <a:latin typeface="Calibri" pitchFamily="34" charset="0"/>
        </a:defRPr>
      </a:lvl4pPr>
      <a:lvl5pPr algn="ctr" rtl="0" eaLnBrk="0" fontAlgn="base" hangingPunct="0">
        <a:spcBef>
          <a:spcPct val="0"/>
        </a:spcBef>
        <a:spcAft>
          <a:spcPct val="0"/>
        </a:spcAft>
        <a:defRPr kumimoji="1" sz="4400" b="1">
          <a:solidFill>
            <a:srgbClr val="AC0029"/>
          </a:solidFill>
          <a:latin typeface="Calibri" pitchFamily="34" charset="0"/>
        </a:defRPr>
      </a:lvl5pPr>
      <a:lvl6pPr marL="457200" algn="ctr" rtl="0" eaLnBrk="0" fontAlgn="base" hangingPunct="0">
        <a:spcBef>
          <a:spcPct val="0"/>
        </a:spcBef>
        <a:spcAft>
          <a:spcPct val="0"/>
        </a:spcAft>
        <a:defRPr kumimoji="1" sz="4400">
          <a:solidFill>
            <a:srgbClr val="AC0029"/>
          </a:solidFill>
          <a:latin typeface="Calibri" pitchFamily="34" charset="0"/>
        </a:defRPr>
      </a:lvl6pPr>
      <a:lvl7pPr marL="914400" algn="ctr" rtl="0" eaLnBrk="0" fontAlgn="base" hangingPunct="0">
        <a:spcBef>
          <a:spcPct val="0"/>
        </a:spcBef>
        <a:spcAft>
          <a:spcPct val="0"/>
        </a:spcAft>
        <a:defRPr kumimoji="1" sz="4400">
          <a:solidFill>
            <a:srgbClr val="AC0029"/>
          </a:solidFill>
          <a:latin typeface="Calibri" pitchFamily="34" charset="0"/>
        </a:defRPr>
      </a:lvl7pPr>
      <a:lvl8pPr marL="1371600" algn="ctr" rtl="0" eaLnBrk="0" fontAlgn="base" hangingPunct="0">
        <a:spcBef>
          <a:spcPct val="0"/>
        </a:spcBef>
        <a:spcAft>
          <a:spcPct val="0"/>
        </a:spcAft>
        <a:defRPr kumimoji="1" sz="4400">
          <a:solidFill>
            <a:srgbClr val="AC0029"/>
          </a:solidFill>
          <a:latin typeface="Calibri" pitchFamily="34" charset="0"/>
        </a:defRPr>
      </a:lvl8pPr>
      <a:lvl9pPr marL="1828800" algn="ctr" rtl="0" eaLnBrk="0" fontAlgn="base" hangingPunct="0">
        <a:spcBef>
          <a:spcPct val="0"/>
        </a:spcBef>
        <a:spcAft>
          <a:spcPct val="0"/>
        </a:spcAft>
        <a:defRPr kumimoji="1" sz="4400">
          <a:solidFill>
            <a:srgbClr val="AC0029"/>
          </a:solidFill>
          <a:latin typeface="Calibri" pitchFamily="34" charset="0"/>
        </a:defRPr>
      </a:lvl9pPr>
    </p:titleStyle>
    <p:bodyStyle>
      <a:lvl1pPr marL="342900" indent="-342900" algn="l" rtl="0" eaLnBrk="0" fontAlgn="base" hangingPunct="0">
        <a:spcBef>
          <a:spcPct val="20000"/>
        </a:spcBef>
        <a:spcAft>
          <a:spcPct val="0"/>
        </a:spcAft>
        <a:buClr>
          <a:srgbClr val="AC0029"/>
        </a:buClr>
        <a:buChar char="•"/>
        <a:defRPr kumimoji="1" sz="3600">
          <a:solidFill>
            <a:srgbClr val="1C1C1C"/>
          </a:solidFill>
          <a:latin typeface="+mn-lt"/>
          <a:ea typeface="+mn-ea"/>
          <a:cs typeface="+mn-cs"/>
        </a:defRPr>
      </a:lvl1pPr>
      <a:lvl2pPr marL="742950" indent="-285750" algn="l" rtl="0" eaLnBrk="0" fontAlgn="base" hangingPunct="0">
        <a:spcBef>
          <a:spcPct val="20000"/>
        </a:spcBef>
        <a:spcAft>
          <a:spcPct val="0"/>
        </a:spcAft>
        <a:buClr>
          <a:srgbClr val="AC0029"/>
        </a:buClr>
        <a:buChar char="•"/>
        <a:defRPr kumimoji="1" sz="2800">
          <a:solidFill>
            <a:srgbClr val="1C1C1C"/>
          </a:solidFill>
          <a:latin typeface="+mn-lt"/>
        </a:defRPr>
      </a:lvl2pPr>
      <a:lvl3pPr marL="1143000" indent="-228600" algn="l" rtl="0" eaLnBrk="0" fontAlgn="base" hangingPunct="0">
        <a:spcBef>
          <a:spcPct val="20000"/>
        </a:spcBef>
        <a:spcAft>
          <a:spcPct val="0"/>
        </a:spcAft>
        <a:buClr>
          <a:srgbClr val="AC0029"/>
        </a:buClr>
        <a:buChar char="•"/>
        <a:defRPr kumimoji="1" sz="2400">
          <a:solidFill>
            <a:srgbClr val="1C1C1C"/>
          </a:solidFill>
          <a:latin typeface="+mn-lt"/>
        </a:defRPr>
      </a:lvl3pPr>
      <a:lvl4pPr marL="1600200" indent="-228600" algn="l" rtl="0" eaLnBrk="0" fontAlgn="base" hangingPunct="0">
        <a:spcBef>
          <a:spcPct val="20000"/>
        </a:spcBef>
        <a:spcAft>
          <a:spcPct val="0"/>
        </a:spcAft>
        <a:buClr>
          <a:srgbClr val="AC0029"/>
        </a:buClr>
        <a:buChar char="•"/>
        <a:defRPr kumimoji="1" sz="2000">
          <a:solidFill>
            <a:srgbClr val="1C1C1C"/>
          </a:solidFill>
          <a:latin typeface="+mn-lt"/>
        </a:defRPr>
      </a:lvl4pPr>
      <a:lvl5pPr marL="2057400" indent="-228600" algn="l" rtl="0" eaLnBrk="0" fontAlgn="base" hangingPunct="0">
        <a:spcBef>
          <a:spcPct val="20000"/>
        </a:spcBef>
        <a:spcAft>
          <a:spcPct val="0"/>
        </a:spcAft>
        <a:buClr>
          <a:srgbClr val="AC0029"/>
        </a:buClr>
        <a:buChar char="•"/>
        <a:defRPr kumimoji="1">
          <a:solidFill>
            <a:srgbClr val="1C1C1C"/>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s://forms.gle/NfEjoQWxAwGvMoDr6" TargetMode="Externa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sz="quarter"/>
          </p:nvPr>
        </p:nvSpPr>
        <p:spPr>
          <a:xfrm>
            <a:off x="2228240" y="3278397"/>
            <a:ext cx="6344111" cy="1257628"/>
          </a:xfrm>
        </p:spPr>
        <p:txBody>
          <a:bodyPr lIns="68598" tIns="34299" rIns="68598" bIns="34299" anchor="ctr" anchorCtr="1">
            <a:normAutofit/>
          </a:bodyPr>
          <a:lstStyle/>
          <a:p>
            <a:r>
              <a:rPr lang="en-US" dirty="0">
                <a:latin typeface="Aptos"/>
              </a:rPr>
              <a:t>Payroll 101</a:t>
            </a:r>
            <a:endParaRPr lang="en-US" dirty="0">
              <a:latin typeface="Aptos" panose="020B0004020202020204" pitchFamily="34" charset="0"/>
            </a:endParaRPr>
          </a:p>
        </p:txBody>
      </p:sp>
      <p:sp>
        <p:nvSpPr>
          <p:cNvPr id="5" name="Subtitle 4">
            <a:extLst>
              <a:ext uri="{FF2B5EF4-FFF2-40B4-BE49-F238E27FC236}">
                <a16:creationId xmlns:a16="http://schemas.microsoft.com/office/drawing/2014/main" id="{048B246D-968B-1076-365A-F9C90A27D659}"/>
              </a:ext>
            </a:extLst>
          </p:cNvPr>
          <p:cNvSpPr>
            <a:spLocks noGrp="1"/>
          </p:cNvSpPr>
          <p:nvPr>
            <p:ph type="subTitle" sz="quarter" idx="1"/>
          </p:nvPr>
        </p:nvSpPr>
        <p:spPr>
          <a:xfrm>
            <a:off x="2745659" y="4800957"/>
            <a:ext cx="5309272" cy="457319"/>
          </a:xfrm>
        </p:spPr>
        <p:txBody>
          <a:bodyPr lIns="68598" tIns="34299" rIns="68598" bIns="34299" anchor="ctr" anchorCtr="1">
            <a:normAutofit/>
          </a:bodyPr>
          <a:lstStyle/>
          <a:p>
            <a:r>
              <a:rPr lang="en-US" dirty="0"/>
              <a:t>Nicole Juliana</a:t>
            </a:r>
          </a:p>
        </p:txBody>
      </p:sp>
      <p:sp>
        <p:nvSpPr>
          <p:cNvPr id="6" name="Title 1">
            <a:extLst>
              <a:ext uri="{FF2B5EF4-FFF2-40B4-BE49-F238E27FC236}">
                <a16:creationId xmlns:a16="http://schemas.microsoft.com/office/drawing/2014/main" id="{7436CC67-F70D-3153-1B17-FFD5C2FB1AFC}"/>
              </a:ext>
            </a:extLst>
          </p:cNvPr>
          <p:cNvSpPr txBox="1">
            <a:spLocks/>
          </p:cNvSpPr>
          <p:nvPr/>
        </p:nvSpPr>
        <p:spPr>
          <a:xfrm>
            <a:off x="3828262" y="2093315"/>
            <a:ext cx="3144068" cy="920151"/>
          </a:xfrm>
          <a:prstGeom prst="rect">
            <a:avLst/>
          </a:prstGeom>
          <a:noFill/>
          <a:ln w="28575" cap="rnd" cmpd="sng">
            <a:solidFill>
              <a:schemeClr val="tx1">
                <a:lumMod val="50000"/>
                <a:lumOff val="50000"/>
              </a:schemeClr>
            </a:solidFill>
            <a:bevel/>
          </a:ln>
        </p:spPr>
        <p:txBody>
          <a:bodyPr vert="horz" lIns="68598" tIns="34299" rIns="68598" bIns="34299" rtlCol="0" anchor="ctr">
            <a:normAutofit fontScale="7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426">
                <a:solidFill>
                  <a:srgbClr val="912018"/>
                </a:solidFill>
                <a:latin typeface="Aptos" panose="020B0004020202020204" pitchFamily="34" charset="0"/>
              </a:rPr>
              <a:t>NASU 2025</a:t>
            </a:r>
            <a:br>
              <a:rPr lang="en-US" sz="3301">
                <a:solidFill>
                  <a:srgbClr val="912018"/>
                </a:solidFill>
                <a:latin typeface="Aptos" panose="020B0004020202020204" pitchFamily="34" charset="0"/>
              </a:rPr>
            </a:br>
            <a:r>
              <a:rPr lang="en-US" sz="1575">
                <a:solidFill>
                  <a:srgbClr val="912018"/>
                </a:solidFill>
                <a:latin typeface="Aptos" panose="020B0004020202020204" pitchFamily="34" charset="0"/>
              </a:rPr>
              <a:t>Wednesday, October 1</a:t>
            </a:r>
            <a:r>
              <a:rPr lang="en-US" sz="1575" baseline="30000">
                <a:solidFill>
                  <a:srgbClr val="912018"/>
                </a:solidFill>
                <a:latin typeface="Aptos" panose="020B0004020202020204" pitchFamily="34" charset="0"/>
              </a:rPr>
              <a:t>st</a:t>
            </a:r>
            <a:r>
              <a:rPr lang="en-US" sz="1575">
                <a:solidFill>
                  <a:srgbClr val="912018"/>
                </a:solidFill>
                <a:latin typeface="Aptos" panose="020B0004020202020204" pitchFamily="34" charset="0"/>
              </a:rPr>
              <a:t> – Friday, October 3</a:t>
            </a:r>
            <a:r>
              <a:rPr lang="en-US" sz="1575" baseline="30000">
                <a:solidFill>
                  <a:srgbClr val="912018"/>
                </a:solidFill>
                <a:latin typeface="Aptos" panose="020B0004020202020204" pitchFamily="34" charset="0"/>
              </a:rPr>
              <a:t>rd</a:t>
            </a:r>
            <a:r>
              <a:rPr lang="en-US" sz="1575">
                <a:solidFill>
                  <a:srgbClr val="912018"/>
                </a:solidFill>
                <a:latin typeface="Aptos" panose="020B0004020202020204" pitchFamily="34" charset="0"/>
              </a:rPr>
              <a:t> </a:t>
            </a:r>
            <a:endParaRPr lang="en-US" sz="1500">
              <a:solidFill>
                <a:srgbClr val="912018"/>
              </a:solidFill>
              <a:latin typeface="Aptos" panose="020B0004020202020204" pitchFamily="34" charset="0"/>
            </a:endParaRPr>
          </a:p>
          <a:p>
            <a:endParaRPr lang="en-US" sz="1125">
              <a:solidFill>
                <a:srgbClr val="912018"/>
              </a:solidFill>
              <a:latin typeface="Aptos" panose="020B0004020202020204" pitchFamily="34" charset="0"/>
            </a:endParaRPr>
          </a:p>
          <a:p>
            <a:r>
              <a:rPr lang="en-US" sz="1500" b="1" i="1">
                <a:solidFill>
                  <a:srgbClr val="912018"/>
                </a:solidFill>
                <a:latin typeface="Aptos" panose="020B0004020202020204" pitchFamily="34" charset="0"/>
              </a:rPr>
              <a:t>Nashville, TN</a:t>
            </a:r>
            <a:endParaRPr lang="en-US" sz="2026" b="1" i="1">
              <a:solidFill>
                <a:srgbClr val="912018"/>
              </a:solidFill>
              <a:latin typeface="Aptos" panose="020B0004020202020204" pitchFamily="34" charset="0"/>
            </a:endParaRPr>
          </a:p>
        </p:txBody>
      </p:sp>
      <p:pic>
        <p:nvPicPr>
          <p:cNvPr id="9" name="Picture 8" descr="A grey and red logo&#10;&#10;AI-generated content may be incorrect.">
            <a:extLst>
              <a:ext uri="{FF2B5EF4-FFF2-40B4-BE49-F238E27FC236}">
                <a16:creationId xmlns:a16="http://schemas.microsoft.com/office/drawing/2014/main" id="{1E39CF13-9B43-F627-F5C2-26C218F3EF9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54507" y="1073806"/>
            <a:ext cx="1691381" cy="754577"/>
          </a:xfrm>
          <a:prstGeom prst="rect">
            <a:avLst/>
          </a:prstGeom>
        </p:spPr>
      </p:pic>
    </p:spTree>
    <p:extLst>
      <p:ext uri="{BB962C8B-B14F-4D97-AF65-F5344CB8AC3E}">
        <p14:creationId xmlns:p14="http://schemas.microsoft.com/office/powerpoint/2010/main" val="3043994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EA6D891-B566-9CF2-5332-3236880D7274}"/>
              </a:ext>
            </a:extLst>
          </p:cNvPr>
          <p:cNvSpPr>
            <a:spLocks noGrp="1"/>
          </p:cNvSpPr>
          <p:nvPr>
            <p:ph type="sldNum" sz="quarter" idx="10"/>
          </p:nvPr>
        </p:nvSpPr>
        <p:spPr/>
        <p:txBody>
          <a:bodyPr/>
          <a:lstStyle/>
          <a:p>
            <a:fld id="{E01ABE7C-D557-4CAA-AC9E-0A55A9FE9F7F}" type="slidenum">
              <a:rPr lang="en-US" smtClean="0"/>
              <a:pPr/>
              <a:t>10</a:t>
            </a:fld>
            <a:endParaRPr lang="en-US" dirty="0"/>
          </a:p>
        </p:txBody>
      </p:sp>
      <p:sp>
        <p:nvSpPr>
          <p:cNvPr id="4" name="Content Placeholder 3">
            <a:extLst>
              <a:ext uri="{FF2B5EF4-FFF2-40B4-BE49-F238E27FC236}">
                <a16:creationId xmlns:a16="http://schemas.microsoft.com/office/drawing/2014/main" id="{B2DFEAD6-403D-ECB0-6FD2-D8C102FB6993}"/>
              </a:ext>
            </a:extLst>
          </p:cNvPr>
          <p:cNvSpPr>
            <a:spLocks noGrp="1"/>
          </p:cNvSpPr>
          <p:nvPr>
            <p:ph sz="quarter" idx="11"/>
          </p:nvPr>
        </p:nvSpPr>
        <p:spPr/>
        <p:txBody>
          <a:bodyPr/>
          <a:lstStyle/>
          <a:p>
            <a:r>
              <a:rPr lang="en-US" dirty="0"/>
              <a:t>Post Substitute Pay</a:t>
            </a:r>
          </a:p>
        </p:txBody>
      </p:sp>
      <p:pic>
        <p:nvPicPr>
          <p:cNvPr id="6" name="Picture 5">
            <a:extLst>
              <a:ext uri="{FF2B5EF4-FFF2-40B4-BE49-F238E27FC236}">
                <a16:creationId xmlns:a16="http://schemas.microsoft.com/office/drawing/2014/main" id="{705408B4-4556-E090-DC4B-02A402FDBD1A}"/>
              </a:ext>
            </a:extLst>
          </p:cNvPr>
          <p:cNvPicPr>
            <a:picLocks noChangeAspect="1"/>
          </p:cNvPicPr>
          <p:nvPr/>
        </p:nvPicPr>
        <p:blipFill>
          <a:blip r:embed="rId2"/>
          <a:stretch>
            <a:fillRect/>
          </a:stretch>
        </p:blipFill>
        <p:spPr>
          <a:xfrm>
            <a:off x="1355245" y="1180129"/>
            <a:ext cx="7504126" cy="4728286"/>
          </a:xfrm>
          <a:prstGeom prst="rect">
            <a:avLst/>
          </a:prstGeom>
        </p:spPr>
      </p:pic>
      <p:sp>
        <p:nvSpPr>
          <p:cNvPr id="7" name="TextBox 6">
            <a:extLst>
              <a:ext uri="{FF2B5EF4-FFF2-40B4-BE49-F238E27FC236}">
                <a16:creationId xmlns:a16="http://schemas.microsoft.com/office/drawing/2014/main" id="{3E10E26E-F56E-F847-B517-D32B2246A1CE}"/>
              </a:ext>
            </a:extLst>
          </p:cNvPr>
          <p:cNvSpPr txBox="1"/>
          <p:nvPr/>
        </p:nvSpPr>
        <p:spPr>
          <a:xfrm>
            <a:off x="2362200" y="6152492"/>
            <a:ext cx="6172200" cy="369332"/>
          </a:xfrm>
          <a:prstGeom prst="rect">
            <a:avLst/>
          </a:prstGeom>
          <a:noFill/>
        </p:spPr>
        <p:txBody>
          <a:bodyPr wrap="square" rtlCol="0">
            <a:spAutoFit/>
          </a:bodyPr>
          <a:lstStyle/>
          <a:p>
            <a:r>
              <a:rPr lang="en-US" dirty="0">
                <a:solidFill>
                  <a:schemeClr val="accent2"/>
                </a:solidFill>
              </a:rPr>
              <a:t>Post Substitute Pay will create your payroll batch.</a:t>
            </a:r>
          </a:p>
        </p:txBody>
      </p:sp>
    </p:spTree>
    <p:extLst>
      <p:ext uri="{BB962C8B-B14F-4D97-AF65-F5344CB8AC3E}">
        <p14:creationId xmlns:p14="http://schemas.microsoft.com/office/powerpoint/2010/main" val="6161111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A14D56C-2C4C-4F85-A18B-76B001F00E58}"/>
              </a:ext>
            </a:extLst>
          </p:cNvPr>
          <p:cNvSpPr>
            <a:spLocks noGrp="1"/>
          </p:cNvSpPr>
          <p:nvPr>
            <p:ph type="sldNum" sz="quarter" idx="10"/>
          </p:nvPr>
        </p:nvSpPr>
        <p:spPr/>
        <p:txBody>
          <a:bodyPr/>
          <a:lstStyle/>
          <a:p>
            <a:fld id="{E01ABE7C-D557-4CAA-AC9E-0A55A9FE9F7F}" type="slidenum">
              <a:rPr lang="en-US" smtClean="0"/>
              <a:pPr/>
              <a:t>11</a:t>
            </a:fld>
            <a:endParaRPr lang="en-US" dirty="0"/>
          </a:p>
        </p:txBody>
      </p:sp>
      <p:sp>
        <p:nvSpPr>
          <p:cNvPr id="4" name="Content Placeholder 3">
            <a:extLst>
              <a:ext uri="{FF2B5EF4-FFF2-40B4-BE49-F238E27FC236}">
                <a16:creationId xmlns:a16="http://schemas.microsoft.com/office/drawing/2014/main" id="{47F6251B-A59E-413C-9A31-60D400510099}"/>
              </a:ext>
            </a:extLst>
          </p:cNvPr>
          <p:cNvSpPr>
            <a:spLocks noGrp="1"/>
          </p:cNvSpPr>
          <p:nvPr>
            <p:ph sz="quarter" idx="11"/>
          </p:nvPr>
        </p:nvSpPr>
        <p:spPr/>
        <p:txBody>
          <a:bodyPr/>
          <a:lstStyle/>
          <a:p>
            <a:r>
              <a:rPr lang="en-US" dirty="0"/>
              <a:t> Quick Pay Entry</a:t>
            </a:r>
          </a:p>
        </p:txBody>
      </p:sp>
      <p:pic>
        <p:nvPicPr>
          <p:cNvPr id="5" name="Picture 4">
            <a:extLst>
              <a:ext uri="{FF2B5EF4-FFF2-40B4-BE49-F238E27FC236}">
                <a16:creationId xmlns:a16="http://schemas.microsoft.com/office/drawing/2014/main" id="{4B2D3026-C84F-3FF2-BF17-E1D4822D39BF}"/>
              </a:ext>
            </a:extLst>
          </p:cNvPr>
          <p:cNvPicPr>
            <a:picLocks noChangeAspect="1"/>
          </p:cNvPicPr>
          <p:nvPr/>
        </p:nvPicPr>
        <p:blipFill>
          <a:blip r:embed="rId2"/>
          <a:stretch>
            <a:fillRect/>
          </a:stretch>
        </p:blipFill>
        <p:spPr>
          <a:xfrm>
            <a:off x="3216780" y="1493007"/>
            <a:ext cx="5660520" cy="4392706"/>
          </a:xfrm>
          <a:prstGeom prst="rect">
            <a:avLst/>
          </a:prstGeom>
          <a:ln w="15875">
            <a:solidFill>
              <a:schemeClr val="tx1"/>
            </a:solidFill>
          </a:ln>
        </p:spPr>
      </p:pic>
      <p:sp>
        <p:nvSpPr>
          <p:cNvPr id="2" name="TextBox 1">
            <a:extLst>
              <a:ext uri="{FF2B5EF4-FFF2-40B4-BE49-F238E27FC236}">
                <a16:creationId xmlns:a16="http://schemas.microsoft.com/office/drawing/2014/main" id="{856C66D2-3FA8-0D4A-9A39-FECF77082784}"/>
              </a:ext>
            </a:extLst>
          </p:cNvPr>
          <p:cNvSpPr txBox="1"/>
          <p:nvPr/>
        </p:nvSpPr>
        <p:spPr>
          <a:xfrm>
            <a:off x="1295400" y="1981200"/>
            <a:ext cx="1813804" cy="3970318"/>
          </a:xfrm>
          <a:prstGeom prst="rect">
            <a:avLst/>
          </a:prstGeom>
          <a:noFill/>
        </p:spPr>
        <p:txBody>
          <a:bodyPr wrap="square" rtlCol="0">
            <a:spAutoFit/>
          </a:bodyPr>
          <a:lstStyle/>
          <a:p>
            <a:r>
              <a:rPr lang="en-US" dirty="0">
                <a:solidFill>
                  <a:schemeClr val="accent2"/>
                </a:solidFill>
              </a:rPr>
              <a:t>Use Quick Pay to enter like transactions. The transactions must have the same Earning Code.</a:t>
            </a:r>
          </a:p>
          <a:p>
            <a:pPr algn="ctr"/>
            <a:endParaRPr lang="en-US" dirty="0">
              <a:solidFill>
                <a:schemeClr val="accent2"/>
              </a:solidFill>
            </a:endParaRPr>
          </a:p>
          <a:p>
            <a:r>
              <a:rPr lang="en-US" dirty="0">
                <a:solidFill>
                  <a:schemeClr val="accent2"/>
                </a:solidFill>
              </a:rPr>
              <a:t>If the Account Number should be the same for all the transactions that can be entered too.</a:t>
            </a:r>
          </a:p>
        </p:txBody>
      </p:sp>
    </p:spTree>
    <p:extLst>
      <p:ext uri="{BB962C8B-B14F-4D97-AF65-F5344CB8AC3E}">
        <p14:creationId xmlns:p14="http://schemas.microsoft.com/office/powerpoint/2010/main" val="282210259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12</a:t>
            </a:fld>
            <a:endParaRPr lang="en-US" dirty="0"/>
          </a:p>
        </p:txBody>
      </p:sp>
      <p:sp>
        <p:nvSpPr>
          <p:cNvPr id="2" name="Title 1"/>
          <p:cNvSpPr>
            <a:spLocks noGrp="1"/>
          </p:cNvSpPr>
          <p:nvPr>
            <p:ph type="title" idx="4294967295"/>
          </p:nvPr>
        </p:nvSpPr>
        <p:spPr>
          <a:xfrm>
            <a:off x="1336089" y="142997"/>
            <a:ext cx="7772400" cy="990600"/>
          </a:xfrm>
          <a:prstGeom prst="rect">
            <a:avLst/>
          </a:prstGeom>
        </p:spPr>
        <p:txBody>
          <a:bodyPr/>
          <a:lstStyle/>
          <a:p>
            <a:r>
              <a:rPr lang="en-US" dirty="0"/>
              <a:t>Post Docking</a:t>
            </a:r>
          </a:p>
        </p:txBody>
      </p:sp>
      <p:sp>
        <p:nvSpPr>
          <p:cNvPr id="8" name="TextBox 7">
            <a:extLst>
              <a:ext uri="{FF2B5EF4-FFF2-40B4-BE49-F238E27FC236}">
                <a16:creationId xmlns:a16="http://schemas.microsoft.com/office/drawing/2014/main" id="{E75073AB-0103-4065-AC72-E4E60E8CB694}"/>
              </a:ext>
            </a:extLst>
          </p:cNvPr>
          <p:cNvSpPr txBox="1"/>
          <p:nvPr/>
        </p:nvSpPr>
        <p:spPr>
          <a:xfrm>
            <a:off x="1410868" y="5791673"/>
            <a:ext cx="7010400" cy="923330"/>
          </a:xfrm>
          <a:prstGeom prst="rect">
            <a:avLst/>
          </a:prstGeom>
          <a:noFill/>
        </p:spPr>
        <p:txBody>
          <a:bodyPr wrap="square" rtlCol="0">
            <a:spAutoFit/>
          </a:bodyPr>
          <a:lstStyle/>
          <a:p>
            <a:r>
              <a:rPr lang="en-US" dirty="0">
                <a:solidFill>
                  <a:schemeClr val="accent2"/>
                </a:solidFill>
              </a:rPr>
              <a:t>Prior to posting docks, the leave transactions have been entered manually, entered through KeyNet, imported or posted from the Aesop substitute interface.</a:t>
            </a:r>
          </a:p>
        </p:txBody>
      </p:sp>
      <p:pic>
        <p:nvPicPr>
          <p:cNvPr id="5" name="Picture 4">
            <a:extLst>
              <a:ext uri="{FF2B5EF4-FFF2-40B4-BE49-F238E27FC236}">
                <a16:creationId xmlns:a16="http://schemas.microsoft.com/office/drawing/2014/main" id="{CFEFB807-BB11-C8E5-FD62-57209275283C}"/>
              </a:ext>
            </a:extLst>
          </p:cNvPr>
          <p:cNvPicPr>
            <a:picLocks noChangeAspect="1"/>
          </p:cNvPicPr>
          <p:nvPr/>
        </p:nvPicPr>
        <p:blipFill>
          <a:blip r:embed="rId3"/>
          <a:stretch>
            <a:fillRect/>
          </a:stretch>
        </p:blipFill>
        <p:spPr>
          <a:xfrm>
            <a:off x="1852863" y="990600"/>
            <a:ext cx="6126411" cy="4681904"/>
          </a:xfrm>
          <a:prstGeom prst="rect">
            <a:avLst/>
          </a:prstGeom>
          <a:ln w="15875">
            <a:solidFill>
              <a:schemeClr val="tx1"/>
            </a:solidFill>
          </a:ln>
        </p:spPr>
      </p:pic>
    </p:spTree>
    <p:extLst>
      <p:ext uri="{BB962C8B-B14F-4D97-AF65-F5344CB8AC3E}">
        <p14:creationId xmlns:p14="http://schemas.microsoft.com/office/powerpoint/2010/main" val="979431498"/>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8A7530B-987F-EC89-EA4C-375AB206CABB}"/>
              </a:ext>
            </a:extLst>
          </p:cNvPr>
          <p:cNvSpPr>
            <a:spLocks noGrp="1"/>
          </p:cNvSpPr>
          <p:nvPr>
            <p:ph type="sldNum" sz="quarter" idx="10"/>
          </p:nvPr>
        </p:nvSpPr>
        <p:spPr/>
        <p:txBody>
          <a:bodyPr/>
          <a:lstStyle/>
          <a:p>
            <a:fld id="{E01ABE7C-D557-4CAA-AC9E-0A55A9FE9F7F}" type="slidenum">
              <a:rPr lang="en-US" smtClean="0"/>
              <a:pPr/>
              <a:t>13</a:t>
            </a:fld>
            <a:endParaRPr lang="en-US" dirty="0"/>
          </a:p>
        </p:txBody>
      </p:sp>
      <p:sp>
        <p:nvSpPr>
          <p:cNvPr id="4" name="Content Placeholder 3">
            <a:extLst>
              <a:ext uri="{FF2B5EF4-FFF2-40B4-BE49-F238E27FC236}">
                <a16:creationId xmlns:a16="http://schemas.microsoft.com/office/drawing/2014/main" id="{8F06B888-3981-798F-522C-84024CBF3993}"/>
              </a:ext>
            </a:extLst>
          </p:cNvPr>
          <p:cNvSpPr>
            <a:spLocks noGrp="1"/>
          </p:cNvSpPr>
          <p:nvPr>
            <p:ph sz="quarter" idx="11"/>
          </p:nvPr>
        </p:nvSpPr>
        <p:spPr/>
        <p:txBody>
          <a:bodyPr/>
          <a:lstStyle/>
          <a:p>
            <a:r>
              <a:rPr lang="en-US" dirty="0">
                <a:solidFill>
                  <a:srgbClr val="AC0029"/>
                </a:solidFill>
              </a:rPr>
              <a:t>Import Timeclock</a:t>
            </a:r>
          </a:p>
        </p:txBody>
      </p:sp>
      <p:pic>
        <p:nvPicPr>
          <p:cNvPr id="10" name="Picture 9">
            <a:extLst>
              <a:ext uri="{FF2B5EF4-FFF2-40B4-BE49-F238E27FC236}">
                <a16:creationId xmlns:a16="http://schemas.microsoft.com/office/drawing/2014/main" id="{2C28B475-AB55-9CC8-6858-3E0E2E1A2D27}"/>
              </a:ext>
            </a:extLst>
          </p:cNvPr>
          <p:cNvPicPr>
            <a:picLocks noChangeAspect="1"/>
          </p:cNvPicPr>
          <p:nvPr/>
        </p:nvPicPr>
        <p:blipFill>
          <a:blip r:embed="rId2"/>
          <a:stretch>
            <a:fillRect/>
          </a:stretch>
        </p:blipFill>
        <p:spPr>
          <a:xfrm>
            <a:off x="2678845" y="1211057"/>
            <a:ext cx="6039331" cy="4604573"/>
          </a:xfrm>
          <a:prstGeom prst="rect">
            <a:avLst/>
          </a:prstGeom>
          <a:ln w="15875">
            <a:solidFill>
              <a:schemeClr val="tx1"/>
            </a:solidFill>
          </a:ln>
        </p:spPr>
      </p:pic>
      <p:sp>
        <p:nvSpPr>
          <p:cNvPr id="5" name="TextBox 4">
            <a:extLst>
              <a:ext uri="{FF2B5EF4-FFF2-40B4-BE49-F238E27FC236}">
                <a16:creationId xmlns:a16="http://schemas.microsoft.com/office/drawing/2014/main" id="{93D61614-BE24-B059-4712-E4D513CFBFA8}"/>
              </a:ext>
            </a:extLst>
          </p:cNvPr>
          <p:cNvSpPr txBox="1"/>
          <p:nvPr/>
        </p:nvSpPr>
        <p:spPr>
          <a:xfrm>
            <a:off x="1524000" y="6019800"/>
            <a:ext cx="6781800" cy="646331"/>
          </a:xfrm>
          <a:prstGeom prst="rect">
            <a:avLst/>
          </a:prstGeom>
          <a:noFill/>
        </p:spPr>
        <p:txBody>
          <a:bodyPr wrap="square" rtlCol="0">
            <a:spAutoFit/>
          </a:bodyPr>
          <a:lstStyle/>
          <a:p>
            <a:r>
              <a:rPr lang="en-US" dirty="0">
                <a:solidFill>
                  <a:schemeClr val="accent2"/>
                </a:solidFill>
              </a:rPr>
              <a:t>Leaving the Folder and Filename blank will allow you to choose your spreadsheet of time and leave.</a:t>
            </a:r>
          </a:p>
        </p:txBody>
      </p:sp>
      <p:sp>
        <p:nvSpPr>
          <p:cNvPr id="6" name="TextBox 5">
            <a:extLst>
              <a:ext uri="{FF2B5EF4-FFF2-40B4-BE49-F238E27FC236}">
                <a16:creationId xmlns:a16="http://schemas.microsoft.com/office/drawing/2014/main" id="{A20C98C2-56E4-4C80-651C-39513D87B824}"/>
              </a:ext>
            </a:extLst>
          </p:cNvPr>
          <p:cNvSpPr txBox="1"/>
          <p:nvPr/>
        </p:nvSpPr>
        <p:spPr>
          <a:xfrm>
            <a:off x="1277471" y="1752600"/>
            <a:ext cx="1295400" cy="3139321"/>
          </a:xfrm>
          <a:prstGeom prst="rect">
            <a:avLst/>
          </a:prstGeom>
          <a:noFill/>
        </p:spPr>
        <p:txBody>
          <a:bodyPr wrap="square" rtlCol="0">
            <a:spAutoFit/>
          </a:bodyPr>
          <a:lstStyle/>
          <a:p>
            <a:r>
              <a:rPr lang="en-US" dirty="0">
                <a:solidFill>
                  <a:schemeClr val="accent2"/>
                </a:solidFill>
              </a:rPr>
              <a:t>Import Parameters will show you the order the data in your spreadsheet needs to be in and the file type to use.</a:t>
            </a:r>
          </a:p>
        </p:txBody>
      </p:sp>
    </p:spTree>
    <p:extLst>
      <p:ext uri="{BB962C8B-B14F-4D97-AF65-F5344CB8AC3E}">
        <p14:creationId xmlns:p14="http://schemas.microsoft.com/office/powerpoint/2010/main" val="7917881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ED7A18D-9080-4C3A-ADA9-243E7C593DC2}"/>
              </a:ext>
            </a:extLst>
          </p:cNvPr>
          <p:cNvSpPr>
            <a:spLocks noGrp="1"/>
          </p:cNvSpPr>
          <p:nvPr>
            <p:ph type="sldNum" sz="quarter" idx="10"/>
          </p:nvPr>
        </p:nvSpPr>
        <p:spPr/>
        <p:txBody>
          <a:bodyPr/>
          <a:lstStyle/>
          <a:p>
            <a:fld id="{E01ABE7C-D557-4CAA-AC9E-0A55A9FE9F7F}" type="slidenum">
              <a:rPr lang="en-US" smtClean="0"/>
              <a:pPr/>
              <a:t>14</a:t>
            </a:fld>
            <a:endParaRPr lang="en-US" dirty="0"/>
          </a:p>
        </p:txBody>
      </p:sp>
      <p:sp>
        <p:nvSpPr>
          <p:cNvPr id="4" name="Content Placeholder 3">
            <a:extLst>
              <a:ext uri="{FF2B5EF4-FFF2-40B4-BE49-F238E27FC236}">
                <a16:creationId xmlns:a16="http://schemas.microsoft.com/office/drawing/2014/main" id="{DC876967-5141-4C7F-9154-112D6BABC537}"/>
              </a:ext>
            </a:extLst>
          </p:cNvPr>
          <p:cNvSpPr>
            <a:spLocks noGrp="1"/>
          </p:cNvSpPr>
          <p:nvPr>
            <p:ph sz="quarter" idx="11"/>
          </p:nvPr>
        </p:nvSpPr>
        <p:spPr/>
        <p:txBody>
          <a:bodyPr/>
          <a:lstStyle/>
          <a:p>
            <a:r>
              <a:rPr lang="en-US" dirty="0" err="1"/>
              <a:t>KeyTime</a:t>
            </a:r>
            <a:r>
              <a:rPr lang="en-US" dirty="0"/>
              <a:t> Entry &amp; Maintenance</a:t>
            </a:r>
          </a:p>
        </p:txBody>
      </p:sp>
      <p:pic>
        <p:nvPicPr>
          <p:cNvPr id="6" name="Picture 5">
            <a:extLst>
              <a:ext uri="{FF2B5EF4-FFF2-40B4-BE49-F238E27FC236}">
                <a16:creationId xmlns:a16="http://schemas.microsoft.com/office/drawing/2014/main" id="{506E26BB-E32A-C6F2-EF9A-1A71AE194BBF}"/>
              </a:ext>
            </a:extLst>
          </p:cNvPr>
          <p:cNvPicPr>
            <a:picLocks noChangeAspect="1"/>
          </p:cNvPicPr>
          <p:nvPr/>
        </p:nvPicPr>
        <p:blipFill>
          <a:blip r:embed="rId2"/>
          <a:stretch>
            <a:fillRect/>
          </a:stretch>
        </p:blipFill>
        <p:spPr>
          <a:xfrm>
            <a:off x="2057400" y="1143000"/>
            <a:ext cx="5943600" cy="4419600"/>
          </a:xfrm>
          <a:prstGeom prst="rect">
            <a:avLst/>
          </a:prstGeom>
          <a:ln w="15875">
            <a:solidFill>
              <a:schemeClr val="tx1"/>
            </a:solidFill>
          </a:ln>
        </p:spPr>
      </p:pic>
      <p:sp>
        <p:nvSpPr>
          <p:cNvPr id="8" name="TextBox 7">
            <a:extLst>
              <a:ext uri="{FF2B5EF4-FFF2-40B4-BE49-F238E27FC236}">
                <a16:creationId xmlns:a16="http://schemas.microsoft.com/office/drawing/2014/main" id="{5AC94C43-2F41-070F-BAD5-A9ACB1FF4254}"/>
              </a:ext>
            </a:extLst>
          </p:cNvPr>
          <p:cNvSpPr txBox="1"/>
          <p:nvPr/>
        </p:nvSpPr>
        <p:spPr>
          <a:xfrm>
            <a:off x="1790700" y="5728447"/>
            <a:ext cx="6781800" cy="646331"/>
          </a:xfrm>
          <a:prstGeom prst="rect">
            <a:avLst/>
          </a:prstGeom>
          <a:noFill/>
        </p:spPr>
        <p:txBody>
          <a:bodyPr wrap="square" rtlCol="0">
            <a:spAutoFit/>
          </a:bodyPr>
          <a:lstStyle/>
          <a:p>
            <a:r>
              <a:rPr lang="en-US" dirty="0">
                <a:solidFill>
                  <a:schemeClr val="accent2"/>
                </a:solidFill>
              </a:rPr>
              <a:t>If you have errors to fix before posting you can use the look up on Key to enter the employee and find the transaction. </a:t>
            </a:r>
          </a:p>
        </p:txBody>
      </p:sp>
    </p:spTree>
    <p:extLst>
      <p:ext uri="{BB962C8B-B14F-4D97-AF65-F5344CB8AC3E}">
        <p14:creationId xmlns:p14="http://schemas.microsoft.com/office/powerpoint/2010/main" val="2540483461"/>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31C6561-6EFB-E2E1-06E7-3714CBCEF25B}"/>
              </a:ext>
            </a:extLst>
          </p:cNvPr>
          <p:cNvSpPr>
            <a:spLocks noGrp="1"/>
          </p:cNvSpPr>
          <p:nvPr>
            <p:ph type="sldNum" sz="quarter" idx="10"/>
          </p:nvPr>
        </p:nvSpPr>
        <p:spPr/>
        <p:txBody>
          <a:bodyPr/>
          <a:lstStyle/>
          <a:p>
            <a:fld id="{E01ABE7C-D557-4CAA-AC9E-0A55A9FE9F7F}" type="slidenum">
              <a:rPr lang="en-US" smtClean="0"/>
              <a:pPr/>
              <a:t>15</a:t>
            </a:fld>
            <a:endParaRPr lang="en-US" dirty="0"/>
          </a:p>
        </p:txBody>
      </p:sp>
      <p:sp>
        <p:nvSpPr>
          <p:cNvPr id="4" name="Content Placeholder 3">
            <a:extLst>
              <a:ext uri="{FF2B5EF4-FFF2-40B4-BE49-F238E27FC236}">
                <a16:creationId xmlns:a16="http://schemas.microsoft.com/office/drawing/2014/main" id="{C7627905-9C56-D940-5939-29036633DE4C}"/>
              </a:ext>
            </a:extLst>
          </p:cNvPr>
          <p:cNvSpPr>
            <a:spLocks noGrp="1"/>
          </p:cNvSpPr>
          <p:nvPr>
            <p:ph sz="quarter" idx="11"/>
          </p:nvPr>
        </p:nvSpPr>
        <p:spPr/>
        <p:txBody>
          <a:bodyPr/>
          <a:lstStyle/>
          <a:p>
            <a:r>
              <a:rPr lang="en-US" dirty="0"/>
              <a:t>Post </a:t>
            </a:r>
            <a:r>
              <a:rPr lang="en-US" dirty="0" err="1"/>
              <a:t>KeyTime</a:t>
            </a:r>
            <a:endParaRPr lang="en-US" dirty="0"/>
          </a:p>
        </p:txBody>
      </p:sp>
      <p:pic>
        <p:nvPicPr>
          <p:cNvPr id="7" name="Picture 6">
            <a:extLst>
              <a:ext uri="{FF2B5EF4-FFF2-40B4-BE49-F238E27FC236}">
                <a16:creationId xmlns:a16="http://schemas.microsoft.com/office/drawing/2014/main" id="{8ACDC62C-7557-42AB-BC38-DA1F8B1F1F1E}"/>
              </a:ext>
            </a:extLst>
          </p:cNvPr>
          <p:cNvPicPr>
            <a:picLocks noChangeAspect="1"/>
          </p:cNvPicPr>
          <p:nvPr/>
        </p:nvPicPr>
        <p:blipFill>
          <a:blip r:embed="rId2"/>
          <a:stretch>
            <a:fillRect/>
          </a:stretch>
        </p:blipFill>
        <p:spPr>
          <a:xfrm>
            <a:off x="1905000" y="1143001"/>
            <a:ext cx="6290865" cy="4572000"/>
          </a:xfrm>
          <a:prstGeom prst="rect">
            <a:avLst/>
          </a:prstGeom>
          <a:ln w="15875">
            <a:solidFill>
              <a:schemeClr val="tx1"/>
            </a:solidFill>
          </a:ln>
        </p:spPr>
      </p:pic>
      <p:sp>
        <p:nvSpPr>
          <p:cNvPr id="8" name="Rectangle 7">
            <a:extLst>
              <a:ext uri="{FF2B5EF4-FFF2-40B4-BE49-F238E27FC236}">
                <a16:creationId xmlns:a16="http://schemas.microsoft.com/office/drawing/2014/main" id="{2864CAAC-A31E-7D53-B7DB-E92C083551DB}"/>
              </a:ext>
            </a:extLst>
          </p:cNvPr>
          <p:cNvSpPr/>
          <p:nvPr/>
        </p:nvSpPr>
        <p:spPr bwMode="auto">
          <a:xfrm>
            <a:off x="1981200" y="5105400"/>
            <a:ext cx="1447800" cy="228600"/>
          </a:xfrm>
          <a:prstGeom prst="rect">
            <a:avLst/>
          </a:prstGeom>
          <a:noFill/>
          <a:ln w="28575" cap="flat" cmpd="sng" algn="ctr">
            <a:solidFill>
              <a:srgbClr val="AC002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New Roman" pitchFamily="18" charset="0"/>
            </a:endParaRPr>
          </a:p>
        </p:txBody>
      </p:sp>
      <p:sp>
        <p:nvSpPr>
          <p:cNvPr id="9" name="Rectangle 8">
            <a:extLst>
              <a:ext uri="{FF2B5EF4-FFF2-40B4-BE49-F238E27FC236}">
                <a16:creationId xmlns:a16="http://schemas.microsoft.com/office/drawing/2014/main" id="{6F173322-E780-9D17-A339-A2B2586D6E40}"/>
              </a:ext>
            </a:extLst>
          </p:cNvPr>
          <p:cNvSpPr/>
          <p:nvPr/>
        </p:nvSpPr>
        <p:spPr bwMode="auto">
          <a:xfrm>
            <a:off x="3505200" y="5105400"/>
            <a:ext cx="1524000" cy="228600"/>
          </a:xfrm>
          <a:prstGeom prst="rect">
            <a:avLst/>
          </a:prstGeom>
          <a:noFill/>
          <a:ln w="28575" cap="flat" cmpd="sng" algn="ctr">
            <a:solidFill>
              <a:srgbClr val="AC002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New Roman" pitchFamily="18" charset="0"/>
            </a:endParaRPr>
          </a:p>
        </p:txBody>
      </p:sp>
      <p:sp>
        <p:nvSpPr>
          <p:cNvPr id="2" name="TextBox 1">
            <a:extLst>
              <a:ext uri="{FF2B5EF4-FFF2-40B4-BE49-F238E27FC236}">
                <a16:creationId xmlns:a16="http://schemas.microsoft.com/office/drawing/2014/main" id="{B8DFE2EF-588B-7121-7A6B-CC9BC61E1F91}"/>
              </a:ext>
            </a:extLst>
          </p:cNvPr>
          <p:cNvSpPr txBox="1"/>
          <p:nvPr/>
        </p:nvSpPr>
        <p:spPr>
          <a:xfrm>
            <a:off x="1813229" y="5897904"/>
            <a:ext cx="7162800" cy="646331"/>
          </a:xfrm>
          <a:prstGeom prst="rect">
            <a:avLst/>
          </a:prstGeom>
          <a:noFill/>
        </p:spPr>
        <p:txBody>
          <a:bodyPr wrap="square" rtlCol="0">
            <a:spAutoFit/>
          </a:bodyPr>
          <a:lstStyle/>
          <a:p>
            <a:r>
              <a:rPr lang="en-US" dirty="0">
                <a:solidFill>
                  <a:schemeClr val="accent2"/>
                </a:solidFill>
              </a:rPr>
              <a:t>Use Print Report to make sure everything imported and Print Errors to check for errors.</a:t>
            </a:r>
          </a:p>
        </p:txBody>
      </p:sp>
    </p:spTree>
    <p:extLst>
      <p:ext uri="{BB962C8B-B14F-4D97-AF65-F5344CB8AC3E}">
        <p14:creationId xmlns:p14="http://schemas.microsoft.com/office/powerpoint/2010/main" val="720685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9372600" y="7315200"/>
            <a:ext cx="381000" cy="227013"/>
          </a:xfrm>
        </p:spPr>
        <p:txBody>
          <a:bodyPr/>
          <a:lstStyle/>
          <a:p>
            <a:fld id="{E01ABE7C-D557-4CAA-AC9E-0A55A9FE9F7F}" type="slidenum">
              <a:rPr lang="en-US" smtClean="0"/>
              <a:pPr/>
              <a:t>16</a:t>
            </a:fld>
            <a:endParaRPr lang="en-US" dirty="0"/>
          </a:p>
        </p:txBody>
      </p:sp>
      <p:sp>
        <p:nvSpPr>
          <p:cNvPr id="2" name="Title 1"/>
          <p:cNvSpPr>
            <a:spLocks noGrp="1"/>
          </p:cNvSpPr>
          <p:nvPr>
            <p:ph type="title" idx="4294967295"/>
          </p:nvPr>
        </p:nvSpPr>
        <p:spPr>
          <a:xfrm>
            <a:off x="1371600" y="159346"/>
            <a:ext cx="7772400" cy="990600"/>
          </a:xfrm>
          <a:prstGeom prst="rect">
            <a:avLst/>
          </a:prstGeom>
        </p:spPr>
        <p:txBody>
          <a:bodyPr/>
          <a:lstStyle/>
          <a:p>
            <a:r>
              <a:rPr lang="en-US" dirty="0"/>
              <a:t>Setup Payroll Parameters</a:t>
            </a:r>
          </a:p>
        </p:txBody>
      </p:sp>
      <p:pic>
        <p:nvPicPr>
          <p:cNvPr id="8" name="Picture 7">
            <a:extLst>
              <a:ext uri="{FF2B5EF4-FFF2-40B4-BE49-F238E27FC236}">
                <a16:creationId xmlns:a16="http://schemas.microsoft.com/office/drawing/2014/main" id="{EDA916DE-110A-8420-E7B0-0F8790969821}"/>
              </a:ext>
            </a:extLst>
          </p:cNvPr>
          <p:cNvPicPr>
            <a:picLocks noChangeAspect="1"/>
          </p:cNvPicPr>
          <p:nvPr/>
        </p:nvPicPr>
        <p:blipFill>
          <a:blip r:embed="rId3"/>
          <a:stretch>
            <a:fillRect/>
          </a:stretch>
        </p:blipFill>
        <p:spPr>
          <a:xfrm>
            <a:off x="1905000" y="1149946"/>
            <a:ext cx="6201844" cy="4641254"/>
          </a:xfrm>
          <a:prstGeom prst="rect">
            <a:avLst/>
          </a:prstGeom>
          <a:ln w="15875">
            <a:solidFill>
              <a:schemeClr val="tx1"/>
            </a:solidFill>
          </a:ln>
        </p:spPr>
      </p:pic>
      <p:sp>
        <p:nvSpPr>
          <p:cNvPr id="10" name="TextBox 9">
            <a:extLst>
              <a:ext uri="{FF2B5EF4-FFF2-40B4-BE49-F238E27FC236}">
                <a16:creationId xmlns:a16="http://schemas.microsoft.com/office/drawing/2014/main" id="{716AF8B2-6978-7503-238B-14E20C997A43}"/>
              </a:ext>
            </a:extLst>
          </p:cNvPr>
          <p:cNvSpPr txBox="1"/>
          <p:nvPr/>
        </p:nvSpPr>
        <p:spPr>
          <a:xfrm>
            <a:off x="1676400" y="5867400"/>
            <a:ext cx="6934200" cy="646331"/>
          </a:xfrm>
          <a:prstGeom prst="rect">
            <a:avLst/>
          </a:prstGeom>
          <a:noFill/>
        </p:spPr>
        <p:txBody>
          <a:bodyPr wrap="square" rtlCol="0">
            <a:spAutoFit/>
          </a:bodyPr>
          <a:lstStyle/>
          <a:p>
            <a:r>
              <a:rPr lang="en-US" dirty="0">
                <a:solidFill>
                  <a:schemeClr val="accent2"/>
                </a:solidFill>
              </a:rPr>
              <a:t>Run parameters as many times as needed. It must be run after all changes are complete before the creating direct deposit file or creating checks.</a:t>
            </a:r>
          </a:p>
        </p:txBody>
      </p:sp>
    </p:spTree>
    <p:extLst>
      <p:ext uri="{BB962C8B-B14F-4D97-AF65-F5344CB8AC3E}">
        <p14:creationId xmlns:p14="http://schemas.microsoft.com/office/powerpoint/2010/main" val="364261299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17</a:t>
            </a:fld>
            <a:endParaRPr lang="en-US" dirty="0"/>
          </a:p>
        </p:txBody>
      </p:sp>
      <p:sp>
        <p:nvSpPr>
          <p:cNvPr id="2" name="Title 1"/>
          <p:cNvSpPr>
            <a:spLocks noGrp="1"/>
          </p:cNvSpPr>
          <p:nvPr>
            <p:ph type="title" idx="4294967295"/>
          </p:nvPr>
        </p:nvSpPr>
        <p:spPr>
          <a:xfrm>
            <a:off x="1371600" y="117773"/>
            <a:ext cx="7772400" cy="990600"/>
          </a:xfrm>
          <a:prstGeom prst="rect">
            <a:avLst/>
          </a:prstGeom>
        </p:spPr>
        <p:txBody>
          <a:bodyPr/>
          <a:lstStyle/>
          <a:p>
            <a:r>
              <a:rPr lang="en-US" dirty="0"/>
              <a:t>Calculate Payroll</a:t>
            </a:r>
          </a:p>
        </p:txBody>
      </p:sp>
      <p:pic>
        <p:nvPicPr>
          <p:cNvPr id="8" name="Picture 7">
            <a:extLst>
              <a:ext uri="{FF2B5EF4-FFF2-40B4-BE49-F238E27FC236}">
                <a16:creationId xmlns:a16="http://schemas.microsoft.com/office/drawing/2014/main" id="{B308AA8C-B5C6-D28D-949D-C2CA4F06306A}"/>
              </a:ext>
            </a:extLst>
          </p:cNvPr>
          <p:cNvPicPr>
            <a:picLocks noChangeAspect="1"/>
          </p:cNvPicPr>
          <p:nvPr/>
        </p:nvPicPr>
        <p:blipFill>
          <a:blip r:embed="rId3"/>
          <a:stretch>
            <a:fillRect/>
          </a:stretch>
        </p:blipFill>
        <p:spPr>
          <a:xfrm>
            <a:off x="2819400" y="914400"/>
            <a:ext cx="4370223" cy="3356990"/>
          </a:xfrm>
          <a:prstGeom prst="rect">
            <a:avLst/>
          </a:prstGeom>
          <a:ln w="15875">
            <a:solidFill>
              <a:schemeClr val="tx1"/>
            </a:solidFill>
          </a:ln>
        </p:spPr>
      </p:pic>
      <p:pic>
        <p:nvPicPr>
          <p:cNvPr id="12" name="Picture 11">
            <a:extLst>
              <a:ext uri="{FF2B5EF4-FFF2-40B4-BE49-F238E27FC236}">
                <a16:creationId xmlns:a16="http://schemas.microsoft.com/office/drawing/2014/main" id="{387D371F-0AC3-6523-DE0F-98B90519B32A}"/>
              </a:ext>
            </a:extLst>
          </p:cNvPr>
          <p:cNvPicPr>
            <a:picLocks noChangeAspect="1"/>
          </p:cNvPicPr>
          <p:nvPr/>
        </p:nvPicPr>
        <p:blipFill>
          <a:blip r:embed="rId4"/>
          <a:stretch>
            <a:fillRect/>
          </a:stretch>
        </p:blipFill>
        <p:spPr>
          <a:xfrm>
            <a:off x="1175337" y="2299329"/>
            <a:ext cx="5176959" cy="2528181"/>
          </a:xfrm>
          <a:prstGeom prst="rect">
            <a:avLst/>
          </a:prstGeom>
          <a:ln w="15875">
            <a:solidFill>
              <a:schemeClr val="tx1"/>
            </a:solidFill>
          </a:ln>
        </p:spPr>
      </p:pic>
      <p:pic>
        <p:nvPicPr>
          <p:cNvPr id="10" name="Picture 9">
            <a:extLst>
              <a:ext uri="{FF2B5EF4-FFF2-40B4-BE49-F238E27FC236}">
                <a16:creationId xmlns:a16="http://schemas.microsoft.com/office/drawing/2014/main" id="{3D190E30-D4E8-1048-AAB0-7E1AE4B69101}"/>
              </a:ext>
            </a:extLst>
          </p:cNvPr>
          <p:cNvPicPr>
            <a:picLocks noChangeAspect="1"/>
          </p:cNvPicPr>
          <p:nvPr/>
        </p:nvPicPr>
        <p:blipFill>
          <a:blip r:embed="rId5"/>
          <a:stretch>
            <a:fillRect/>
          </a:stretch>
        </p:blipFill>
        <p:spPr>
          <a:xfrm>
            <a:off x="4572000" y="3619012"/>
            <a:ext cx="3680375" cy="3029765"/>
          </a:xfrm>
          <a:prstGeom prst="rect">
            <a:avLst/>
          </a:prstGeom>
          <a:ln w="15875">
            <a:solidFill>
              <a:schemeClr val="tx1"/>
            </a:solidFill>
          </a:ln>
        </p:spPr>
      </p:pic>
      <p:sp>
        <p:nvSpPr>
          <p:cNvPr id="14" name="TextBox 13">
            <a:extLst>
              <a:ext uri="{FF2B5EF4-FFF2-40B4-BE49-F238E27FC236}">
                <a16:creationId xmlns:a16="http://schemas.microsoft.com/office/drawing/2014/main" id="{0E080C03-8ECD-FEE4-868A-212839EF89EC}"/>
              </a:ext>
            </a:extLst>
          </p:cNvPr>
          <p:cNvSpPr txBox="1"/>
          <p:nvPr/>
        </p:nvSpPr>
        <p:spPr>
          <a:xfrm>
            <a:off x="1236030" y="4960162"/>
            <a:ext cx="3166739" cy="1754326"/>
          </a:xfrm>
          <a:prstGeom prst="rect">
            <a:avLst/>
          </a:prstGeom>
          <a:noFill/>
        </p:spPr>
        <p:txBody>
          <a:bodyPr wrap="square">
            <a:spAutoFit/>
          </a:bodyPr>
          <a:lstStyle/>
          <a:p>
            <a:r>
              <a:rPr lang="en-US" dirty="0">
                <a:solidFill>
                  <a:schemeClr val="accent2"/>
                </a:solidFill>
              </a:rPr>
              <a:t>Parameters and Calculate should be run together and must be run after all changes are complete before the creating direct deposit file or creating checks.</a:t>
            </a:r>
            <a:endParaRPr lang="en-US" dirty="0"/>
          </a:p>
        </p:txBody>
      </p:sp>
    </p:spTree>
    <p:extLst>
      <p:ext uri="{BB962C8B-B14F-4D97-AF65-F5344CB8AC3E}">
        <p14:creationId xmlns:p14="http://schemas.microsoft.com/office/powerpoint/2010/main" val="4153821621"/>
      </p:ext>
    </p:extLst>
  </p:cSld>
  <p:clrMapOvr>
    <a:masterClrMapping/>
  </p:clrMapOvr>
  <p:transition spd="slow">
    <p:randomBar dir="ver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18</a:t>
            </a:fld>
            <a:endParaRPr lang="en-US" dirty="0"/>
          </a:p>
        </p:txBody>
      </p:sp>
      <p:sp>
        <p:nvSpPr>
          <p:cNvPr id="2" name="Title 1"/>
          <p:cNvSpPr>
            <a:spLocks noGrp="1"/>
          </p:cNvSpPr>
          <p:nvPr>
            <p:ph type="title" idx="4294967295"/>
          </p:nvPr>
        </p:nvSpPr>
        <p:spPr>
          <a:xfrm>
            <a:off x="1327087" y="228600"/>
            <a:ext cx="7772400" cy="990600"/>
          </a:xfrm>
          <a:prstGeom prst="rect">
            <a:avLst/>
          </a:prstGeom>
        </p:spPr>
        <p:txBody>
          <a:bodyPr>
            <a:normAutofit/>
          </a:bodyPr>
          <a:lstStyle/>
          <a:p>
            <a:r>
              <a:rPr lang="en-US" dirty="0"/>
              <a:t>Deduction Overrides</a:t>
            </a:r>
          </a:p>
        </p:txBody>
      </p:sp>
      <p:sp>
        <p:nvSpPr>
          <p:cNvPr id="10" name="TextBox 9">
            <a:extLst>
              <a:ext uri="{FF2B5EF4-FFF2-40B4-BE49-F238E27FC236}">
                <a16:creationId xmlns:a16="http://schemas.microsoft.com/office/drawing/2014/main" id="{DCABA0A8-130A-4AF4-AEB4-C63B8995F145}"/>
              </a:ext>
            </a:extLst>
          </p:cNvPr>
          <p:cNvSpPr txBox="1"/>
          <p:nvPr/>
        </p:nvSpPr>
        <p:spPr>
          <a:xfrm>
            <a:off x="1447800" y="5540519"/>
            <a:ext cx="6781799" cy="923330"/>
          </a:xfrm>
          <a:prstGeom prst="rect">
            <a:avLst/>
          </a:prstGeom>
          <a:noFill/>
        </p:spPr>
        <p:txBody>
          <a:bodyPr wrap="square" rtlCol="0">
            <a:spAutoFit/>
          </a:bodyPr>
          <a:lstStyle/>
          <a:p>
            <a:pPr algn="ctr"/>
            <a:r>
              <a:rPr lang="en-US" dirty="0">
                <a:solidFill>
                  <a:schemeClr val="accent2"/>
                </a:solidFill>
              </a:rPr>
              <a:t>Once you have run parameters the deduction batch is created. </a:t>
            </a:r>
          </a:p>
          <a:p>
            <a:pPr algn="ctr"/>
            <a:r>
              <a:rPr lang="en-US" dirty="0">
                <a:solidFill>
                  <a:schemeClr val="accent2"/>
                </a:solidFill>
              </a:rPr>
              <a:t>Open Maintain Employee Payroll Transaction for the person that needs an override and click on the Deductions &amp; Taxes batch.</a:t>
            </a:r>
          </a:p>
        </p:txBody>
      </p:sp>
      <p:pic>
        <p:nvPicPr>
          <p:cNvPr id="5" name="Picture 4">
            <a:extLst>
              <a:ext uri="{FF2B5EF4-FFF2-40B4-BE49-F238E27FC236}">
                <a16:creationId xmlns:a16="http://schemas.microsoft.com/office/drawing/2014/main" id="{7FE5B9CB-3FD9-1B54-995D-6A660C0DA3FA}"/>
              </a:ext>
            </a:extLst>
          </p:cNvPr>
          <p:cNvPicPr>
            <a:picLocks noChangeAspect="1"/>
          </p:cNvPicPr>
          <p:nvPr/>
        </p:nvPicPr>
        <p:blipFill>
          <a:blip r:embed="rId3"/>
          <a:stretch>
            <a:fillRect/>
          </a:stretch>
        </p:blipFill>
        <p:spPr>
          <a:xfrm>
            <a:off x="2221467" y="1066800"/>
            <a:ext cx="5463063" cy="4225278"/>
          </a:xfrm>
          <a:prstGeom prst="rect">
            <a:avLst/>
          </a:prstGeom>
          <a:ln w="15875">
            <a:solidFill>
              <a:schemeClr val="tx1"/>
            </a:solidFill>
          </a:ln>
        </p:spPr>
      </p:pic>
      <p:cxnSp>
        <p:nvCxnSpPr>
          <p:cNvPr id="9" name="Straight Arrow Connector 8">
            <a:extLst>
              <a:ext uri="{FF2B5EF4-FFF2-40B4-BE49-F238E27FC236}">
                <a16:creationId xmlns:a16="http://schemas.microsoft.com/office/drawing/2014/main" id="{D9DEE354-CFCC-FDD8-9C3D-AC052C5F02E7}"/>
              </a:ext>
            </a:extLst>
          </p:cNvPr>
          <p:cNvCxnSpPr/>
          <p:nvPr/>
        </p:nvCxnSpPr>
        <p:spPr bwMode="auto">
          <a:xfrm>
            <a:off x="1447800" y="2971800"/>
            <a:ext cx="838200" cy="0"/>
          </a:xfrm>
          <a:prstGeom prst="straightConnector1">
            <a:avLst/>
          </a:prstGeom>
          <a:solidFill>
            <a:schemeClr val="accent1"/>
          </a:solidFill>
          <a:ln w="9525" cap="flat" cmpd="sng" algn="ctr">
            <a:solidFill>
              <a:srgbClr val="AC0029"/>
            </a:solidFill>
            <a:prstDash val="solid"/>
            <a:round/>
            <a:headEnd type="none" w="med" len="med"/>
            <a:tailEnd type="triangle"/>
          </a:ln>
          <a:effectLst/>
        </p:spPr>
      </p:cxnSp>
    </p:spTree>
    <p:extLst>
      <p:ext uri="{BB962C8B-B14F-4D97-AF65-F5344CB8AC3E}">
        <p14:creationId xmlns:p14="http://schemas.microsoft.com/office/powerpoint/2010/main" val="382170179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A915BFE-CF98-E8DA-62B6-944ED05BB686}"/>
              </a:ext>
            </a:extLst>
          </p:cNvPr>
          <p:cNvPicPr>
            <a:picLocks noChangeAspect="1"/>
          </p:cNvPicPr>
          <p:nvPr/>
        </p:nvPicPr>
        <p:blipFill>
          <a:blip r:embed="rId3"/>
          <a:stretch>
            <a:fillRect/>
          </a:stretch>
        </p:blipFill>
        <p:spPr>
          <a:xfrm>
            <a:off x="1905000" y="990600"/>
            <a:ext cx="6172199" cy="4684716"/>
          </a:xfrm>
          <a:prstGeom prst="rect">
            <a:avLst/>
          </a:prstGeom>
          <a:ln w="15875">
            <a:solidFill>
              <a:schemeClr val="tx1"/>
            </a:solidFill>
          </a:ln>
        </p:spPr>
      </p:pic>
      <p:sp>
        <p:nvSpPr>
          <p:cNvPr id="4" name="Slide Number Placeholder 3"/>
          <p:cNvSpPr>
            <a:spLocks noGrp="1"/>
          </p:cNvSpPr>
          <p:nvPr>
            <p:ph type="sldNum" sz="quarter" idx="10"/>
          </p:nvPr>
        </p:nvSpPr>
        <p:spPr/>
        <p:txBody>
          <a:bodyPr/>
          <a:lstStyle/>
          <a:p>
            <a:fld id="{E01ABE7C-D557-4CAA-AC9E-0A55A9FE9F7F}" type="slidenum">
              <a:rPr lang="en-US" smtClean="0"/>
              <a:pPr/>
              <a:t>19</a:t>
            </a:fld>
            <a:endParaRPr lang="en-US" dirty="0"/>
          </a:p>
        </p:txBody>
      </p:sp>
      <p:sp>
        <p:nvSpPr>
          <p:cNvPr id="2" name="Title 1"/>
          <p:cNvSpPr>
            <a:spLocks noGrp="1"/>
          </p:cNvSpPr>
          <p:nvPr>
            <p:ph type="title" idx="4294967295"/>
          </p:nvPr>
        </p:nvSpPr>
        <p:spPr>
          <a:xfrm>
            <a:off x="1371600" y="76200"/>
            <a:ext cx="7772400" cy="990600"/>
          </a:xfrm>
          <a:prstGeom prst="rect">
            <a:avLst/>
          </a:prstGeom>
        </p:spPr>
        <p:txBody>
          <a:bodyPr>
            <a:normAutofit/>
          </a:bodyPr>
          <a:lstStyle/>
          <a:p>
            <a:r>
              <a:rPr lang="en-US" dirty="0"/>
              <a:t>Deduction &amp; Tax Overrides</a:t>
            </a:r>
          </a:p>
        </p:txBody>
      </p:sp>
      <p:sp>
        <p:nvSpPr>
          <p:cNvPr id="11" name="Oval 10">
            <a:extLst>
              <a:ext uri="{FF2B5EF4-FFF2-40B4-BE49-F238E27FC236}">
                <a16:creationId xmlns:a16="http://schemas.microsoft.com/office/drawing/2014/main" id="{633C1819-AC46-4A6D-9514-0F3EDABEDDD2}"/>
              </a:ext>
            </a:extLst>
          </p:cNvPr>
          <p:cNvSpPr/>
          <p:nvPr/>
        </p:nvSpPr>
        <p:spPr bwMode="auto">
          <a:xfrm>
            <a:off x="5410200" y="4087929"/>
            <a:ext cx="762000" cy="318436"/>
          </a:xfrm>
          <a:prstGeom prst="ellipse">
            <a:avLst/>
          </a:prstGeom>
          <a:noFill/>
          <a:ln w="28575" cap="flat" cmpd="sng" algn="ctr">
            <a:solidFill>
              <a:srgbClr val="AC002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New Roman" pitchFamily="18" charset="0"/>
            </a:endParaRPr>
          </a:p>
        </p:txBody>
      </p:sp>
      <p:sp>
        <p:nvSpPr>
          <p:cNvPr id="12" name="Oval 11">
            <a:extLst>
              <a:ext uri="{FF2B5EF4-FFF2-40B4-BE49-F238E27FC236}">
                <a16:creationId xmlns:a16="http://schemas.microsoft.com/office/drawing/2014/main" id="{4CBD3A38-266A-43FE-BC71-A22F1C71298C}"/>
              </a:ext>
            </a:extLst>
          </p:cNvPr>
          <p:cNvSpPr/>
          <p:nvPr/>
        </p:nvSpPr>
        <p:spPr bwMode="auto">
          <a:xfrm>
            <a:off x="7688488" y="4132847"/>
            <a:ext cx="388711" cy="228600"/>
          </a:xfrm>
          <a:prstGeom prst="ellipse">
            <a:avLst/>
          </a:prstGeom>
          <a:noFill/>
          <a:ln w="28575" cap="flat" cmpd="sng" algn="ctr">
            <a:solidFill>
              <a:srgbClr val="AC002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New Roman" pitchFamily="18" charset="0"/>
            </a:endParaRPr>
          </a:p>
        </p:txBody>
      </p:sp>
      <p:sp>
        <p:nvSpPr>
          <p:cNvPr id="6" name="Rectangle 5">
            <a:extLst>
              <a:ext uri="{FF2B5EF4-FFF2-40B4-BE49-F238E27FC236}">
                <a16:creationId xmlns:a16="http://schemas.microsoft.com/office/drawing/2014/main" id="{7952FD29-1DD6-A45E-9EDC-422E1F7F2AC8}"/>
              </a:ext>
            </a:extLst>
          </p:cNvPr>
          <p:cNvSpPr/>
          <p:nvPr/>
        </p:nvSpPr>
        <p:spPr bwMode="auto">
          <a:xfrm>
            <a:off x="6378387" y="1905000"/>
            <a:ext cx="1676400" cy="609600"/>
          </a:xfrm>
          <a:prstGeom prst="rect">
            <a:avLst/>
          </a:prstGeom>
          <a:noFill/>
          <a:ln w="2857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New Roman" pitchFamily="18" charset="0"/>
            </a:endParaRPr>
          </a:p>
        </p:txBody>
      </p:sp>
      <p:sp>
        <p:nvSpPr>
          <p:cNvPr id="3" name="TextBox 2">
            <a:extLst>
              <a:ext uri="{FF2B5EF4-FFF2-40B4-BE49-F238E27FC236}">
                <a16:creationId xmlns:a16="http://schemas.microsoft.com/office/drawing/2014/main" id="{652D1DBE-809F-9759-CFAC-E8820BD9C6C4}"/>
              </a:ext>
            </a:extLst>
          </p:cNvPr>
          <p:cNvSpPr txBox="1"/>
          <p:nvPr/>
        </p:nvSpPr>
        <p:spPr>
          <a:xfrm>
            <a:off x="1371600" y="5804612"/>
            <a:ext cx="7315200" cy="923330"/>
          </a:xfrm>
          <a:prstGeom prst="rect">
            <a:avLst/>
          </a:prstGeom>
          <a:noFill/>
        </p:spPr>
        <p:txBody>
          <a:bodyPr wrap="square" rtlCol="0">
            <a:spAutoFit/>
          </a:bodyPr>
          <a:lstStyle/>
          <a:p>
            <a:r>
              <a:rPr lang="en-US" dirty="0">
                <a:solidFill>
                  <a:schemeClr val="accent2"/>
                </a:solidFill>
              </a:rPr>
              <a:t>To block all deductions check the ‘All’ box and enter and O to the right. If you need to change the amount on a deductions you will make the change to the rate and enter an O to the far right.</a:t>
            </a:r>
          </a:p>
        </p:txBody>
      </p:sp>
    </p:spTree>
    <p:extLst>
      <p:ext uri="{BB962C8B-B14F-4D97-AF65-F5344CB8AC3E}">
        <p14:creationId xmlns:p14="http://schemas.microsoft.com/office/powerpoint/2010/main" val="40102098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1295400" y="990600"/>
            <a:ext cx="7772400" cy="5562600"/>
          </a:xfrm>
        </p:spPr>
        <p:txBody>
          <a:bodyPr/>
          <a:lstStyle/>
          <a:p>
            <a:r>
              <a:rPr lang="en-US" sz="1400" dirty="0">
                <a:cs typeface="Times New Roman" panose="02020603050405020304" pitchFamily="18" charset="0"/>
              </a:rPr>
              <a:t>Pay Calendar Maintenance (KE0092)</a:t>
            </a:r>
          </a:p>
          <a:p>
            <a:r>
              <a:rPr lang="en-US" sz="1400" dirty="0">
                <a:cs typeface="Times New Roman" panose="02020603050405020304" pitchFamily="18" charset="0"/>
              </a:rPr>
              <a:t>Initiate Payroll Transactions (KE0090)</a:t>
            </a:r>
          </a:p>
          <a:p>
            <a:r>
              <a:rPr lang="en-US" sz="1400" dirty="0">
                <a:cs typeface="Times New Roman" panose="02020603050405020304" pitchFamily="18" charset="0"/>
              </a:rPr>
              <a:t>Employee Transactions -Maintain Payroll Batch (KE0069) &amp; Maintain Payroll Transactions (KE0066)</a:t>
            </a:r>
          </a:p>
          <a:p>
            <a:r>
              <a:rPr lang="en-US" sz="1400" dirty="0">
                <a:cs typeface="Times New Roman" panose="02020603050405020304" pitchFamily="18" charset="0"/>
              </a:rPr>
              <a:t>Substitute Interface Utility (KE0462)</a:t>
            </a:r>
          </a:p>
          <a:p>
            <a:r>
              <a:rPr lang="en-US" sz="1400" dirty="0">
                <a:cs typeface="Times New Roman" panose="02020603050405020304" pitchFamily="18" charset="0"/>
              </a:rPr>
              <a:t>Quick Pay Entry (KE0141)</a:t>
            </a:r>
          </a:p>
          <a:p>
            <a:r>
              <a:rPr lang="en-US" sz="1400" dirty="0">
                <a:cs typeface="Times New Roman" panose="02020603050405020304" pitchFamily="18" charset="0"/>
              </a:rPr>
              <a:t>Post Docking (KE0345)</a:t>
            </a:r>
          </a:p>
          <a:p>
            <a:r>
              <a:rPr lang="en-US" sz="1400" dirty="0">
                <a:cs typeface="Times New Roman" panose="02020603050405020304" pitchFamily="18" charset="0"/>
              </a:rPr>
              <a:t>Import Timeclock (KE0600)</a:t>
            </a:r>
          </a:p>
          <a:p>
            <a:r>
              <a:rPr lang="en-US" sz="1400" dirty="0" err="1">
                <a:cs typeface="Times New Roman" panose="02020603050405020304" pitchFamily="18" charset="0"/>
              </a:rPr>
              <a:t>KeyTime</a:t>
            </a:r>
            <a:r>
              <a:rPr lang="en-US" sz="1400" dirty="0">
                <a:cs typeface="Times New Roman" panose="02020603050405020304" pitchFamily="18" charset="0"/>
              </a:rPr>
              <a:t> Entry &amp; Maintenance (KE0617)</a:t>
            </a:r>
          </a:p>
          <a:p>
            <a:r>
              <a:rPr lang="en-US" sz="1400" dirty="0">
                <a:cs typeface="Times New Roman" panose="02020603050405020304" pitchFamily="18" charset="0"/>
              </a:rPr>
              <a:t>Post </a:t>
            </a:r>
            <a:r>
              <a:rPr lang="en-US" sz="1400" dirty="0" err="1">
                <a:cs typeface="Times New Roman" panose="02020603050405020304" pitchFamily="18" charset="0"/>
              </a:rPr>
              <a:t>KeyTime</a:t>
            </a:r>
            <a:r>
              <a:rPr lang="en-US" sz="1400" dirty="0">
                <a:cs typeface="Times New Roman" panose="02020603050405020304" pitchFamily="18" charset="0"/>
              </a:rPr>
              <a:t> (KE0618)</a:t>
            </a:r>
          </a:p>
          <a:p>
            <a:r>
              <a:rPr lang="en-US" sz="1400" dirty="0">
                <a:cs typeface="Times New Roman" panose="02020603050405020304" pitchFamily="18" charset="0"/>
              </a:rPr>
              <a:t>Set up Payroll Parameters (KE0159)</a:t>
            </a:r>
          </a:p>
          <a:p>
            <a:r>
              <a:rPr lang="en-US" sz="1400" dirty="0">
                <a:cs typeface="Times New Roman" panose="02020603050405020304" pitchFamily="18" charset="0"/>
              </a:rPr>
              <a:t>Calculate Payroll (KE0126)</a:t>
            </a:r>
          </a:p>
          <a:p>
            <a:r>
              <a:rPr lang="en-US" sz="1400" dirty="0">
                <a:cs typeface="Times New Roman" panose="02020603050405020304" pitchFamily="18" charset="0"/>
              </a:rPr>
              <a:t>Deduction and/or Payroll Overrides (KE0066)</a:t>
            </a:r>
          </a:p>
          <a:p>
            <a:r>
              <a:rPr lang="en-US" sz="1400" dirty="0">
                <a:cs typeface="Times New Roman" panose="02020603050405020304" pitchFamily="18" charset="0"/>
              </a:rPr>
              <a:t>Print Payroll Reports (KE0196, KE1578, KE0790, KE0561, KE0303, KE0655)</a:t>
            </a:r>
          </a:p>
          <a:p>
            <a:r>
              <a:rPr lang="en-US" sz="1400" dirty="0">
                <a:cs typeface="Times New Roman" panose="02020603050405020304" pitchFamily="18" charset="0"/>
              </a:rPr>
              <a:t>Employee Maintenance Lock (KE1096)</a:t>
            </a:r>
          </a:p>
          <a:p>
            <a:r>
              <a:rPr lang="en-US" sz="1400" dirty="0">
                <a:cs typeface="Times New Roman" panose="02020603050405020304" pitchFamily="18" charset="0"/>
              </a:rPr>
              <a:t>Print Paychecks (KE0175)</a:t>
            </a:r>
          </a:p>
          <a:p>
            <a:r>
              <a:rPr lang="en-US" sz="1400" dirty="0">
                <a:cs typeface="Times New Roman" panose="02020603050405020304" pitchFamily="18" charset="0"/>
              </a:rPr>
              <a:t>Create Direct Deposits (KE0236)</a:t>
            </a:r>
          </a:p>
          <a:p>
            <a:r>
              <a:rPr lang="en-US" sz="1400" dirty="0">
                <a:cs typeface="Times New Roman" panose="02020603050405020304" pitchFamily="18" charset="0"/>
              </a:rPr>
              <a:t>Direct Deposit Report (KE0239)</a:t>
            </a:r>
          </a:p>
          <a:p>
            <a:r>
              <a:rPr lang="en-US" sz="1400" dirty="0">
                <a:cs typeface="Times New Roman" panose="02020603050405020304" pitchFamily="18" charset="0"/>
              </a:rPr>
              <a:t>Print Direct Deposit Vouchers (KE0250)</a:t>
            </a:r>
          </a:p>
          <a:p>
            <a:r>
              <a:rPr lang="en-US" sz="1400" dirty="0">
                <a:cs typeface="Times New Roman" panose="02020603050405020304" pitchFamily="18" charset="0"/>
              </a:rPr>
              <a:t>Check Register (KE0306)</a:t>
            </a:r>
          </a:p>
          <a:p>
            <a:r>
              <a:rPr lang="en-US" sz="1400" dirty="0">
                <a:cs typeface="Times New Roman" panose="02020603050405020304" pitchFamily="18" charset="0"/>
              </a:rPr>
              <a:t>Update Payroll (KE0191)</a:t>
            </a:r>
          </a:p>
          <a:p>
            <a:r>
              <a:rPr lang="en-US" sz="1400" dirty="0">
                <a:cs typeface="Times New Roman" panose="02020603050405020304" pitchFamily="18" charset="0"/>
              </a:rPr>
              <a:t>Email Direct Deposit Notifications (KE1017)</a:t>
            </a:r>
          </a:p>
          <a:p>
            <a:pPr marL="0" indent="0">
              <a:buNone/>
            </a:pPr>
            <a:endParaRPr lang="en-US" sz="1400" dirty="0">
              <a:cs typeface="Times New Roman" panose="02020603050405020304" pitchFamily="18" charset="0"/>
            </a:endParaRPr>
          </a:p>
          <a:p>
            <a:pPr marL="0" indent="0">
              <a:buNone/>
            </a:pPr>
            <a:endParaRPr lang="en-US" sz="1400" dirty="0">
              <a:cs typeface="Times New Roman" panose="02020603050405020304" pitchFamily="18" charset="0"/>
            </a:endParaRPr>
          </a:p>
          <a:p>
            <a:pPr marL="0" indent="0">
              <a:buNone/>
            </a:pPr>
            <a:endParaRPr lang="en-US" sz="1400" dirty="0">
              <a:cs typeface="Times New Roman" panose="02020603050405020304" pitchFamily="18" charset="0"/>
            </a:endParaRPr>
          </a:p>
          <a:p>
            <a:pPr marL="0" indent="0">
              <a:buNone/>
            </a:pPr>
            <a:endParaRPr lang="en-US" sz="1800" dirty="0">
              <a:cs typeface="Times New Roman" panose="02020603050405020304" pitchFamily="18" charset="0"/>
            </a:endParaRPr>
          </a:p>
        </p:txBody>
      </p:sp>
      <p:sp>
        <p:nvSpPr>
          <p:cNvPr id="4" name="Slide Number Placeholder 3"/>
          <p:cNvSpPr>
            <a:spLocks noGrp="1"/>
          </p:cNvSpPr>
          <p:nvPr>
            <p:ph type="sldNum" sz="quarter" idx="10"/>
          </p:nvPr>
        </p:nvSpPr>
        <p:spPr/>
        <p:txBody>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fld id="{079BB714-B159-4E44-AFD7-C43BC2F81E19}" type="slidenum">
              <a:rPr lang="en-US" smtClean="0">
                <a:solidFill>
                  <a:srgbClr val="1C1C1C"/>
                </a:solidFill>
              </a:rPr>
              <a:pPr/>
              <a:t>2</a:t>
            </a:fld>
            <a:endParaRPr lang="en-US" dirty="0">
              <a:solidFill>
                <a:srgbClr val="1C1C1C"/>
              </a:solidFill>
            </a:endParaRPr>
          </a:p>
        </p:txBody>
      </p:sp>
      <p:sp>
        <p:nvSpPr>
          <p:cNvPr id="2" name="Content Placeholder 1">
            <a:extLst>
              <a:ext uri="{FF2B5EF4-FFF2-40B4-BE49-F238E27FC236}">
                <a16:creationId xmlns:a16="http://schemas.microsoft.com/office/drawing/2014/main" id="{242D5587-84EE-4350-9880-1F84C1DC1094}"/>
              </a:ext>
            </a:extLst>
          </p:cNvPr>
          <p:cNvSpPr>
            <a:spLocks noGrp="1"/>
          </p:cNvSpPr>
          <p:nvPr>
            <p:ph sz="quarter" idx="11"/>
          </p:nvPr>
        </p:nvSpPr>
        <p:spPr/>
        <p:txBody>
          <a:bodyPr/>
          <a:lstStyle/>
          <a:p>
            <a:r>
              <a:rPr lang="en-US" dirty="0"/>
              <a:t>Payroll Processing Screens</a:t>
            </a:r>
          </a:p>
        </p:txBody>
      </p:sp>
    </p:spTree>
    <p:extLst>
      <p:ext uri="{BB962C8B-B14F-4D97-AF65-F5344CB8AC3E}">
        <p14:creationId xmlns:p14="http://schemas.microsoft.com/office/powerpoint/2010/main" val="1377718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26704" y="1164465"/>
            <a:ext cx="7093226" cy="5181600"/>
          </a:xfrm>
        </p:spPr>
        <p:txBody>
          <a:bodyPr/>
          <a:lstStyle/>
          <a:p>
            <a:r>
              <a:rPr lang="en-US" dirty="0"/>
              <a:t>Setup Payroll Parameters</a:t>
            </a:r>
          </a:p>
          <a:p>
            <a:r>
              <a:rPr lang="en-US" dirty="0"/>
              <a:t>Calculate Payroll</a:t>
            </a:r>
          </a:p>
          <a:p>
            <a:r>
              <a:rPr lang="en-US" dirty="0"/>
              <a:t>Once you are satisfied that payroll is accurate….</a:t>
            </a:r>
          </a:p>
        </p:txBody>
      </p:sp>
      <p:sp>
        <p:nvSpPr>
          <p:cNvPr id="4" name="Slide Number Placeholder 3"/>
          <p:cNvSpPr>
            <a:spLocks noGrp="1"/>
          </p:cNvSpPr>
          <p:nvPr>
            <p:ph type="sldNum" sz="quarter" idx="10"/>
          </p:nvPr>
        </p:nvSpPr>
        <p:spPr/>
        <p:txBody>
          <a:bodyPr/>
          <a:lstStyle/>
          <a:p>
            <a:fld id="{E01ABE7C-D557-4CAA-AC9E-0A55A9FE9F7F}" type="slidenum">
              <a:rPr lang="en-US" smtClean="0"/>
              <a:pPr/>
              <a:t>20</a:t>
            </a:fld>
            <a:endParaRPr lang="en-US" dirty="0"/>
          </a:p>
        </p:txBody>
      </p:sp>
      <p:sp>
        <p:nvSpPr>
          <p:cNvPr id="2" name="Title 1"/>
          <p:cNvSpPr>
            <a:spLocks noGrp="1"/>
          </p:cNvSpPr>
          <p:nvPr>
            <p:ph type="title" idx="4294967295"/>
          </p:nvPr>
        </p:nvSpPr>
        <p:spPr>
          <a:xfrm>
            <a:off x="1285592" y="153987"/>
            <a:ext cx="7772400" cy="990600"/>
          </a:xfrm>
          <a:prstGeom prst="rect">
            <a:avLst/>
          </a:prstGeom>
        </p:spPr>
        <p:txBody>
          <a:bodyPr/>
          <a:lstStyle/>
          <a:p>
            <a:r>
              <a:rPr lang="en-US" dirty="0"/>
              <a:t>Rerun Before You Print</a:t>
            </a:r>
          </a:p>
        </p:txBody>
      </p:sp>
    </p:spTree>
    <p:extLst>
      <p:ext uri="{BB962C8B-B14F-4D97-AF65-F5344CB8AC3E}">
        <p14:creationId xmlns:p14="http://schemas.microsoft.com/office/powerpoint/2010/main" val="90176543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21</a:t>
            </a:fld>
            <a:endParaRPr lang="en-US" dirty="0"/>
          </a:p>
        </p:txBody>
      </p:sp>
      <p:sp>
        <p:nvSpPr>
          <p:cNvPr id="2" name="Title 1"/>
          <p:cNvSpPr>
            <a:spLocks noGrp="1"/>
          </p:cNvSpPr>
          <p:nvPr>
            <p:ph type="title" idx="4294967295"/>
          </p:nvPr>
        </p:nvSpPr>
        <p:spPr>
          <a:xfrm>
            <a:off x="1295400" y="304800"/>
            <a:ext cx="7772400" cy="990600"/>
          </a:xfrm>
          <a:prstGeom prst="rect">
            <a:avLst/>
          </a:prstGeom>
        </p:spPr>
        <p:txBody>
          <a:bodyPr/>
          <a:lstStyle/>
          <a:p>
            <a:r>
              <a:rPr lang="en-US" dirty="0"/>
              <a:t>Print Payroll Reports</a:t>
            </a:r>
          </a:p>
        </p:txBody>
      </p:sp>
      <p:pic>
        <p:nvPicPr>
          <p:cNvPr id="8" name="Picture 7">
            <a:extLst>
              <a:ext uri="{FF2B5EF4-FFF2-40B4-BE49-F238E27FC236}">
                <a16:creationId xmlns:a16="http://schemas.microsoft.com/office/drawing/2014/main" id="{65CDF2B7-31FA-4C35-C69B-6147B862A94E}"/>
              </a:ext>
            </a:extLst>
          </p:cNvPr>
          <p:cNvPicPr>
            <a:picLocks noChangeAspect="1"/>
          </p:cNvPicPr>
          <p:nvPr/>
        </p:nvPicPr>
        <p:blipFill>
          <a:blip r:embed="rId3"/>
          <a:stretch>
            <a:fillRect/>
          </a:stretch>
        </p:blipFill>
        <p:spPr>
          <a:xfrm>
            <a:off x="3048000" y="1573102"/>
            <a:ext cx="3734023" cy="3711796"/>
          </a:xfrm>
          <a:prstGeom prst="rect">
            <a:avLst/>
          </a:prstGeom>
          <a:ln w="15875">
            <a:solidFill>
              <a:schemeClr val="tx1"/>
            </a:solidFill>
          </a:ln>
        </p:spPr>
      </p:pic>
    </p:spTree>
    <p:extLst>
      <p:ext uri="{BB962C8B-B14F-4D97-AF65-F5344CB8AC3E}">
        <p14:creationId xmlns:p14="http://schemas.microsoft.com/office/powerpoint/2010/main" val="1678862889"/>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945BD14-9BD3-BBF1-01F5-1CA73354626C}"/>
              </a:ext>
            </a:extLst>
          </p:cNvPr>
          <p:cNvSpPr>
            <a:spLocks noGrp="1"/>
          </p:cNvSpPr>
          <p:nvPr>
            <p:ph type="sldNum" sz="quarter" idx="10"/>
          </p:nvPr>
        </p:nvSpPr>
        <p:spPr/>
        <p:txBody>
          <a:bodyPr/>
          <a:lstStyle/>
          <a:p>
            <a:fld id="{E01ABE7C-D557-4CAA-AC9E-0A55A9FE9F7F}" type="slidenum">
              <a:rPr lang="en-US" smtClean="0"/>
              <a:pPr/>
              <a:t>22</a:t>
            </a:fld>
            <a:endParaRPr lang="en-US" dirty="0"/>
          </a:p>
        </p:txBody>
      </p:sp>
      <p:sp>
        <p:nvSpPr>
          <p:cNvPr id="4" name="Content Placeholder 3">
            <a:extLst>
              <a:ext uri="{FF2B5EF4-FFF2-40B4-BE49-F238E27FC236}">
                <a16:creationId xmlns:a16="http://schemas.microsoft.com/office/drawing/2014/main" id="{4CBE2030-E405-9FA2-5F74-4084C16088F2}"/>
              </a:ext>
            </a:extLst>
          </p:cNvPr>
          <p:cNvSpPr>
            <a:spLocks noGrp="1"/>
          </p:cNvSpPr>
          <p:nvPr>
            <p:ph sz="quarter" idx="11"/>
          </p:nvPr>
        </p:nvSpPr>
        <p:spPr/>
        <p:txBody>
          <a:bodyPr/>
          <a:lstStyle/>
          <a:p>
            <a:r>
              <a:rPr lang="en-US" dirty="0"/>
              <a:t>Employee Maintenance Lock</a:t>
            </a:r>
          </a:p>
        </p:txBody>
      </p:sp>
      <p:pic>
        <p:nvPicPr>
          <p:cNvPr id="6" name="Picture 5">
            <a:extLst>
              <a:ext uri="{FF2B5EF4-FFF2-40B4-BE49-F238E27FC236}">
                <a16:creationId xmlns:a16="http://schemas.microsoft.com/office/drawing/2014/main" id="{2BF94D44-FFED-53DE-8D06-524B6C0CC21D}"/>
              </a:ext>
            </a:extLst>
          </p:cNvPr>
          <p:cNvPicPr>
            <a:picLocks noChangeAspect="1"/>
          </p:cNvPicPr>
          <p:nvPr/>
        </p:nvPicPr>
        <p:blipFill>
          <a:blip r:embed="rId2"/>
          <a:stretch>
            <a:fillRect/>
          </a:stretch>
        </p:blipFill>
        <p:spPr>
          <a:xfrm>
            <a:off x="1905000" y="1143000"/>
            <a:ext cx="6216547" cy="4427621"/>
          </a:xfrm>
          <a:prstGeom prst="rect">
            <a:avLst/>
          </a:prstGeom>
          <a:ln w="15875">
            <a:solidFill>
              <a:schemeClr val="tx1"/>
            </a:solidFill>
          </a:ln>
        </p:spPr>
      </p:pic>
      <p:sp>
        <p:nvSpPr>
          <p:cNvPr id="2" name="TextBox 1">
            <a:extLst>
              <a:ext uri="{FF2B5EF4-FFF2-40B4-BE49-F238E27FC236}">
                <a16:creationId xmlns:a16="http://schemas.microsoft.com/office/drawing/2014/main" id="{518298B3-463E-895A-C3F1-831E7BCDFCB7}"/>
              </a:ext>
            </a:extLst>
          </p:cNvPr>
          <p:cNvSpPr txBox="1"/>
          <p:nvPr/>
        </p:nvSpPr>
        <p:spPr>
          <a:xfrm>
            <a:off x="1140759" y="5743376"/>
            <a:ext cx="7772400" cy="923330"/>
          </a:xfrm>
          <a:prstGeom prst="rect">
            <a:avLst/>
          </a:prstGeom>
          <a:noFill/>
        </p:spPr>
        <p:txBody>
          <a:bodyPr wrap="square" rtlCol="0">
            <a:spAutoFit/>
          </a:bodyPr>
          <a:lstStyle/>
          <a:p>
            <a:r>
              <a:rPr lang="en-US" dirty="0">
                <a:solidFill>
                  <a:schemeClr val="accent2"/>
                </a:solidFill>
              </a:rPr>
              <a:t>Use the Employee Maintenance Lock to lock down the employee records from changes once you are ready to finish your payroll. This will give view only access when opening a new employee record. It will unlock once the payroll is updated.</a:t>
            </a:r>
          </a:p>
        </p:txBody>
      </p:sp>
    </p:spTree>
    <p:extLst>
      <p:ext uri="{BB962C8B-B14F-4D97-AF65-F5344CB8AC3E}">
        <p14:creationId xmlns:p14="http://schemas.microsoft.com/office/powerpoint/2010/main" val="1356369400"/>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23</a:t>
            </a:fld>
            <a:endParaRPr lang="en-US" dirty="0"/>
          </a:p>
        </p:txBody>
      </p:sp>
      <p:sp>
        <p:nvSpPr>
          <p:cNvPr id="2" name="Title 1"/>
          <p:cNvSpPr>
            <a:spLocks noGrp="1"/>
          </p:cNvSpPr>
          <p:nvPr>
            <p:ph type="title" idx="4294967295"/>
          </p:nvPr>
        </p:nvSpPr>
        <p:spPr>
          <a:xfrm>
            <a:off x="1319074" y="153987"/>
            <a:ext cx="7772400" cy="990600"/>
          </a:xfrm>
          <a:prstGeom prst="rect">
            <a:avLst/>
          </a:prstGeom>
        </p:spPr>
        <p:txBody>
          <a:bodyPr/>
          <a:lstStyle/>
          <a:p>
            <a:r>
              <a:rPr lang="en-US" dirty="0"/>
              <a:t>Print Payroll checks</a:t>
            </a:r>
          </a:p>
        </p:txBody>
      </p:sp>
      <p:pic>
        <p:nvPicPr>
          <p:cNvPr id="8" name="Picture 7">
            <a:extLst>
              <a:ext uri="{FF2B5EF4-FFF2-40B4-BE49-F238E27FC236}">
                <a16:creationId xmlns:a16="http://schemas.microsoft.com/office/drawing/2014/main" id="{96F208E4-FB29-569B-E171-17C6BBFEBD10}"/>
              </a:ext>
            </a:extLst>
          </p:cNvPr>
          <p:cNvPicPr>
            <a:picLocks noChangeAspect="1"/>
          </p:cNvPicPr>
          <p:nvPr/>
        </p:nvPicPr>
        <p:blipFill>
          <a:blip r:embed="rId3"/>
          <a:stretch>
            <a:fillRect/>
          </a:stretch>
        </p:blipFill>
        <p:spPr>
          <a:xfrm>
            <a:off x="1319074" y="914401"/>
            <a:ext cx="4319726" cy="3292074"/>
          </a:xfrm>
          <a:prstGeom prst="rect">
            <a:avLst/>
          </a:prstGeom>
          <a:ln w="15875">
            <a:solidFill>
              <a:schemeClr val="tx1"/>
            </a:solidFill>
          </a:ln>
        </p:spPr>
      </p:pic>
      <p:sp>
        <p:nvSpPr>
          <p:cNvPr id="9" name="TextBox 8">
            <a:extLst>
              <a:ext uri="{FF2B5EF4-FFF2-40B4-BE49-F238E27FC236}">
                <a16:creationId xmlns:a16="http://schemas.microsoft.com/office/drawing/2014/main" id="{81DF0445-28C3-AD85-5D97-6E08C39C2D16}"/>
              </a:ext>
            </a:extLst>
          </p:cNvPr>
          <p:cNvSpPr txBox="1"/>
          <p:nvPr/>
        </p:nvSpPr>
        <p:spPr>
          <a:xfrm>
            <a:off x="1319074" y="5780648"/>
            <a:ext cx="7555018" cy="923330"/>
          </a:xfrm>
          <a:prstGeom prst="rect">
            <a:avLst/>
          </a:prstGeom>
          <a:noFill/>
        </p:spPr>
        <p:txBody>
          <a:bodyPr wrap="square" rtlCol="0">
            <a:spAutoFit/>
          </a:bodyPr>
          <a:lstStyle/>
          <a:p>
            <a:r>
              <a:rPr lang="en-US" dirty="0">
                <a:solidFill>
                  <a:schemeClr val="accent2"/>
                </a:solidFill>
              </a:rPr>
              <a:t>Resume Check Print is only used if you  are not using KeyDocs. If you need to reprint with KeyDocs you use Print checks, set the number back and create a new PDF.</a:t>
            </a:r>
          </a:p>
        </p:txBody>
      </p:sp>
      <p:pic>
        <p:nvPicPr>
          <p:cNvPr id="11" name="Picture 10">
            <a:extLst>
              <a:ext uri="{FF2B5EF4-FFF2-40B4-BE49-F238E27FC236}">
                <a16:creationId xmlns:a16="http://schemas.microsoft.com/office/drawing/2014/main" id="{2370CB81-A6D0-7EAB-F658-60FC50C690BF}"/>
              </a:ext>
            </a:extLst>
          </p:cNvPr>
          <p:cNvPicPr>
            <a:picLocks noChangeAspect="1"/>
          </p:cNvPicPr>
          <p:nvPr/>
        </p:nvPicPr>
        <p:blipFill>
          <a:blip r:embed="rId4"/>
          <a:stretch>
            <a:fillRect/>
          </a:stretch>
        </p:blipFill>
        <p:spPr>
          <a:xfrm>
            <a:off x="4228304" y="2107490"/>
            <a:ext cx="4645788" cy="3534140"/>
          </a:xfrm>
          <a:prstGeom prst="rect">
            <a:avLst/>
          </a:prstGeom>
          <a:ln w="15875">
            <a:solidFill>
              <a:schemeClr val="tx1"/>
            </a:solidFill>
          </a:ln>
        </p:spPr>
      </p:pic>
    </p:spTree>
    <p:extLst>
      <p:ext uri="{BB962C8B-B14F-4D97-AF65-F5344CB8AC3E}">
        <p14:creationId xmlns:p14="http://schemas.microsoft.com/office/powerpoint/2010/main" val="1737669338"/>
      </p:ext>
    </p:extLst>
  </p:cSld>
  <p:clrMapOvr>
    <a:masterClrMapping/>
  </p:clrMapOvr>
  <p:transition spd="slow">
    <p:randomBar dir="ver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24</a:t>
            </a:fld>
            <a:endParaRPr lang="en-US" dirty="0"/>
          </a:p>
        </p:txBody>
      </p:sp>
      <p:sp>
        <p:nvSpPr>
          <p:cNvPr id="2" name="Title 1"/>
          <p:cNvSpPr>
            <a:spLocks noGrp="1"/>
          </p:cNvSpPr>
          <p:nvPr>
            <p:ph type="title" idx="4294967295"/>
          </p:nvPr>
        </p:nvSpPr>
        <p:spPr>
          <a:xfrm>
            <a:off x="1371600" y="141622"/>
            <a:ext cx="7772400" cy="990600"/>
          </a:xfrm>
          <a:prstGeom prst="rect">
            <a:avLst/>
          </a:prstGeom>
        </p:spPr>
        <p:txBody>
          <a:bodyPr/>
          <a:lstStyle/>
          <a:p>
            <a:r>
              <a:rPr lang="en-US" dirty="0"/>
              <a:t>Create Direct Deposits</a:t>
            </a:r>
          </a:p>
        </p:txBody>
      </p:sp>
      <p:pic>
        <p:nvPicPr>
          <p:cNvPr id="8" name="Picture 7">
            <a:extLst>
              <a:ext uri="{FF2B5EF4-FFF2-40B4-BE49-F238E27FC236}">
                <a16:creationId xmlns:a16="http://schemas.microsoft.com/office/drawing/2014/main" id="{8BB10312-5F6C-2BEA-BFDF-E8AEE24ACD38}"/>
              </a:ext>
            </a:extLst>
          </p:cNvPr>
          <p:cNvPicPr>
            <a:picLocks noChangeAspect="1"/>
          </p:cNvPicPr>
          <p:nvPr/>
        </p:nvPicPr>
        <p:blipFill>
          <a:blip r:embed="rId3"/>
          <a:stretch>
            <a:fillRect/>
          </a:stretch>
        </p:blipFill>
        <p:spPr>
          <a:xfrm>
            <a:off x="1371600" y="1132222"/>
            <a:ext cx="5811716" cy="4443777"/>
          </a:xfrm>
          <a:prstGeom prst="rect">
            <a:avLst/>
          </a:prstGeom>
          <a:ln w="15875">
            <a:solidFill>
              <a:schemeClr val="tx1"/>
            </a:solidFill>
          </a:ln>
        </p:spPr>
      </p:pic>
      <p:pic>
        <p:nvPicPr>
          <p:cNvPr id="10" name="Picture 9">
            <a:extLst>
              <a:ext uri="{FF2B5EF4-FFF2-40B4-BE49-F238E27FC236}">
                <a16:creationId xmlns:a16="http://schemas.microsoft.com/office/drawing/2014/main" id="{E47D0D16-A303-DD69-5BD4-D785E293C600}"/>
              </a:ext>
            </a:extLst>
          </p:cNvPr>
          <p:cNvPicPr>
            <a:picLocks noChangeAspect="1"/>
          </p:cNvPicPr>
          <p:nvPr/>
        </p:nvPicPr>
        <p:blipFill>
          <a:blip r:embed="rId4"/>
          <a:stretch>
            <a:fillRect/>
          </a:stretch>
        </p:blipFill>
        <p:spPr>
          <a:xfrm>
            <a:off x="2785717" y="3453063"/>
            <a:ext cx="4944165" cy="1057423"/>
          </a:xfrm>
          <a:prstGeom prst="rect">
            <a:avLst/>
          </a:prstGeom>
          <a:ln w="15875">
            <a:solidFill>
              <a:schemeClr val="tx1"/>
            </a:solidFill>
          </a:ln>
        </p:spPr>
      </p:pic>
      <p:sp>
        <p:nvSpPr>
          <p:cNvPr id="3" name="TextBox 2">
            <a:extLst>
              <a:ext uri="{FF2B5EF4-FFF2-40B4-BE49-F238E27FC236}">
                <a16:creationId xmlns:a16="http://schemas.microsoft.com/office/drawing/2014/main" id="{67FDC3F4-988E-04AE-ECFF-EFFA39C3DEF4}"/>
              </a:ext>
            </a:extLst>
          </p:cNvPr>
          <p:cNvSpPr txBox="1"/>
          <p:nvPr/>
        </p:nvSpPr>
        <p:spPr>
          <a:xfrm>
            <a:off x="1371600" y="5791200"/>
            <a:ext cx="7162800" cy="646331"/>
          </a:xfrm>
          <a:prstGeom prst="rect">
            <a:avLst/>
          </a:prstGeom>
          <a:noFill/>
        </p:spPr>
        <p:txBody>
          <a:bodyPr wrap="square" rtlCol="0">
            <a:spAutoFit/>
          </a:bodyPr>
          <a:lstStyle/>
          <a:p>
            <a:r>
              <a:rPr lang="en-US" dirty="0">
                <a:solidFill>
                  <a:schemeClr val="accent2"/>
                </a:solidFill>
              </a:rPr>
              <a:t>If the date that is displayed is the correct date for the direct deposit file just click OK. You only need to enter a date if you are changing the date.</a:t>
            </a:r>
          </a:p>
        </p:txBody>
      </p:sp>
    </p:spTree>
    <p:extLst>
      <p:ext uri="{BB962C8B-B14F-4D97-AF65-F5344CB8AC3E}">
        <p14:creationId xmlns:p14="http://schemas.microsoft.com/office/powerpoint/2010/main" val="238001265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B69BBCD0-9309-28BC-7487-6E334EAD6E69}"/>
              </a:ext>
            </a:extLst>
          </p:cNvPr>
          <p:cNvPicPr>
            <a:picLocks noChangeAspect="1"/>
          </p:cNvPicPr>
          <p:nvPr/>
        </p:nvPicPr>
        <p:blipFill>
          <a:blip r:embed="rId3"/>
          <a:stretch>
            <a:fillRect/>
          </a:stretch>
        </p:blipFill>
        <p:spPr>
          <a:xfrm>
            <a:off x="1524000" y="1219200"/>
            <a:ext cx="4495800" cy="3409315"/>
          </a:xfrm>
          <a:prstGeom prst="rect">
            <a:avLst/>
          </a:prstGeom>
          <a:ln w="15875">
            <a:solidFill>
              <a:schemeClr val="tx1"/>
            </a:solidFill>
          </a:ln>
        </p:spPr>
      </p:pic>
      <p:sp>
        <p:nvSpPr>
          <p:cNvPr id="4" name="Slide Number Placeholder 3"/>
          <p:cNvSpPr>
            <a:spLocks noGrp="1"/>
          </p:cNvSpPr>
          <p:nvPr>
            <p:ph type="sldNum" sz="quarter" idx="10"/>
          </p:nvPr>
        </p:nvSpPr>
        <p:spPr/>
        <p:txBody>
          <a:bodyPr/>
          <a:lstStyle/>
          <a:p>
            <a:fld id="{E01ABE7C-D557-4CAA-AC9E-0A55A9FE9F7F}" type="slidenum">
              <a:rPr lang="en-US" smtClean="0"/>
              <a:pPr/>
              <a:t>25</a:t>
            </a:fld>
            <a:endParaRPr lang="en-US" dirty="0"/>
          </a:p>
        </p:txBody>
      </p:sp>
      <p:sp>
        <p:nvSpPr>
          <p:cNvPr id="2" name="Title 1"/>
          <p:cNvSpPr>
            <a:spLocks noGrp="1"/>
          </p:cNvSpPr>
          <p:nvPr>
            <p:ph type="title" idx="4294967295"/>
          </p:nvPr>
        </p:nvSpPr>
        <p:spPr>
          <a:xfrm>
            <a:off x="1287887" y="302654"/>
            <a:ext cx="7772400" cy="762000"/>
          </a:xfrm>
          <a:prstGeom prst="rect">
            <a:avLst/>
          </a:prstGeom>
        </p:spPr>
        <p:txBody>
          <a:bodyPr/>
          <a:lstStyle/>
          <a:p>
            <a:r>
              <a:rPr lang="en-US" dirty="0"/>
              <a:t>Direct Deposit Report</a:t>
            </a:r>
          </a:p>
        </p:txBody>
      </p:sp>
      <p:pic>
        <p:nvPicPr>
          <p:cNvPr id="12" name="Picture 11">
            <a:extLst>
              <a:ext uri="{FF2B5EF4-FFF2-40B4-BE49-F238E27FC236}">
                <a16:creationId xmlns:a16="http://schemas.microsoft.com/office/drawing/2014/main" id="{5E0738CD-51AC-C413-82A0-0A078AC9A7F5}"/>
              </a:ext>
            </a:extLst>
          </p:cNvPr>
          <p:cNvPicPr>
            <a:picLocks noChangeAspect="1"/>
          </p:cNvPicPr>
          <p:nvPr/>
        </p:nvPicPr>
        <p:blipFill>
          <a:blip r:embed="rId4"/>
          <a:stretch>
            <a:fillRect/>
          </a:stretch>
        </p:blipFill>
        <p:spPr>
          <a:xfrm>
            <a:off x="1034634" y="3232512"/>
            <a:ext cx="7856113" cy="2792006"/>
          </a:xfrm>
          <a:prstGeom prst="rect">
            <a:avLst/>
          </a:prstGeom>
          <a:ln w="15875">
            <a:solidFill>
              <a:schemeClr val="tx1"/>
            </a:solidFill>
          </a:ln>
        </p:spPr>
      </p:pic>
    </p:spTree>
    <p:extLst>
      <p:ext uri="{BB962C8B-B14F-4D97-AF65-F5344CB8AC3E}">
        <p14:creationId xmlns:p14="http://schemas.microsoft.com/office/powerpoint/2010/main" val="2617384018"/>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26</a:t>
            </a:fld>
            <a:endParaRPr lang="en-US" dirty="0"/>
          </a:p>
        </p:txBody>
      </p:sp>
      <p:sp>
        <p:nvSpPr>
          <p:cNvPr id="2" name="Title 1"/>
          <p:cNvSpPr>
            <a:spLocks noGrp="1"/>
          </p:cNvSpPr>
          <p:nvPr>
            <p:ph type="title" idx="4294967295"/>
          </p:nvPr>
        </p:nvSpPr>
        <p:spPr>
          <a:xfrm>
            <a:off x="1295400" y="304800"/>
            <a:ext cx="7772400" cy="990600"/>
          </a:xfrm>
          <a:prstGeom prst="rect">
            <a:avLst/>
          </a:prstGeom>
        </p:spPr>
        <p:txBody>
          <a:bodyPr/>
          <a:lstStyle/>
          <a:p>
            <a:r>
              <a:rPr lang="en-US" dirty="0"/>
              <a:t>Print Payroll Vouchers</a:t>
            </a:r>
          </a:p>
        </p:txBody>
      </p:sp>
      <p:pic>
        <p:nvPicPr>
          <p:cNvPr id="8" name="Picture 7">
            <a:extLst>
              <a:ext uri="{FF2B5EF4-FFF2-40B4-BE49-F238E27FC236}">
                <a16:creationId xmlns:a16="http://schemas.microsoft.com/office/drawing/2014/main" id="{1812B8E0-AABF-B277-0861-BB51693D9A48}"/>
              </a:ext>
            </a:extLst>
          </p:cNvPr>
          <p:cNvPicPr>
            <a:picLocks noChangeAspect="1"/>
          </p:cNvPicPr>
          <p:nvPr/>
        </p:nvPicPr>
        <p:blipFill>
          <a:blip r:embed="rId3"/>
          <a:stretch>
            <a:fillRect/>
          </a:stretch>
        </p:blipFill>
        <p:spPr>
          <a:xfrm>
            <a:off x="2133600" y="1281953"/>
            <a:ext cx="5863115" cy="4468689"/>
          </a:xfrm>
          <a:prstGeom prst="rect">
            <a:avLst/>
          </a:prstGeom>
          <a:ln w="15875">
            <a:solidFill>
              <a:schemeClr val="tx1"/>
            </a:solidFill>
          </a:ln>
        </p:spPr>
      </p:pic>
      <p:sp>
        <p:nvSpPr>
          <p:cNvPr id="3" name="TextBox 2">
            <a:extLst>
              <a:ext uri="{FF2B5EF4-FFF2-40B4-BE49-F238E27FC236}">
                <a16:creationId xmlns:a16="http://schemas.microsoft.com/office/drawing/2014/main" id="{E1623861-78B7-738C-6395-46DCCE3DE734}"/>
              </a:ext>
            </a:extLst>
          </p:cNvPr>
          <p:cNvSpPr txBox="1"/>
          <p:nvPr/>
        </p:nvSpPr>
        <p:spPr>
          <a:xfrm>
            <a:off x="1674257" y="5906869"/>
            <a:ext cx="6781800" cy="646331"/>
          </a:xfrm>
          <a:prstGeom prst="rect">
            <a:avLst/>
          </a:prstGeom>
          <a:noFill/>
        </p:spPr>
        <p:txBody>
          <a:bodyPr wrap="square" rtlCol="0">
            <a:spAutoFit/>
          </a:bodyPr>
          <a:lstStyle/>
          <a:p>
            <a:r>
              <a:rPr lang="en-US" dirty="0">
                <a:solidFill>
                  <a:schemeClr val="accent2"/>
                </a:solidFill>
              </a:rPr>
              <a:t>Even if everyone is set to Do Not Notify you need to run Print Payroll Vouchers to assign each employee a deposit number.</a:t>
            </a:r>
          </a:p>
        </p:txBody>
      </p:sp>
    </p:spTree>
    <p:extLst>
      <p:ext uri="{BB962C8B-B14F-4D97-AF65-F5344CB8AC3E}">
        <p14:creationId xmlns:p14="http://schemas.microsoft.com/office/powerpoint/2010/main" val="2710177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B77F1E8-9291-59D8-591E-113998ADCA0A}"/>
              </a:ext>
            </a:extLst>
          </p:cNvPr>
          <p:cNvSpPr>
            <a:spLocks noGrp="1"/>
          </p:cNvSpPr>
          <p:nvPr>
            <p:ph type="sldNum" sz="quarter" idx="10"/>
          </p:nvPr>
        </p:nvSpPr>
        <p:spPr/>
        <p:txBody>
          <a:bodyPr/>
          <a:lstStyle/>
          <a:p>
            <a:fld id="{E01ABE7C-D557-4CAA-AC9E-0A55A9FE9F7F}" type="slidenum">
              <a:rPr lang="en-US" smtClean="0"/>
              <a:pPr/>
              <a:t>27</a:t>
            </a:fld>
            <a:endParaRPr lang="en-US" dirty="0"/>
          </a:p>
        </p:txBody>
      </p:sp>
      <p:sp>
        <p:nvSpPr>
          <p:cNvPr id="4" name="Content Placeholder 3">
            <a:extLst>
              <a:ext uri="{FF2B5EF4-FFF2-40B4-BE49-F238E27FC236}">
                <a16:creationId xmlns:a16="http://schemas.microsoft.com/office/drawing/2014/main" id="{6ECC50D1-B321-D46A-2449-6F62FD00CE2E}"/>
              </a:ext>
            </a:extLst>
          </p:cNvPr>
          <p:cNvSpPr>
            <a:spLocks noGrp="1"/>
          </p:cNvSpPr>
          <p:nvPr>
            <p:ph sz="quarter" idx="11"/>
          </p:nvPr>
        </p:nvSpPr>
        <p:spPr/>
        <p:txBody>
          <a:bodyPr/>
          <a:lstStyle/>
          <a:p>
            <a:r>
              <a:rPr lang="en-US" dirty="0"/>
              <a:t>Check Register</a:t>
            </a:r>
          </a:p>
        </p:txBody>
      </p:sp>
      <p:sp>
        <p:nvSpPr>
          <p:cNvPr id="5" name="Content Placeholder 4">
            <a:extLst>
              <a:ext uri="{FF2B5EF4-FFF2-40B4-BE49-F238E27FC236}">
                <a16:creationId xmlns:a16="http://schemas.microsoft.com/office/drawing/2014/main" id="{10C9CAC0-8DBC-04D5-B005-398CF351FB7A}"/>
              </a:ext>
            </a:extLst>
          </p:cNvPr>
          <p:cNvSpPr>
            <a:spLocks noGrp="1"/>
          </p:cNvSpPr>
          <p:nvPr>
            <p:ph idx="1"/>
          </p:nvPr>
        </p:nvSpPr>
        <p:spPr>
          <a:xfrm>
            <a:off x="1285775" y="5847932"/>
            <a:ext cx="7772400" cy="914400"/>
          </a:xfrm>
        </p:spPr>
        <p:txBody>
          <a:bodyPr/>
          <a:lstStyle/>
          <a:p>
            <a:pPr marL="0" indent="0" algn="ctr">
              <a:buNone/>
            </a:pPr>
            <a:r>
              <a:rPr lang="en-US" sz="2000" dirty="0">
                <a:solidFill>
                  <a:schemeClr val="accent2"/>
                </a:solidFill>
              </a:rPr>
              <a:t>Verify everyone has been assigned a check/deposit number before updating the payroll to avoid an error message.</a:t>
            </a:r>
          </a:p>
        </p:txBody>
      </p:sp>
      <p:pic>
        <p:nvPicPr>
          <p:cNvPr id="8" name="Picture 7">
            <a:extLst>
              <a:ext uri="{FF2B5EF4-FFF2-40B4-BE49-F238E27FC236}">
                <a16:creationId xmlns:a16="http://schemas.microsoft.com/office/drawing/2014/main" id="{5A34E92D-57BD-3508-E590-434B802042D3}"/>
              </a:ext>
            </a:extLst>
          </p:cNvPr>
          <p:cNvPicPr>
            <a:picLocks noChangeAspect="1"/>
          </p:cNvPicPr>
          <p:nvPr/>
        </p:nvPicPr>
        <p:blipFill>
          <a:blip r:embed="rId2"/>
          <a:stretch>
            <a:fillRect/>
          </a:stretch>
        </p:blipFill>
        <p:spPr>
          <a:xfrm>
            <a:off x="2057400" y="1198029"/>
            <a:ext cx="5562600" cy="4214560"/>
          </a:xfrm>
          <a:prstGeom prst="rect">
            <a:avLst/>
          </a:prstGeom>
          <a:ln w="15875">
            <a:solidFill>
              <a:schemeClr val="tx1"/>
            </a:solidFill>
          </a:ln>
        </p:spPr>
      </p:pic>
      <p:pic>
        <p:nvPicPr>
          <p:cNvPr id="10" name="Picture 9">
            <a:extLst>
              <a:ext uri="{FF2B5EF4-FFF2-40B4-BE49-F238E27FC236}">
                <a16:creationId xmlns:a16="http://schemas.microsoft.com/office/drawing/2014/main" id="{77AB651E-693E-1D4C-C06A-AA818D6B9005}"/>
              </a:ext>
            </a:extLst>
          </p:cNvPr>
          <p:cNvPicPr>
            <a:picLocks noChangeAspect="1"/>
          </p:cNvPicPr>
          <p:nvPr/>
        </p:nvPicPr>
        <p:blipFill>
          <a:blip r:embed="rId3"/>
          <a:stretch>
            <a:fillRect/>
          </a:stretch>
        </p:blipFill>
        <p:spPr>
          <a:xfrm>
            <a:off x="1420906" y="2992271"/>
            <a:ext cx="7239000" cy="2637989"/>
          </a:xfrm>
          <a:prstGeom prst="rect">
            <a:avLst/>
          </a:prstGeom>
          <a:ln w="15875">
            <a:solidFill>
              <a:schemeClr val="tx1"/>
            </a:solidFill>
          </a:ln>
        </p:spPr>
      </p:pic>
      <p:sp>
        <p:nvSpPr>
          <p:cNvPr id="11" name="Rectangle 10">
            <a:extLst>
              <a:ext uri="{FF2B5EF4-FFF2-40B4-BE49-F238E27FC236}">
                <a16:creationId xmlns:a16="http://schemas.microsoft.com/office/drawing/2014/main" id="{29556A3A-F965-87F7-2971-DF8A079BC4A6}"/>
              </a:ext>
            </a:extLst>
          </p:cNvPr>
          <p:cNvSpPr/>
          <p:nvPr/>
        </p:nvSpPr>
        <p:spPr bwMode="auto">
          <a:xfrm>
            <a:off x="6629400" y="3470245"/>
            <a:ext cx="762000" cy="1371600"/>
          </a:xfrm>
          <a:prstGeom prst="rect">
            <a:avLst/>
          </a:prstGeom>
          <a:noFill/>
          <a:ln w="2857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223139418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28</a:t>
            </a:fld>
            <a:endParaRPr lang="en-US" dirty="0"/>
          </a:p>
        </p:txBody>
      </p:sp>
      <p:sp>
        <p:nvSpPr>
          <p:cNvPr id="2" name="Title 1"/>
          <p:cNvSpPr>
            <a:spLocks noGrp="1"/>
          </p:cNvSpPr>
          <p:nvPr>
            <p:ph type="title" idx="4294967295"/>
          </p:nvPr>
        </p:nvSpPr>
        <p:spPr>
          <a:xfrm>
            <a:off x="1371600" y="153987"/>
            <a:ext cx="7772400" cy="990600"/>
          </a:xfrm>
          <a:prstGeom prst="rect">
            <a:avLst/>
          </a:prstGeom>
        </p:spPr>
        <p:txBody>
          <a:bodyPr/>
          <a:lstStyle/>
          <a:p>
            <a:r>
              <a:rPr lang="en-US" dirty="0"/>
              <a:t>Update Payroll</a:t>
            </a:r>
          </a:p>
        </p:txBody>
      </p:sp>
      <p:pic>
        <p:nvPicPr>
          <p:cNvPr id="8" name="Picture 7">
            <a:extLst>
              <a:ext uri="{FF2B5EF4-FFF2-40B4-BE49-F238E27FC236}">
                <a16:creationId xmlns:a16="http://schemas.microsoft.com/office/drawing/2014/main" id="{4BE2BDC9-51BF-031C-5BDC-4098FB113F12}"/>
              </a:ext>
            </a:extLst>
          </p:cNvPr>
          <p:cNvPicPr>
            <a:picLocks noChangeAspect="1"/>
          </p:cNvPicPr>
          <p:nvPr/>
        </p:nvPicPr>
        <p:blipFill>
          <a:blip r:embed="rId3"/>
          <a:stretch>
            <a:fillRect/>
          </a:stretch>
        </p:blipFill>
        <p:spPr>
          <a:xfrm>
            <a:off x="2057400" y="990600"/>
            <a:ext cx="6072487" cy="4495799"/>
          </a:xfrm>
          <a:prstGeom prst="rect">
            <a:avLst/>
          </a:prstGeom>
          <a:ln w="15875">
            <a:solidFill>
              <a:schemeClr val="tx1"/>
            </a:solidFill>
          </a:ln>
        </p:spPr>
      </p:pic>
      <p:sp>
        <p:nvSpPr>
          <p:cNvPr id="3" name="TextBox 2">
            <a:extLst>
              <a:ext uri="{FF2B5EF4-FFF2-40B4-BE49-F238E27FC236}">
                <a16:creationId xmlns:a16="http://schemas.microsoft.com/office/drawing/2014/main" id="{89CB3D7B-05B9-6AC6-3C2D-B8AF325E404A}"/>
              </a:ext>
            </a:extLst>
          </p:cNvPr>
          <p:cNvSpPr txBox="1"/>
          <p:nvPr/>
        </p:nvSpPr>
        <p:spPr>
          <a:xfrm>
            <a:off x="1407459" y="5709871"/>
            <a:ext cx="7543800" cy="923330"/>
          </a:xfrm>
          <a:prstGeom prst="rect">
            <a:avLst/>
          </a:prstGeom>
          <a:noFill/>
        </p:spPr>
        <p:txBody>
          <a:bodyPr wrap="square" rtlCol="0">
            <a:spAutoFit/>
          </a:bodyPr>
          <a:lstStyle/>
          <a:p>
            <a:r>
              <a:rPr lang="en-US" dirty="0">
                <a:solidFill>
                  <a:schemeClr val="accent2"/>
                </a:solidFill>
              </a:rPr>
              <a:t>Verify the Month, Quarter, Calendar and Fiscal Year are set correctly. If something isn’t correct you will need run Parameters marking the correct boxes and then calculate, run checks and direct deposit again.</a:t>
            </a:r>
          </a:p>
        </p:txBody>
      </p:sp>
    </p:spTree>
    <p:extLst>
      <p:ext uri="{BB962C8B-B14F-4D97-AF65-F5344CB8AC3E}">
        <p14:creationId xmlns:p14="http://schemas.microsoft.com/office/powerpoint/2010/main" val="264063043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29</a:t>
            </a:fld>
            <a:endParaRPr lang="en-US" dirty="0"/>
          </a:p>
        </p:txBody>
      </p:sp>
      <p:sp>
        <p:nvSpPr>
          <p:cNvPr id="2" name="Title 1"/>
          <p:cNvSpPr>
            <a:spLocks noGrp="1"/>
          </p:cNvSpPr>
          <p:nvPr>
            <p:ph type="title" idx="4294967295"/>
          </p:nvPr>
        </p:nvSpPr>
        <p:spPr>
          <a:xfrm>
            <a:off x="1371600" y="153987"/>
            <a:ext cx="7772400" cy="990600"/>
          </a:xfrm>
          <a:prstGeom prst="rect">
            <a:avLst/>
          </a:prstGeom>
        </p:spPr>
        <p:txBody>
          <a:bodyPr>
            <a:normAutofit fontScale="90000"/>
          </a:bodyPr>
          <a:lstStyle/>
          <a:p>
            <a:r>
              <a:rPr lang="en-US" dirty="0"/>
              <a:t>Email Direct Deposit Notifications</a:t>
            </a:r>
          </a:p>
        </p:txBody>
      </p:sp>
      <p:pic>
        <p:nvPicPr>
          <p:cNvPr id="8" name="Picture 7">
            <a:extLst>
              <a:ext uri="{FF2B5EF4-FFF2-40B4-BE49-F238E27FC236}">
                <a16:creationId xmlns:a16="http://schemas.microsoft.com/office/drawing/2014/main" id="{6F5FEFC3-5928-90D3-FD96-AB9020763C92}"/>
              </a:ext>
            </a:extLst>
          </p:cNvPr>
          <p:cNvPicPr>
            <a:picLocks noChangeAspect="1"/>
          </p:cNvPicPr>
          <p:nvPr/>
        </p:nvPicPr>
        <p:blipFill>
          <a:blip r:embed="rId3"/>
          <a:stretch>
            <a:fillRect/>
          </a:stretch>
        </p:blipFill>
        <p:spPr>
          <a:xfrm>
            <a:off x="2133600" y="1371600"/>
            <a:ext cx="6087979" cy="4650539"/>
          </a:xfrm>
          <a:prstGeom prst="rect">
            <a:avLst/>
          </a:prstGeom>
          <a:ln w="15875">
            <a:solidFill>
              <a:schemeClr val="tx1"/>
            </a:solidFill>
          </a:ln>
        </p:spPr>
      </p:pic>
    </p:spTree>
    <p:extLst>
      <p:ext uri="{BB962C8B-B14F-4D97-AF65-F5344CB8AC3E}">
        <p14:creationId xmlns:p14="http://schemas.microsoft.com/office/powerpoint/2010/main" val="1445370915"/>
      </p:ext>
    </p:extLst>
  </p:cSld>
  <p:clrMapOvr>
    <a:masterClrMapping/>
  </p:clrMapOvr>
  <p:transition spd="slow">
    <p:randomBar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EB12B47-545B-40BD-809D-720A3FE97AED}"/>
              </a:ext>
            </a:extLst>
          </p:cNvPr>
          <p:cNvSpPr>
            <a:spLocks noGrp="1"/>
          </p:cNvSpPr>
          <p:nvPr>
            <p:ph type="sldNum" sz="quarter" idx="10"/>
          </p:nvPr>
        </p:nvSpPr>
        <p:spPr/>
        <p:txBody>
          <a:bodyPr/>
          <a:lstStyle/>
          <a:p>
            <a:fld id="{E01ABE7C-D557-4CAA-AC9E-0A55A9FE9F7F}" type="slidenum">
              <a:rPr lang="en-US" smtClean="0"/>
              <a:pPr/>
              <a:t>3</a:t>
            </a:fld>
            <a:endParaRPr lang="en-US" dirty="0"/>
          </a:p>
        </p:txBody>
      </p:sp>
      <p:sp>
        <p:nvSpPr>
          <p:cNvPr id="4" name="Content Placeholder 3">
            <a:extLst>
              <a:ext uri="{FF2B5EF4-FFF2-40B4-BE49-F238E27FC236}">
                <a16:creationId xmlns:a16="http://schemas.microsoft.com/office/drawing/2014/main" id="{082D695A-9D37-4D16-9F3B-EFFA2E4BB1C2}"/>
              </a:ext>
            </a:extLst>
          </p:cNvPr>
          <p:cNvSpPr>
            <a:spLocks noGrp="1"/>
          </p:cNvSpPr>
          <p:nvPr>
            <p:ph sz="quarter" idx="11"/>
          </p:nvPr>
        </p:nvSpPr>
        <p:spPr/>
        <p:txBody>
          <a:bodyPr/>
          <a:lstStyle/>
          <a:p>
            <a:r>
              <a:rPr lang="en-US" dirty="0"/>
              <a:t>Payroll Calendar Maintenance</a:t>
            </a:r>
          </a:p>
        </p:txBody>
      </p:sp>
      <p:sp>
        <p:nvSpPr>
          <p:cNvPr id="7" name="TextBox 6">
            <a:extLst>
              <a:ext uri="{FF2B5EF4-FFF2-40B4-BE49-F238E27FC236}">
                <a16:creationId xmlns:a16="http://schemas.microsoft.com/office/drawing/2014/main" id="{4DCAE30B-865B-4E84-858E-7776EF749B3E}"/>
              </a:ext>
            </a:extLst>
          </p:cNvPr>
          <p:cNvSpPr txBox="1"/>
          <p:nvPr/>
        </p:nvSpPr>
        <p:spPr>
          <a:xfrm>
            <a:off x="2073088" y="5715000"/>
            <a:ext cx="6781800" cy="646331"/>
          </a:xfrm>
          <a:prstGeom prst="rect">
            <a:avLst/>
          </a:prstGeom>
          <a:noFill/>
        </p:spPr>
        <p:txBody>
          <a:bodyPr wrap="square" rtlCol="0">
            <a:spAutoFit/>
          </a:bodyPr>
          <a:lstStyle/>
          <a:p>
            <a:r>
              <a:rPr lang="en-US" dirty="0">
                <a:solidFill>
                  <a:schemeClr val="accent2"/>
                </a:solidFill>
              </a:rPr>
              <a:t>Payroll Calendars can he set up in advance. Be sure to include your Begin and End dates so your 941 counts will be correct.</a:t>
            </a:r>
          </a:p>
        </p:txBody>
      </p:sp>
      <p:pic>
        <p:nvPicPr>
          <p:cNvPr id="6" name="Picture 5">
            <a:extLst>
              <a:ext uri="{FF2B5EF4-FFF2-40B4-BE49-F238E27FC236}">
                <a16:creationId xmlns:a16="http://schemas.microsoft.com/office/drawing/2014/main" id="{0DD46A07-BE38-1F87-2D28-3C2D1EE1FEFA}"/>
              </a:ext>
            </a:extLst>
          </p:cNvPr>
          <p:cNvPicPr>
            <a:picLocks noChangeAspect="1"/>
          </p:cNvPicPr>
          <p:nvPr/>
        </p:nvPicPr>
        <p:blipFill>
          <a:blip r:embed="rId2"/>
          <a:stretch>
            <a:fillRect/>
          </a:stretch>
        </p:blipFill>
        <p:spPr>
          <a:xfrm>
            <a:off x="2276087" y="1219200"/>
            <a:ext cx="5536654" cy="4267200"/>
          </a:xfrm>
          <a:prstGeom prst="rect">
            <a:avLst/>
          </a:prstGeom>
          <a:ln w="15875">
            <a:solidFill>
              <a:schemeClr val="tx1"/>
            </a:solidFill>
          </a:ln>
        </p:spPr>
      </p:pic>
    </p:spTree>
    <p:extLst>
      <p:ext uri="{BB962C8B-B14F-4D97-AF65-F5344CB8AC3E}">
        <p14:creationId xmlns:p14="http://schemas.microsoft.com/office/powerpoint/2010/main" val="4188105715"/>
      </p:ext>
    </p:ext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1" y="2171372"/>
            <a:ext cx="7772400" cy="3601388"/>
          </a:xfrm>
        </p:spPr>
        <p:txBody>
          <a:bodyPr/>
          <a:lstStyle/>
          <a:p>
            <a:pPr marL="346565" indent="-346565"/>
            <a:r>
              <a:rPr lang="en-US" sz="1800"/>
              <a:t>All responses will be entered into a drawing for a $50 Amazon Gift Card. </a:t>
            </a:r>
          </a:p>
          <a:p>
            <a:pPr marL="346565" indent="-346565"/>
            <a:r>
              <a:rPr lang="en-US" sz="1800"/>
              <a:t>Drawing to take place Friday at lunch. There will be multiple winners! </a:t>
            </a:r>
          </a:p>
          <a:p>
            <a:pPr marL="346565" indent="-346565"/>
            <a:r>
              <a:rPr lang="en-US" sz="1800" b="1" u="sng">
                <a:solidFill>
                  <a:srgbClr val="0070C0"/>
                </a:solidFill>
                <a:latin typeface="Calibri" panose="020F0502020204030204" pitchFamily="34" charset="0"/>
                <a:ea typeface="Times New Roman" panose="02020603050405020304" pitchFamily="18" charset="0"/>
                <a:hlinkClick r:id="rId2">
                  <a:extLst>
                    <a:ext uri="{A12FA001-AC4F-418D-AE19-62706E023703}">
                      <ahyp:hlinkClr xmlns:ahyp="http://schemas.microsoft.com/office/drawing/2018/hyperlinkcolor" val="tx"/>
                    </a:ext>
                  </a:extLst>
                </a:hlinkClick>
              </a:rPr>
              <a:t>Link to session survey</a:t>
            </a:r>
            <a:r>
              <a:rPr lang="en-US" sz="1800"/>
              <a:t> or scan this QR code (also on the agenda)</a:t>
            </a:r>
          </a:p>
          <a:p>
            <a:pPr marL="346565" indent="-346565"/>
            <a:endParaRPr lang="en-US" sz="1800"/>
          </a:p>
          <a:p>
            <a:pPr marL="346565" indent="-346565"/>
            <a:endParaRPr lang="en-US" sz="1800"/>
          </a:p>
        </p:txBody>
      </p:sp>
      <p:sp>
        <p:nvSpPr>
          <p:cNvPr id="4" name="Slide Number Placeholder 3"/>
          <p:cNvSpPr>
            <a:spLocks noGrp="1"/>
          </p:cNvSpPr>
          <p:nvPr>
            <p:ph type="sldNum" sz="quarter" idx="10"/>
          </p:nvPr>
        </p:nvSpPr>
        <p:spPr/>
        <p:txBody>
          <a:bodyPr/>
          <a:lstStyle/>
          <a:p>
            <a:fld id="{E01ABE7C-D557-4CAA-AC9E-0A55A9FE9F7F}" type="slidenum">
              <a:rPr lang="en-US" smtClean="0"/>
              <a:pPr/>
              <a:t>30</a:t>
            </a:fld>
            <a:endParaRPr lang="en-US"/>
          </a:p>
        </p:txBody>
      </p:sp>
      <p:sp>
        <p:nvSpPr>
          <p:cNvPr id="2" name="Title 1"/>
          <p:cNvSpPr>
            <a:spLocks noGrp="1"/>
          </p:cNvSpPr>
          <p:nvPr>
            <p:ph type="title" idx="4294967295"/>
          </p:nvPr>
        </p:nvSpPr>
        <p:spPr>
          <a:xfrm>
            <a:off x="2056745" y="1028075"/>
            <a:ext cx="5830818" cy="743144"/>
          </a:xfrm>
          <a:prstGeom prst="rect">
            <a:avLst/>
          </a:prstGeom>
        </p:spPr>
        <p:txBody>
          <a:bodyPr anchor="ctr"/>
          <a:lstStyle/>
          <a:p>
            <a:r>
              <a:rPr lang="en-US" b="0"/>
              <a:t>NASU 2025 Session Surveys – we want your feedback!</a:t>
            </a:r>
          </a:p>
        </p:txBody>
      </p:sp>
      <p:pic>
        <p:nvPicPr>
          <p:cNvPr id="9" name="Picture 8" descr="A qr code with a dinosaur&#10;&#10;AI-generated content may be incorrect.">
            <a:extLst>
              <a:ext uri="{FF2B5EF4-FFF2-40B4-BE49-F238E27FC236}">
                <a16:creationId xmlns:a16="http://schemas.microsoft.com/office/drawing/2014/main" id="{8598E301-DC7D-DF31-3C9F-882C9A4C22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14527" y="3143175"/>
            <a:ext cx="2815371" cy="2815371"/>
          </a:xfrm>
          <a:prstGeom prst="rect">
            <a:avLst/>
          </a:prstGeom>
        </p:spPr>
      </p:pic>
    </p:spTree>
    <p:extLst>
      <p:ext uri="{BB962C8B-B14F-4D97-AF65-F5344CB8AC3E}">
        <p14:creationId xmlns:p14="http://schemas.microsoft.com/office/powerpoint/2010/main" val="1341646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4</a:t>
            </a:fld>
            <a:endParaRPr lang="en-US" dirty="0"/>
          </a:p>
        </p:txBody>
      </p:sp>
      <p:sp>
        <p:nvSpPr>
          <p:cNvPr id="3" name="Content Placeholder 2">
            <a:extLst>
              <a:ext uri="{FF2B5EF4-FFF2-40B4-BE49-F238E27FC236}">
                <a16:creationId xmlns:a16="http://schemas.microsoft.com/office/drawing/2014/main" id="{4E069502-E89A-4413-8E70-BED1D5067CEE}"/>
              </a:ext>
            </a:extLst>
          </p:cNvPr>
          <p:cNvSpPr>
            <a:spLocks noGrp="1"/>
          </p:cNvSpPr>
          <p:nvPr>
            <p:ph sz="quarter" idx="11"/>
          </p:nvPr>
        </p:nvSpPr>
        <p:spPr/>
        <p:txBody>
          <a:bodyPr/>
          <a:lstStyle/>
          <a:p>
            <a:r>
              <a:rPr lang="en-US" dirty="0"/>
              <a:t>Initiate Payroll Transactions</a:t>
            </a:r>
          </a:p>
        </p:txBody>
      </p:sp>
      <p:pic>
        <p:nvPicPr>
          <p:cNvPr id="5" name="Picture 4">
            <a:extLst>
              <a:ext uri="{FF2B5EF4-FFF2-40B4-BE49-F238E27FC236}">
                <a16:creationId xmlns:a16="http://schemas.microsoft.com/office/drawing/2014/main" id="{E477D2D5-1352-7580-4363-2621D9621992}"/>
              </a:ext>
            </a:extLst>
          </p:cNvPr>
          <p:cNvPicPr>
            <a:picLocks noChangeAspect="1"/>
          </p:cNvPicPr>
          <p:nvPr/>
        </p:nvPicPr>
        <p:blipFill>
          <a:blip r:embed="rId3"/>
          <a:stretch>
            <a:fillRect/>
          </a:stretch>
        </p:blipFill>
        <p:spPr>
          <a:xfrm>
            <a:off x="1485900" y="1143000"/>
            <a:ext cx="5486400" cy="4087906"/>
          </a:xfrm>
          <a:prstGeom prst="rect">
            <a:avLst/>
          </a:prstGeom>
          <a:ln w="15875">
            <a:solidFill>
              <a:schemeClr val="tx1"/>
            </a:solidFill>
          </a:ln>
        </p:spPr>
      </p:pic>
      <p:sp>
        <p:nvSpPr>
          <p:cNvPr id="2" name="TextBox 1">
            <a:extLst>
              <a:ext uri="{FF2B5EF4-FFF2-40B4-BE49-F238E27FC236}">
                <a16:creationId xmlns:a16="http://schemas.microsoft.com/office/drawing/2014/main" id="{C995C60D-A552-360D-7D13-34171F8E7CE1}"/>
              </a:ext>
            </a:extLst>
          </p:cNvPr>
          <p:cNvSpPr txBox="1"/>
          <p:nvPr/>
        </p:nvSpPr>
        <p:spPr>
          <a:xfrm>
            <a:off x="7091082" y="1706139"/>
            <a:ext cx="1828800" cy="2031325"/>
          </a:xfrm>
          <a:prstGeom prst="rect">
            <a:avLst/>
          </a:prstGeom>
          <a:noFill/>
        </p:spPr>
        <p:txBody>
          <a:bodyPr wrap="square" rtlCol="0">
            <a:spAutoFit/>
          </a:bodyPr>
          <a:lstStyle/>
          <a:p>
            <a:pPr algn="ctr"/>
            <a:r>
              <a:rPr lang="en-US" dirty="0">
                <a:solidFill>
                  <a:schemeClr val="accent2"/>
                </a:solidFill>
              </a:rPr>
              <a:t>Initiate Payroll Transactions brings active salary, contract and hourly lines with units into your payroll.</a:t>
            </a:r>
          </a:p>
        </p:txBody>
      </p:sp>
      <p:sp>
        <p:nvSpPr>
          <p:cNvPr id="6" name="TextBox 5">
            <a:extLst>
              <a:ext uri="{FF2B5EF4-FFF2-40B4-BE49-F238E27FC236}">
                <a16:creationId xmlns:a16="http://schemas.microsoft.com/office/drawing/2014/main" id="{2FA90D6A-7D98-8519-0A8C-436D2E036354}"/>
              </a:ext>
            </a:extLst>
          </p:cNvPr>
          <p:cNvSpPr txBox="1"/>
          <p:nvPr/>
        </p:nvSpPr>
        <p:spPr>
          <a:xfrm>
            <a:off x="1104900" y="5412938"/>
            <a:ext cx="2933700" cy="1292662"/>
          </a:xfrm>
          <a:prstGeom prst="rect">
            <a:avLst/>
          </a:prstGeom>
          <a:noFill/>
        </p:spPr>
        <p:txBody>
          <a:bodyPr wrap="square" rtlCol="0">
            <a:spAutoFit/>
          </a:bodyPr>
          <a:lstStyle/>
          <a:p>
            <a:pPr marR="0">
              <a:spcBef>
                <a:spcPts val="0"/>
              </a:spcBef>
              <a:spcAft>
                <a:spcPts val="0"/>
              </a:spcAft>
            </a:pPr>
            <a:r>
              <a:rPr lang="en-US" sz="1800" b="1" dirty="0">
                <a:solidFill>
                  <a:schemeClr val="accent2"/>
                </a:solidFill>
                <a:effectLst/>
                <a:latin typeface="Calibri" panose="020F0502020204030204" pitchFamily="34" charset="0"/>
              </a:rPr>
              <a:t>What </a:t>
            </a:r>
            <a:r>
              <a:rPr lang="en-US" b="1" dirty="0">
                <a:solidFill>
                  <a:schemeClr val="accent2"/>
                </a:solidFill>
                <a:latin typeface="Calibri" panose="020F0502020204030204" pitchFamily="34" charset="0"/>
              </a:rPr>
              <a:t>could cause a payline </a:t>
            </a:r>
          </a:p>
          <a:p>
            <a:pPr marL="285750" marR="0" indent="-285750">
              <a:spcBef>
                <a:spcPts val="0"/>
              </a:spcBef>
              <a:spcAft>
                <a:spcPts val="0"/>
              </a:spcAft>
              <a:buFont typeface="Arial" panose="020B0604020202020204" pitchFamily="34" charset="0"/>
              <a:buChar char="•"/>
            </a:pPr>
            <a:r>
              <a:rPr lang="en-US" sz="1500" dirty="0">
                <a:solidFill>
                  <a:schemeClr val="accent2"/>
                </a:solidFill>
                <a:effectLst/>
                <a:latin typeface="Calibri" panose="020F0502020204030204" pitchFamily="34" charset="0"/>
              </a:rPr>
              <a:t>Dates on the Calendar Code?</a:t>
            </a:r>
          </a:p>
          <a:p>
            <a:pPr marL="285750" marR="0" indent="-285750">
              <a:spcBef>
                <a:spcPts val="0"/>
              </a:spcBef>
              <a:spcAft>
                <a:spcPts val="0"/>
              </a:spcAft>
              <a:buFont typeface="Arial" panose="020B0604020202020204" pitchFamily="34" charset="0"/>
              <a:buChar char="•"/>
            </a:pPr>
            <a:r>
              <a:rPr lang="en-US" sz="1500" dirty="0">
                <a:solidFill>
                  <a:schemeClr val="accent2"/>
                </a:solidFill>
                <a:effectLst/>
                <a:latin typeface="Calibri" panose="020F0502020204030204" pitchFamily="34" charset="0"/>
              </a:rPr>
              <a:t>Is the payline Active?</a:t>
            </a:r>
          </a:p>
          <a:p>
            <a:pPr marL="285750" marR="0" indent="-285750">
              <a:spcBef>
                <a:spcPts val="0"/>
              </a:spcBef>
              <a:spcAft>
                <a:spcPts val="0"/>
              </a:spcAft>
              <a:buFont typeface="Arial" panose="020B0604020202020204" pitchFamily="34" charset="0"/>
              <a:buChar char="•"/>
            </a:pPr>
            <a:r>
              <a:rPr lang="en-US" sz="1500" dirty="0">
                <a:solidFill>
                  <a:schemeClr val="accent2"/>
                </a:solidFill>
                <a:latin typeface="Calibri" panose="020F0502020204030204" pitchFamily="34" charset="0"/>
              </a:rPr>
              <a:t>Is the Pay Cycle listed?</a:t>
            </a:r>
          </a:p>
          <a:p>
            <a:pPr marL="285750" marR="0" indent="-285750">
              <a:spcBef>
                <a:spcPts val="0"/>
              </a:spcBef>
              <a:spcAft>
                <a:spcPts val="0"/>
              </a:spcAft>
              <a:buFont typeface="Arial" panose="020B0604020202020204" pitchFamily="34" charset="0"/>
              <a:buChar char="•"/>
            </a:pPr>
            <a:r>
              <a:rPr lang="en-US" sz="1500" dirty="0">
                <a:solidFill>
                  <a:schemeClr val="accent2"/>
                </a:solidFill>
                <a:effectLst/>
                <a:latin typeface="Calibri" panose="020F0502020204030204" pitchFamily="34" charset="0"/>
              </a:rPr>
              <a:t>Dates on the Payline?</a:t>
            </a:r>
          </a:p>
        </p:txBody>
      </p:sp>
      <p:sp>
        <p:nvSpPr>
          <p:cNvPr id="7" name="TextBox 6">
            <a:extLst>
              <a:ext uri="{FF2B5EF4-FFF2-40B4-BE49-F238E27FC236}">
                <a16:creationId xmlns:a16="http://schemas.microsoft.com/office/drawing/2014/main" id="{299E831D-D4BB-875C-B09D-E0A310A267A3}"/>
              </a:ext>
            </a:extLst>
          </p:cNvPr>
          <p:cNvSpPr txBox="1"/>
          <p:nvPr/>
        </p:nvSpPr>
        <p:spPr>
          <a:xfrm>
            <a:off x="3733800" y="5412938"/>
            <a:ext cx="3695700" cy="1569660"/>
          </a:xfrm>
          <a:prstGeom prst="rect">
            <a:avLst/>
          </a:prstGeom>
          <a:noFill/>
        </p:spPr>
        <p:txBody>
          <a:bodyPr wrap="square" rtlCol="0">
            <a:spAutoFit/>
          </a:bodyPr>
          <a:lstStyle/>
          <a:p>
            <a:pPr marL="0" marR="0">
              <a:spcBef>
                <a:spcPts val="0"/>
              </a:spcBef>
              <a:spcAft>
                <a:spcPts val="0"/>
              </a:spcAft>
            </a:pPr>
            <a:r>
              <a:rPr lang="en-US" b="1" dirty="0">
                <a:solidFill>
                  <a:schemeClr val="accent2"/>
                </a:solidFill>
                <a:latin typeface="Calibri" panose="020F0502020204030204" pitchFamily="34" charset="0"/>
              </a:rPr>
              <a:t>to n</a:t>
            </a:r>
            <a:r>
              <a:rPr lang="en-US" sz="1800" b="1" dirty="0">
                <a:solidFill>
                  <a:schemeClr val="accent2"/>
                </a:solidFill>
                <a:effectLst/>
                <a:latin typeface="Calibri" panose="020F0502020204030204" pitchFamily="34" charset="0"/>
              </a:rPr>
              <a:t>ot initiate?</a:t>
            </a:r>
          </a:p>
          <a:p>
            <a:pPr marL="285750" indent="-285750">
              <a:spcBef>
                <a:spcPts val="0"/>
              </a:spcBef>
              <a:spcAft>
                <a:spcPts val="0"/>
              </a:spcAft>
              <a:buFont typeface="Arial" panose="020B0604020202020204" pitchFamily="34" charset="0"/>
              <a:buChar char="•"/>
            </a:pPr>
            <a:r>
              <a:rPr lang="en-US" sz="1500" dirty="0">
                <a:solidFill>
                  <a:schemeClr val="accent2"/>
                </a:solidFill>
                <a:effectLst/>
                <a:latin typeface="Calibri" panose="020F0502020204030204" pitchFamily="34" charset="0"/>
              </a:rPr>
              <a:t>Employee status must be Active not New.</a:t>
            </a:r>
          </a:p>
          <a:p>
            <a:pPr marL="285750" indent="-285750">
              <a:spcBef>
                <a:spcPts val="0"/>
              </a:spcBef>
              <a:spcAft>
                <a:spcPts val="0"/>
              </a:spcAft>
              <a:buFont typeface="Arial" panose="020B0604020202020204" pitchFamily="34" charset="0"/>
              <a:buChar char="•"/>
            </a:pPr>
            <a:r>
              <a:rPr lang="en-US" sz="1500" dirty="0">
                <a:solidFill>
                  <a:schemeClr val="accent2"/>
                </a:solidFill>
                <a:effectLst/>
                <a:latin typeface="Calibri" panose="020F0502020204030204" pitchFamily="34" charset="0"/>
              </a:rPr>
              <a:t>KEMS Site Parameters-General Parameters. Check Date or Period Ending Date?</a:t>
            </a:r>
          </a:p>
          <a:p>
            <a:pPr marR="0">
              <a:spcBef>
                <a:spcPts val="0"/>
              </a:spcBef>
              <a:spcAft>
                <a:spcPts val="0"/>
              </a:spcAft>
            </a:pPr>
            <a:endParaRPr lang="en-US" sz="1800" dirty="0">
              <a:effectLst/>
              <a:latin typeface="Calibri" panose="020F0502020204030204" pitchFamily="34" charset="0"/>
            </a:endParaRPr>
          </a:p>
        </p:txBody>
      </p:sp>
    </p:spTree>
    <p:extLst>
      <p:ext uri="{BB962C8B-B14F-4D97-AF65-F5344CB8AC3E}">
        <p14:creationId xmlns:p14="http://schemas.microsoft.com/office/powerpoint/2010/main" val="547109629"/>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5</a:t>
            </a:fld>
            <a:endParaRPr lang="en-US" dirty="0"/>
          </a:p>
        </p:txBody>
      </p:sp>
      <p:sp>
        <p:nvSpPr>
          <p:cNvPr id="2" name="Title 1"/>
          <p:cNvSpPr>
            <a:spLocks noGrp="1"/>
          </p:cNvSpPr>
          <p:nvPr>
            <p:ph type="title" idx="4294967295"/>
          </p:nvPr>
        </p:nvSpPr>
        <p:spPr>
          <a:xfrm>
            <a:off x="1334037" y="381513"/>
            <a:ext cx="7772400" cy="990600"/>
          </a:xfrm>
          <a:prstGeom prst="rect">
            <a:avLst/>
          </a:prstGeom>
        </p:spPr>
        <p:txBody>
          <a:bodyPr/>
          <a:lstStyle/>
          <a:p>
            <a:r>
              <a:rPr lang="en-US" dirty="0"/>
              <a:t>Maintain Payroll Batches</a:t>
            </a:r>
          </a:p>
        </p:txBody>
      </p:sp>
      <p:pic>
        <p:nvPicPr>
          <p:cNvPr id="5" name="Picture 4">
            <a:extLst>
              <a:ext uri="{FF2B5EF4-FFF2-40B4-BE49-F238E27FC236}">
                <a16:creationId xmlns:a16="http://schemas.microsoft.com/office/drawing/2014/main" id="{1C062EE4-9F93-03AD-FD10-D45455D530A4}"/>
              </a:ext>
            </a:extLst>
          </p:cNvPr>
          <p:cNvPicPr>
            <a:picLocks noChangeAspect="1"/>
          </p:cNvPicPr>
          <p:nvPr/>
        </p:nvPicPr>
        <p:blipFill>
          <a:blip r:embed="rId3"/>
          <a:stretch>
            <a:fillRect/>
          </a:stretch>
        </p:blipFill>
        <p:spPr>
          <a:xfrm>
            <a:off x="2286000" y="1381078"/>
            <a:ext cx="5715478" cy="4381867"/>
          </a:xfrm>
          <a:prstGeom prst="rect">
            <a:avLst/>
          </a:prstGeom>
          <a:ln w="15875">
            <a:solidFill>
              <a:schemeClr val="tx1"/>
            </a:solidFill>
          </a:ln>
        </p:spPr>
      </p:pic>
      <p:sp>
        <p:nvSpPr>
          <p:cNvPr id="3" name="TextBox 2">
            <a:extLst>
              <a:ext uri="{FF2B5EF4-FFF2-40B4-BE49-F238E27FC236}">
                <a16:creationId xmlns:a16="http://schemas.microsoft.com/office/drawing/2014/main" id="{1C2019CF-A1AE-35D8-29A8-A01AFB83D74C}"/>
              </a:ext>
            </a:extLst>
          </p:cNvPr>
          <p:cNvSpPr txBox="1"/>
          <p:nvPr/>
        </p:nvSpPr>
        <p:spPr>
          <a:xfrm>
            <a:off x="1524000" y="5942728"/>
            <a:ext cx="7010400" cy="646331"/>
          </a:xfrm>
          <a:prstGeom prst="rect">
            <a:avLst/>
          </a:prstGeom>
          <a:noFill/>
        </p:spPr>
        <p:txBody>
          <a:bodyPr wrap="square" rtlCol="0">
            <a:spAutoFit/>
          </a:bodyPr>
          <a:lstStyle/>
          <a:p>
            <a:pPr algn="ctr"/>
            <a:r>
              <a:rPr lang="en-US" dirty="0">
                <a:solidFill>
                  <a:schemeClr val="accent2"/>
                </a:solidFill>
              </a:rPr>
              <a:t>Use the look up on Batch # to bring up a list of all batches. </a:t>
            </a:r>
          </a:p>
          <a:p>
            <a:pPr algn="ctr"/>
            <a:r>
              <a:rPr lang="en-US" dirty="0">
                <a:solidFill>
                  <a:schemeClr val="accent2"/>
                </a:solidFill>
              </a:rPr>
              <a:t>Select the batch to view employees that make up the batch total.</a:t>
            </a:r>
          </a:p>
        </p:txBody>
      </p:sp>
    </p:spTree>
    <p:extLst>
      <p:ext uri="{BB962C8B-B14F-4D97-AF65-F5344CB8AC3E}">
        <p14:creationId xmlns:p14="http://schemas.microsoft.com/office/powerpoint/2010/main" val="24565635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6</a:t>
            </a:fld>
            <a:endParaRPr lang="en-US" dirty="0"/>
          </a:p>
        </p:txBody>
      </p:sp>
      <p:sp>
        <p:nvSpPr>
          <p:cNvPr id="3" name="Content Placeholder 2">
            <a:extLst>
              <a:ext uri="{FF2B5EF4-FFF2-40B4-BE49-F238E27FC236}">
                <a16:creationId xmlns:a16="http://schemas.microsoft.com/office/drawing/2014/main" id="{4D9422C4-1C88-4451-891E-325D73F276DB}"/>
              </a:ext>
            </a:extLst>
          </p:cNvPr>
          <p:cNvSpPr>
            <a:spLocks noGrp="1"/>
          </p:cNvSpPr>
          <p:nvPr>
            <p:ph sz="quarter" idx="11"/>
          </p:nvPr>
        </p:nvSpPr>
        <p:spPr/>
        <p:txBody>
          <a:bodyPr>
            <a:normAutofit fontScale="92500" lnSpcReduction="10000"/>
          </a:bodyPr>
          <a:lstStyle/>
          <a:p>
            <a:pPr algn="ctr"/>
            <a:r>
              <a:rPr lang="en-US" dirty="0"/>
              <a:t>Maintain Employee Payroll Transactions</a:t>
            </a:r>
          </a:p>
        </p:txBody>
      </p:sp>
      <p:pic>
        <p:nvPicPr>
          <p:cNvPr id="5" name="Picture 4">
            <a:extLst>
              <a:ext uri="{FF2B5EF4-FFF2-40B4-BE49-F238E27FC236}">
                <a16:creationId xmlns:a16="http://schemas.microsoft.com/office/drawing/2014/main" id="{AB1FFAC2-D3F1-0A1B-F304-F9E7EEF54094}"/>
              </a:ext>
            </a:extLst>
          </p:cNvPr>
          <p:cNvPicPr>
            <a:picLocks noChangeAspect="1"/>
          </p:cNvPicPr>
          <p:nvPr/>
        </p:nvPicPr>
        <p:blipFill>
          <a:blip r:embed="rId3"/>
          <a:stretch>
            <a:fillRect/>
          </a:stretch>
        </p:blipFill>
        <p:spPr>
          <a:xfrm>
            <a:off x="1981200" y="1362635"/>
            <a:ext cx="6096000" cy="4343400"/>
          </a:xfrm>
          <a:prstGeom prst="rect">
            <a:avLst/>
          </a:prstGeom>
          <a:ln w="15875">
            <a:solidFill>
              <a:schemeClr val="tx1"/>
            </a:solidFill>
          </a:ln>
        </p:spPr>
      </p:pic>
      <p:sp>
        <p:nvSpPr>
          <p:cNvPr id="2" name="TextBox 1">
            <a:extLst>
              <a:ext uri="{FF2B5EF4-FFF2-40B4-BE49-F238E27FC236}">
                <a16:creationId xmlns:a16="http://schemas.microsoft.com/office/drawing/2014/main" id="{BFA6A5B0-53E0-88DC-54E0-0ED09E61F6B6}"/>
              </a:ext>
            </a:extLst>
          </p:cNvPr>
          <p:cNvSpPr txBox="1"/>
          <p:nvPr/>
        </p:nvSpPr>
        <p:spPr>
          <a:xfrm>
            <a:off x="1295400" y="5773270"/>
            <a:ext cx="7162800" cy="923330"/>
          </a:xfrm>
          <a:prstGeom prst="rect">
            <a:avLst/>
          </a:prstGeom>
          <a:noFill/>
        </p:spPr>
        <p:txBody>
          <a:bodyPr wrap="square" rtlCol="0">
            <a:spAutoFit/>
          </a:bodyPr>
          <a:lstStyle/>
          <a:p>
            <a:r>
              <a:rPr lang="en-US" dirty="0">
                <a:solidFill>
                  <a:schemeClr val="accent2"/>
                </a:solidFill>
              </a:rPr>
              <a:t>When in Maintain Employee Payroll Transactions Employee Query is a quick link to the employee record if you need to view or change something on the permanent record.</a:t>
            </a:r>
          </a:p>
        </p:txBody>
      </p:sp>
    </p:spTree>
    <p:extLst>
      <p:ext uri="{BB962C8B-B14F-4D97-AF65-F5344CB8AC3E}">
        <p14:creationId xmlns:p14="http://schemas.microsoft.com/office/powerpoint/2010/main" val="325375062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1ABE7C-D557-4CAA-AC9E-0A55A9FE9F7F}" type="slidenum">
              <a:rPr lang="en-US" smtClean="0"/>
              <a:pPr/>
              <a:t>7</a:t>
            </a:fld>
            <a:endParaRPr lang="en-US" dirty="0"/>
          </a:p>
        </p:txBody>
      </p:sp>
      <p:sp>
        <p:nvSpPr>
          <p:cNvPr id="2" name="Title 1"/>
          <p:cNvSpPr>
            <a:spLocks noGrp="1"/>
          </p:cNvSpPr>
          <p:nvPr>
            <p:ph type="title" idx="4294967295"/>
          </p:nvPr>
        </p:nvSpPr>
        <p:spPr>
          <a:xfrm>
            <a:off x="1371600" y="76200"/>
            <a:ext cx="7772400" cy="990600"/>
          </a:xfrm>
          <a:prstGeom prst="rect">
            <a:avLst/>
          </a:prstGeom>
        </p:spPr>
        <p:txBody>
          <a:bodyPr>
            <a:normAutofit fontScale="90000"/>
          </a:bodyPr>
          <a:lstStyle/>
          <a:p>
            <a:r>
              <a:rPr lang="en-US" dirty="0"/>
              <a:t>Maintain Employee Payroll Transactions</a:t>
            </a:r>
          </a:p>
        </p:txBody>
      </p:sp>
      <p:pic>
        <p:nvPicPr>
          <p:cNvPr id="6" name="Picture 5">
            <a:extLst>
              <a:ext uri="{FF2B5EF4-FFF2-40B4-BE49-F238E27FC236}">
                <a16:creationId xmlns:a16="http://schemas.microsoft.com/office/drawing/2014/main" id="{27859542-C4C9-4F92-9AEE-A45D8A08E98B}"/>
              </a:ext>
            </a:extLst>
          </p:cNvPr>
          <p:cNvPicPr>
            <a:picLocks noChangeAspect="1"/>
          </p:cNvPicPr>
          <p:nvPr/>
        </p:nvPicPr>
        <p:blipFill>
          <a:blip r:embed="rId3"/>
          <a:stretch>
            <a:fillRect/>
          </a:stretch>
        </p:blipFill>
        <p:spPr>
          <a:xfrm>
            <a:off x="1219200" y="1295400"/>
            <a:ext cx="5892963" cy="4600575"/>
          </a:xfrm>
          <a:prstGeom prst="rect">
            <a:avLst/>
          </a:prstGeom>
          <a:ln w="15875">
            <a:solidFill>
              <a:schemeClr val="tx1"/>
            </a:solidFill>
          </a:ln>
        </p:spPr>
      </p:pic>
      <p:pic>
        <p:nvPicPr>
          <p:cNvPr id="7" name="Picture 6">
            <a:extLst>
              <a:ext uri="{FF2B5EF4-FFF2-40B4-BE49-F238E27FC236}">
                <a16:creationId xmlns:a16="http://schemas.microsoft.com/office/drawing/2014/main" id="{B1C5A442-CC77-48CB-AFC1-EEB6EFEAC9D6}"/>
              </a:ext>
            </a:extLst>
          </p:cNvPr>
          <p:cNvPicPr>
            <a:picLocks noChangeAspect="1"/>
          </p:cNvPicPr>
          <p:nvPr/>
        </p:nvPicPr>
        <p:blipFill>
          <a:blip r:embed="rId4"/>
          <a:stretch>
            <a:fillRect/>
          </a:stretch>
        </p:blipFill>
        <p:spPr>
          <a:xfrm>
            <a:off x="1861920" y="4237225"/>
            <a:ext cx="5892963" cy="2456088"/>
          </a:xfrm>
          <a:prstGeom prst="rect">
            <a:avLst/>
          </a:prstGeom>
          <a:ln w="15875">
            <a:solidFill>
              <a:schemeClr val="tx1"/>
            </a:solidFill>
          </a:ln>
        </p:spPr>
      </p:pic>
      <p:sp>
        <p:nvSpPr>
          <p:cNvPr id="9" name="TextBox 8">
            <a:extLst>
              <a:ext uri="{FF2B5EF4-FFF2-40B4-BE49-F238E27FC236}">
                <a16:creationId xmlns:a16="http://schemas.microsoft.com/office/drawing/2014/main" id="{BDDCFFAA-AE79-4E3E-9C70-82BD5059B587}"/>
              </a:ext>
            </a:extLst>
          </p:cNvPr>
          <p:cNvSpPr txBox="1"/>
          <p:nvPr/>
        </p:nvSpPr>
        <p:spPr>
          <a:xfrm>
            <a:off x="7112163" y="1447800"/>
            <a:ext cx="1727037" cy="2631490"/>
          </a:xfrm>
          <a:prstGeom prst="rect">
            <a:avLst/>
          </a:prstGeom>
          <a:noFill/>
        </p:spPr>
        <p:txBody>
          <a:bodyPr wrap="square" rtlCol="0">
            <a:spAutoFit/>
          </a:bodyPr>
          <a:lstStyle/>
          <a:p>
            <a:pPr algn="ctr"/>
            <a:r>
              <a:rPr lang="en-US" sz="1500" dirty="0">
                <a:solidFill>
                  <a:schemeClr val="accent2"/>
                </a:solidFill>
              </a:rPr>
              <a:t>If there is no payline you can use the       on Pay Code to get a list, choose the payline you want to pull in. If your payline is a contract line you need to use the look up for the paid to date to update.</a:t>
            </a:r>
          </a:p>
        </p:txBody>
      </p:sp>
      <p:pic>
        <p:nvPicPr>
          <p:cNvPr id="10" name="Picture 9">
            <a:extLst>
              <a:ext uri="{FF2B5EF4-FFF2-40B4-BE49-F238E27FC236}">
                <a16:creationId xmlns:a16="http://schemas.microsoft.com/office/drawing/2014/main" id="{AF0C7CAB-1B7B-4629-8B24-2D38DD48E497}"/>
              </a:ext>
            </a:extLst>
          </p:cNvPr>
          <p:cNvPicPr>
            <a:picLocks noChangeAspect="1"/>
          </p:cNvPicPr>
          <p:nvPr/>
        </p:nvPicPr>
        <p:blipFill>
          <a:blip r:embed="rId5"/>
          <a:stretch>
            <a:fillRect/>
          </a:stretch>
        </p:blipFill>
        <p:spPr>
          <a:xfrm>
            <a:off x="7467600" y="1946682"/>
            <a:ext cx="287283" cy="259481"/>
          </a:xfrm>
          <a:prstGeom prst="rect">
            <a:avLst/>
          </a:prstGeom>
        </p:spPr>
      </p:pic>
      <p:cxnSp>
        <p:nvCxnSpPr>
          <p:cNvPr id="12" name="Straight Arrow Connector 11">
            <a:extLst>
              <a:ext uri="{FF2B5EF4-FFF2-40B4-BE49-F238E27FC236}">
                <a16:creationId xmlns:a16="http://schemas.microsoft.com/office/drawing/2014/main" id="{02C5CD45-9429-4513-809F-5CB837B7CE7F}"/>
              </a:ext>
            </a:extLst>
          </p:cNvPr>
          <p:cNvCxnSpPr/>
          <p:nvPr/>
        </p:nvCxnSpPr>
        <p:spPr bwMode="auto">
          <a:xfrm flipH="1">
            <a:off x="1371600" y="1752600"/>
            <a:ext cx="5740563" cy="154092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3" name="Rectangle 12">
            <a:extLst>
              <a:ext uri="{FF2B5EF4-FFF2-40B4-BE49-F238E27FC236}">
                <a16:creationId xmlns:a16="http://schemas.microsoft.com/office/drawing/2014/main" id="{47B8A2B3-5DE7-4B63-92D0-B3DBE6DE3524}"/>
              </a:ext>
            </a:extLst>
          </p:cNvPr>
          <p:cNvSpPr/>
          <p:nvPr/>
        </p:nvSpPr>
        <p:spPr bwMode="auto">
          <a:xfrm>
            <a:off x="6019800" y="1676400"/>
            <a:ext cx="867392" cy="121919"/>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4109526635"/>
      </p:ext>
    </p:extLst>
  </p:cSld>
  <p:clrMapOvr>
    <a:masterClrMapping/>
  </p:clrMapOvr>
  <p:transition spd="slow">
    <p:randomBar dir="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3A054D88-0BA1-B2D3-ACB6-4091DB23F773}"/>
              </a:ext>
            </a:extLst>
          </p:cNvPr>
          <p:cNvPicPr>
            <a:picLocks noChangeAspect="1"/>
          </p:cNvPicPr>
          <p:nvPr/>
        </p:nvPicPr>
        <p:blipFill>
          <a:blip r:embed="rId2"/>
          <a:stretch>
            <a:fillRect/>
          </a:stretch>
        </p:blipFill>
        <p:spPr>
          <a:xfrm>
            <a:off x="1219200" y="1328897"/>
            <a:ext cx="5791678" cy="4432243"/>
          </a:xfrm>
          <a:prstGeom prst="rect">
            <a:avLst/>
          </a:prstGeom>
          <a:ln w="15875">
            <a:solidFill>
              <a:schemeClr val="tx1"/>
            </a:solidFill>
          </a:ln>
        </p:spPr>
      </p:pic>
      <p:sp>
        <p:nvSpPr>
          <p:cNvPr id="3" name="Slide Number Placeholder 2">
            <a:extLst>
              <a:ext uri="{FF2B5EF4-FFF2-40B4-BE49-F238E27FC236}">
                <a16:creationId xmlns:a16="http://schemas.microsoft.com/office/drawing/2014/main" id="{E14D9427-D286-4081-AA20-F6390ABAB0DA}"/>
              </a:ext>
            </a:extLst>
          </p:cNvPr>
          <p:cNvSpPr>
            <a:spLocks noGrp="1"/>
          </p:cNvSpPr>
          <p:nvPr>
            <p:ph type="sldNum" sz="quarter" idx="10"/>
          </p:nvPr>
        </p:nvSpPr>
        <p:spPr/>
        <p:txBody>
          <a:bodyPr/>
          <a:lstStyle/>
          <a:p>
            <a:fld id="{E01ABE7C-D557-4CAA-AC9E-0A55A9FE9F7F}" type="slidenum">
              <a:rPr lang="en-US" smtClean="0"/>
              <a:pPr/>
              <a:t>8</a:t>
            </a:fld>
            <a:endParaRPr lang="en-US" dirty="0"/>
          </a:p>
        </p:txBody>
      </p:sp>
      <p:sp>
        <p:nvSpPr>
          <p:cNvPr id="4" name="Content Placeholder 3">
            <a:extLst>
              <a:ext uri="{FF2B5EF4-FFF2-40B4-BE49-F238E27FC236}">
                <a16:creationId xmlns:a16="http://schemas.microsoft.com/office/drawing/2014/main" id="{37CCAD78-ECE2-4238-8CF8-4D1F33FE5B31}"/>
              </a:ext>
            </a:extLst>
          </p:cNvPr>
          <p:cNvSpPr>
            <a:spLocks noGrp="1"/>
          </p:cNvSpPr>
          <p:nvPr>
            <p:ph sz="quarter" idx="11"/>
          </p:nvPr>
        </p:nvSpPr>
        <p:spPr/>
        <p:txBody>
          <a:bodyPr>
            <a:normAutofit fontScale="92500" lnSpcReduction="10000"/>
          </a:bodyPr>
          <a:lstStyle/>
          <a:p>
            <a:r>
              <a:rPr lang="en-US" dirty="0"/>
              <a:t>Maintain Employee Payroll Transactions</a:t>
            </a:r>
          </a:p>
        </p:txBody>
      </p:sp>
      <p:sp>
        <p:nvSpPr>
          <p:cNvPr id="6" name="Oval 5">
            <a:extLst>
              <a:ext uri="{FF2B5EF4-FFF2-40B4-BE49-F238E27FC236}">
                <a16:creationId xmlns:a16="http://schemas.microsoft.com/office/drawing/2014/main" id="{3396BD22-BDF4-40E5-84C0-9B5A3CD5D333}"/>
              </a:ext>
            </a:extLst>
          </p:cNvPr>
          <p:cNvSpPr/>
          <p:nvPr/>
        </p:nvSpPr>
        <p:spPr bwMode="auto">
          <a:xfrm>
            <a:off x="1295400" y="5334000"/>
            <a:ext cx="1371600" cy="304800"/>
          </a:xfrm>
          <a:prstGeom prst="ellips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New Roman" pitchFamily="18" charset="0"/>
            </a:endParaRPr>
          </a:p>
        </p:txBody>
      </p:sp>
      <p:pic>
        <p:nvPicPr>
          <p:cNvPr id="12" name="Picture 11">
            <a:extLst>
              <a:ext uri="{FF2B5EF4-FFF2-40B4-BE49-F238E27FC236}">
                <a16:creationId xmlns:a16="http://schemas.microsoft.com/office/drawing/2014/main" id="{E78CCD32-6908-BF3F-1602-BBA30F2A76D5}"/>
              </a:ext>
            </a:extLst>
          </p:cNvPr>
          <p:cNvPicPr>
            <a:picLocks noChangeAspect="1"/>
          </p:cNvPicPr>
          <p:nvPr/>
        </p:nvPicPr>
        <p:blipFill>
          <a:blip r:embed="rId3"/>
          <a:stretch>
            <a:fillRect/>
          </a:stretch>
        </p:blipFill>
        <p:spPr>
          <a:xfrm>
            <a:off x="3657600" y="2722346"/>
            <a:ext cx="4962468" cy="3789145"/>
          </a:xfrm>
          <a:prstGeom prst="rect">
            <a:avLst/>
          </a:prstGeom>
          <a:ln w="15875">
            <a:solidFill>
              <a:schemeClr val="tx1"/>
            </a:solidFill>
          </a:ln>
        </p:spPr>
      </p:pic>
    </p:spTree>
    <p:extLst>
      <p:ext uri="{BB962C8B-B14F-4D97-AF65-F5344CB8AC3E}">
        <p14:creationId xmlns:p14="http://schemas.microsoft.com/office/powerpoint/2010/main" val="3201517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084A16A-5FEE-C291-7D17-B6E039AE56A9}"/>
              </a:ext>
            </a:extLst>
          </p:cNvPr>
          <p:cNvSpPr>
            <a:spLocks noGrp="1"/>
          </p:cNvSpPr>
          <p:nvPr>
            <p:ph type="sldNum" sz="quarter" idx="10"/>
          </p:nvPr>
        </p:nvSpPr>
        <p:spPr/>
        <p:txBody>
          <a:bodyPr/>
          <a:lstStyle/>
          <a:p>
            <a:fld id="{E01ABE7C-D557-4CAA-AC9E-0A55A9FE9F7F}" type="slidenum">
              <a:rPr lang="en-US" smtClean="0"/>
              <a:pPr/>
              <a:t>9</a:t>
            </a:fld>
            <a:endParaRPr lang="en-US" dirty="0"/>
          </a:p>
        </p:txBody>
      </p:sp>
      <p:sp>
        <p:nvSpPr>
          <p:cNvPr id="4" name="Content Placeholder 3">
            <a:extLst>
              <a:ext uri="{FF2B5EF4-FFF2-40B4-BE49-F238E27FC236}">
                <a16:creationId xmlns:a16="http://schemas.microsoft.com/office/drawing/2014/main" id="{51481BE6-8148-890B-2A85-01C9ED358531}"/>
              </a:ext>
            </a:extLst>
          </p:cNvPr>
          <p:cNvSpPr>
            <a:spLocks noGrp="1"/>
          </p:cNvSpPr>
          <p:nvPr>
            <p:ph sz="quarter" idx="11"/>
          </p:nvPr>
        </p:nvSpPr>
        <p:spPr/>
        <p:txBody>
          <a:bodyPr/>
          <a:lstStyle/>
          <a:p>
            <a:r>
              <a:rPr lang="en-US" dirty="0"/>
              <a:t>Substitute Interface Utility</a:t>
            </a:r>
          </a:p>
        </p:txBody>
      </p:sp>
      <p:sp>
        <p:nvSpPr>
          <p:cNvPr id="7" name="TextBox 6">
            <a:extLst>
              <a:ext uri="{FF2B5EF4-FFF2-40B4-BE49-F238E27FC236}">
                <a16:creationId xmlns:a16="http://schemas.microsoft.com/office/drawing/2014/main" id="{811886BB-8411-1AAB-3A2E-000B3F8B7E23}"/>
              </a:ext>
            </a:extLst>
          </p:cNvPr>
          <p:cNvSpPr txBox="1"/>
          <p:nvPr/>
        </p:nvSpPr>
        <p:spPr>
          <a:xfrm>
            <a:off x="1268506" y="5401270"/>
            <a:ext cx="7772400" cy="1200329"/>
          </a:xfrm>
          <a:prstGeom prst="rect">
            <a:avLst/>
          </a:prstGeom>
          <a:noFill/>
        </p:spPr>
        <p:txBody>
          <a:bodyPr wrap="square" rtlCol="0">
            <a:spAutoFit/>
          </a:bodyPr>
          <a:lstStyle/>
          <a:p>
            <a:r>
              <a:rPr lang="en-US" dirty="0">
                <a:solidFill>
                  <a:schemeClr val="accent2"/>
                </a:solidFill>
              </a:rPr>
              <a:t>Enter your payroll dates and click OK. You will need to access the screen again, choose Report Menu and Posting. After posting is complete you will be prompted to change the dates. You should use the first day of the next pay period through the end of the year.</a:t>
            </a:r>
          </a:p>
        </p:txBody>
      </p:sp>
      <p:pic>
        <p:nvPicPr>
          <p:cNvPr id="9" name="Picture 8">
            <a:extLst>
              <a:ext uri="{FF2B5EF4-FFF2-40B4-BE49-F238E27FC236}">
                <a16:creationId xmlns:a16="http://schemas.microsoft.com/office/drawing/2014/main" id="{F02B5FB6-5A11-FA61-2B51-C77A9E4BF909}"/>
              </a:ext>
            </a:extLst>
          </p:cNvPr>
          <p:cNvPicPr>
            <a:picLocks noChangeAspect="1"/>
          </p:cNvPicPr>
          <p:nvPr/>
        </p:nvPicPr>
        <p:blipFill>
          <a:blip r:embed="rId2"/>
          <a:stretch>
            <a:fillRect/>
          </a:stretch>
        </p:blipFill>
        <p:spPr>
          <a:xfrm>
            <a:off x="1295401" y="1143000"/>
            <a:ext cx="5029200" cy="4114800"/>
          </a:xfrm>
          <a:prstGeom prst="rect">
            <a:avLst/>
          </a:prstGeom>
          <a:ln>
            <a:solidFill>
              <a:schemeClr val="tx1"/>
            </a:solidFill>
          </a:ln>
        </p:spPr>
      </p:pic>
      <p:pic>
        <p:nvPicPr>
          <p:cNvPr id="11" name="Picture 10">
            <a:extLst>
              <a:ext uri="{FF2B5EF4-FFF2-40B4-BE49-F238E27FC236}">
                <a16:creationId xmlns:a16="http://schemas.microsoft.com/office/drawing/2014/main" id="{F954D587-3737-876B-072B-B15DA1989650}"/>
              </a:ext>
            </a:extLst>
          </p:cNvPr>
          <p:cNvPicPr>
            <a:picLocks noChangeAspect="1"/>
          </p:cNvPicPr>
          <p:nvPr/>
        </p:nvPicPr>
        <p:blipFill>
          <a:blip r:embed="rId3"/>
          <a:srcRect b="7722"/>
          <a:stretch/>
        </p:blipFill>
        <p:spPr>
          <a:xfrm>
            <a:off x="4425809" y="1972863"/>
            <a:ext cx="4305816" cy="2607473"/>
          </a:xfrm>
          <a:prstGeom prst="rect">
            <a:avLst/>
          </a:prstGeom>
        </p:spPr>
      </p:pic>
      <p:sp>
        <p:nvSpPr>
          <p:cNvPr id="12" name="Rectangle 11">
            <a:extLst>
              <a:ext uri="{FF2B5EF4-FFF2-40B4-BE49-F238E27FC236}">
                <a16:creationId xmlns:a16="http://schemas.microsoft.com/office/drawing/2014/main" id="{F47861F1-9473-0C08-F19E-FA12FB7102E0}"/>
              </a:ext>
            </a:extLst>
          </p:cNvPr>
          <p:cNvSpPr/>
          <p:nvPr/>
        </p:nvSpPr>
        <p:spPr bwMode="auto">
          <a:xfrm>
            <a:off x="3124200" y="4876800"/>
            <a:ext cx="1301609" cy="228600"/>
          </a:xfrm>
          <a:prstGeom prst="rect">
            <a:avLst/>
          </a:prstGeom>
          <a:noFill/>
          <a:ln w="285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2067302345"/>
      </p:ext>
    </p:extLst>
  </p:cSld>
  <p:clrMapOvr>
    <a:masterClrMapping/>
  </p:clrMapOvr>
  <p:transition spd="slow">
    <p:wipe/>
  </p:transition>
</p:sld>
</file>

<file path=ppt/theme/theme1.xml><?xml version="1.0" encoding="utf-8"?>
<a:theme xmlns:a="http://schemas.openxmlformats.org/drawingml/2006/main" name="Keystone - NASU">
  <a:themeElements>
    <a:clrScheme name="Orange Red">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01069036">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01069036 1">
        <a:dk1>
          <a:srgbClr val="200B5B"/>
        </a:dk1>
        <a:lt1>
          <a:srgbClr val="EAEAEA"/>
        </a:lt1>
        <a:dk2>
          <a:srgbClr val="6600FF"/>
        </a:dk2>
        <a:lt2>
          <a:srgbClr val="FFCC66"/>
        </a:lt2>
        <a:accent1>
          <a:srgbClr val="EEB00B"/>
        </a:accent1>
        <a:accent2>
          <a:srgbClr val="6600CC"/>
        </a:accent2>
        <a:accent3>
          <a:srgbClr val="B8AAFF"/>
        </a:accent3>
        <a:accent4>
          <a:srgbClr val="C8C8C8"/>
        </a:accent4>
        <a:accent5>
          <a:srgbClr val="F5D4AA"/>
        </a:accent5>
        <a:accent6>
          <a:srgbClr val="5C00B9"/>
        </a:accent6>
        <a:hlink>
          <a:srgbClr val="FF33CC"/>
        </a:hlink>
        <a:folHlink>
          <a:srgbClr val="6666FF"/>
        </a:folHlink>
      </a:clrScheme>
      <a:clrMap bg1="dk2" tx1="lt1" bg2="dk1" tx2="lt2" accent1="accent1" accent2="accent2" accent3="accent3" accent4="accent4" accent5="accent5" accent6="accent6" hlink="hlink" folHlink="folHlink"/>
    </a:extraClrScheme>
    <a:extraClrScheme>
      <a:clrScheme name="01069036 2">
        <a:dk1>
          <a:srgbClr val="393939"/>
        </a:dk1>
        <a:lt1>
          <a:srgbClr val="FFFFFF"/>
        </a:lt1>
        <a:dk2>
          <a:srgbClr val="6600CC"/>
        </a:dk2>
        <a:lt2>
          <a:srgbClr val="CCCCFF"/>
        </a:lt2>
        <a:accent1>
          <a:srgbClr val="F9D87E"/>
        </a:accent1>
        <a:accent2>
          <a:srgbClr val="FFCCCC"/>
        </a:accent2>
        <a:accent3>
          <a:srgbClr val="FFFFFF"/>
        </a:accent3>
        <a:accent4>
          <a:srgbClr val="2F2F2F"/>
        </a:accent4>
        <a:accent5>
          <a:srgbClr val="FBE9C0"/>
        </a:accent5>
        <a:accent6>
          <a:srgbClr val="E7B9B9"/>
        </a:accent6>
        <a:hlink>
          <a:srgbClr val="FFCCFF"/>
        </a:hlink>
        <a:folHlink>
          <a:srgbClr val="99CCFF"/>
        </a:folHlink>
      </a:clrScheme>
      <a:clrMap bg1="lt1" tx1="dk1" bg2="lt2" tx2="dk2" accent1="accent1" accent2="accent2" accent3="accent3" accent4="accent4" accent5="accent5" accent6="accent6" hlink="hlink" folHlink="folHlink"/>
    </a:extraClrScheme>
    <a:extraClrScheme>
      <a:clrScheme name="01069036 3">
        <a:dk1>
          <a:srgbClr val="000000"/>
        </a:dk1>
        <a:lt1>
          <a:srgbClr val="FFFFFF"/>
        </a:lt1>
        <a:dk2>
          <a:srgbClr val="000000"/>
        </a:dk2>
        <a:lt2>
          <a:srgbClr val="FFFFFF"/>
        </a:lt2>
        <a:accent1>
          <a:srgbClr val="CBCBCB"/>
        </a:accent1>
        <a:accent2>
          <a:srgbClr val="5F5F5F"/>
        </a:accent2>
        <a:accent3>
          <a:srgbClr val="FFFFFF"/>
        </a:accent3>
        <a:accent4>
          <a:srgbClr val="000000"/>
        </a:accent4>
        <a:accent5>
          <a:srgbClr val="E2E2E2"/>
        </a:accent5>
        <a:accent6>
          <a:srgbClr val="555555"/>
        </a:accent6>
        <a:hlink>
          <a:srgbClr val="969696"/>
        </a:hlink>
        <a:folHlink>
          <a:srgbClr val="EAEAEA"/>
        </a:folHlink>
      </a:clrScheme>
      <a:clrMap bg1="lt1" tx1="dk1" bg2="lt2" tx2="dk2" accent1="accent1" accent2="accent2" accent3="accent3" accent4="accent4" accent5="accent5" accent6="accent6" hlink="hlink" folHlink="folHlink"/>
    </a:extraClrScheme>
    <a:extraClrScheme>
      <a:clrScheme name="01069036 4">
        <a:dk1>
          <a:srgbClr val="330000"/>
        </a:dk1>
        <a:lt1>
          <a:srgbClr val="FFFFCC"/>
        </a:lt1>
        <a:dk2>
          <a:srgbClr val="FF9933"/>
        </a:dk2>
        <a:lt2>
          <a:srgbClr val="FFCC00"/>
        </a:lt2>
        <a:accent1>
          <a:srgbClr val="FF9900"/>
        </a:accent1>
        <a:accent2>
          <a:srgbClr val="330099"/>
        </a:accent2>
        <a:accent3>
          <a:srgbClr val="FFCAAD"/>
        </a:accent3>
        <a:accent4>
          <a:srgbClr val="DADAAE"/>
        </a:accent4>
        <a:accent5>
          <a:srgbClr val="FFCAAA"/>
        </a:accent5>
        <a:accent6>
          <a:srgbClr val="2D008A"/>
        </a:accent6>
        <a:hlink>
          <a:srgbClr val="FF6633"/>
        </a:hlink>
        <a:folHlink>
          <a:srgbClr val="669900"/>
        </a:folHlink>
      </a:clrScheme>
      <a:clrMap bg1="dk2" tx1="lt1" bg2="dk1" tx2="lt2" accent1="accent1" accent2="accent2" accent3="accent3" accent4="accent4" accent5="accent5" accent6="accent6" hlink="hlink" folHlink="folHlink"/>
    </a:extraClrScheme>
    <a:extraClrScheme>
      <a:clrScheme name="01069036 5">
        <a:dk1>
          <a:srgbClr val="003300"/>
        </a:dk1>
        <a:lt1>
          <a:srgbClr val="FFFFCC"/>
        </a:lt1>
        <a:dk2>
          <a:srgbClr val="999933"/>
        </a:dk2>
        <a:lt2>
          <a:srgbClr val="CCCC00"/>
        </a:lt2>
        <a:accent1>
          <a:srgbClr val="CC9900"/>
        </a:accent1>
        <a:accent2>
          <a:srgbClr val="330099"/>
        </a:accent2>
        <a:accent3>
          <a:srgbClr val="CACAAD"/>
        </a:accent3>
        <a:accent4>
          <a:srgbClr val="DADAAE"/>
        </a:accent4>
        <a:accent5>
          <a:srgbClr val="E2CAAA"/>
        </a:accent5>
        <a:accent6>
          <a:srgbClr val="2D008A"/>
        </a:accent6>
        <a:hlink>
          <a:srgbClr val="FF6633"/>
        </a:hlink>
        <a:folHlink>
          <a:srgbClr val="669900"/>
        </a:folHlink>
      </a:clrScheme>
      <a:clrMap bg1="dk2" tx1="lt1" bg2="dk1" tx2="lt2" accent1="accent1" accent2="accent2" accent3="accent3" accent4="accent4" accent5="accent5" accent6="accent6" hlink="hlink" folHlink="folHlink"/>
    </a:extraClrScheme>
    <a:extraClrScheme>
      <a:clrScheme name="01069036 6">
        <a:dk1>
          <a:srgbClr val="333300"/>
        </a:dk1>
        <a:lt1>
          <a:srgbClr val="DDDDDD"/>
        </a:lt1>
        <a:dk2>
          <a:srgbClr val="996600"/>
        </a:dk2>
        <a:lt2>
          <a:srgbClr val="FFCC66"/>
        </a:lt2>
        <a:accent1>
          <a:srgbClr val="EEB00B"/>
        </a:accent1>
        <a:accent2>
          <a:srgbClr val="330099"/>
        </a:accent2>
        <a:accent3>
          <a:srgbClr val="CAB8AA"/>
        </a:accent3>
        <a:accent4>
          <a:srgbClr val="BDBDBD"/>
        </a:accent4>
        <a:accent5>
          <a:srgbClr val="F5D4AA"/>
        </a:accent5>
        <a:accent6>
          <a:srgbClr val="2D008A"/>
        </a:accent6>
        <a:hlink>
          <a:srgbClr val="FF6633"/>
        </a:hlink>
        <a:folHlink>
          <a:srgbClr val="CC99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Keystone - NASU">
  <a:themeElements>
    <a:clrScheme name="Orange Red">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KIS 2025">
      <a:majorFont>
        <a:latin typeface="Aptos"/>
        <a:ea typeface=""/>
        <a:cs typeface=""/>
      </a:majorFont>
      <a:minorFont>
        <a:latin typeface="Apto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01069036 1">
        <a:dk1>
          <a:srgbClr val="200B5B"/>
        </a:dk1>
        <a:lt1>
          <a:srgbClr val="EAEAEA"/>
        </a:lt1>
        <a:dk2>
          <a:srgbClr val="6600FF"/>
        </a:dk2>
        <a:lt2>
          <a:srgbClr val="FFCC66"/>
        </a:lt2>
        <a:accent1>
          <a:srgbClr val="EEB00B"/>
        </a:accent1>
        <a:accent2>
          <a:srgbClr val="6600CC"/>
        </a:accent2>
        <a:accent3>
          <a:srgbClr val="B8AAFF"/>
        </a:accent3>
        <a:accent4>
          <a:srgbClr val="C8C8C8"/>
        </a:accent4>
        <a:accent5>
          <a:srgbClr val="F5D4AA"/>
        </a:accent5>
        <a:accent6>
          <a:srgbClr val="5C00B9"/>
        </a:accent6>
        <a:hlink>
          <a:srgbClr val="FF33CC"/>
        </a:hlink>
        <a:folHlink>
          <a:srgbClr val="6666FF"/>
        </a:folHlink>
      </a:clrScheme>
      <a:clrMap bg1="dk2" tx1="lt1" bg2="dk1" tx2="lt2" accent1="accent1" accent2="accent2" accent3="accent3" accent4="accent4" accent5="accent5" accent6="accent6" hlink="hlink" folHlink="folHlink"/>
    </a:extraClrScheme>
    <a:extraClrScheme>
      <a:clrScheme name="01069036 2">
        <a:dk1>
          <a:srgbClr val="393939"/>
        </a:dk1>
        <a:lt1>
          <a:srgbClr val="FFFFFF"/>
        </a:lt1>
        <a:dk2>
          <a:srgbClr val="6600CC"/>
        </a:dk2>
        <a:lt2>
          <a:srgbClr val="CCCCFF"/>
        </a:lt2>
        <a:accent1>
          <a:srgbClr val="F9D87E"/>
        </a:accent1>
        <a:accent2>
          <a:srgbClr val="FFCCCC"/>
        </a:accent2>
        <a:accent3>
          <a:srgbClr val="FFFFFF"/>
        </a:accent3>
        <a:accent4>
          <a:srgbClr val="2F2F2F"/>
        </a:accent4>
        <a:accent5>
          <a:srgbClr val="FBE9C0"/>
        </a:accent5>
        <a:accent6>
          <a:srgbClr val="E7B9B9"/>
        </a:accent6>
        <a:hlink>
          <a:srgbClr val="FFCCFF"/>
        </a:hlink>
        <a:folHlink>
          <a:srgbClr val="99CCFF"/>
        </a:folHlink>
      </a:clrScheme>
      <a:clrMap bg1="lt1" tx1="dk1" bg2="lt2" tx2="dk2" accent1="accent1" accent2="accent2" accent3="accent3" accent4="accent4" accent5="accent5" accent6="accent6" hlink="hlink" folHlink="folHlink"/>
    </a:extraClrScheme>
    <a:extraClrScheme>
      <a:clrScheme name="01069036 3">
        <a:dk1>
          <a:srgbClr val="000000"/>
        </a:dk1>
        <a:lt1>
          <a:srgbClr val="FFFFFF"/>
        </a:lt1>
        <a:dk2>
          <a:srgbClr val="000000"/>
        </a:dk2>
        <a:lt2>
          <a:srgbClr val="FFFFFF"/>
        </a:lt2>
        <a:accent1>
          <a:srgbClr val="CBCBCB"/>
        </a:accent1>
        <a:accent2>
          <a:srgbClr val="5F5F5F"/>
        </a:accent2>
        <a:accent3>
          <a:srgbClr val="FFFFFF"/>
        </a:accent3>
        <a:accent4>
          <a:srgbClr val="000000"/>
        </a:accent4>
        <a:accent5>
          <a:srgbClr val="E2E2E2"/>
        </a:accent5>
        <a:accent6>
          <a:srgbClr val="555555"/>
        </a:accent6>
        <a:hlink>
          <a:srgbClr val="969696"/>
        </a:hlink>
        <a:folHlink>
          <a:srgbClr val="EAEAEA"/>
        </a:folHlink>
      </a:clrScheme>
      <a:clrMap bg1="lt1" tx1="dk1" bg2="lt2" tx2="dk2" accent1="accent1" accent2="accent2" accent3="accent3" accent4="accent4" accent5="accent5" accent6="accent6" hlink="hlink" folHlink="folHlink"/>
    </a:extraClrScheme>
    <a:extraClrScheme>
      <a:clrScheme name="01069036 4">
        <a:dk1>
          <a:srgbClr val="330000"/>
        </a:dk1>
        <a:lt1>
          <a:srgbClr val="FFFFCC"/>
        </a:lt1>
        <a:dk2>
          <a:srgbClr val="FF9933"/>
        </a:dk2>
        <a:lt2>
          <a:srgbClr val="FFCC00"/>
        </a:lt2>
        <a:accent1>
          <a:srgbClr val="FF9900"/>
        </a:accent1>
        <a:accent2>
          <a:srgbClr val="330099"/>
        </a:accent2>
        <a:accent3>
          <a:srgbClr val="FFCAAD"/>
        </a:accent3>
        <a:accent4>
          <a:srgbClr val="DADAAE"/>
        </a:accent4>
        <a:accent5>
          <a:srgbClr val="FFCAAA"/>
        </a:accent5>
        <a:accent6>
          <a:srgbClr val="2D008A"/>
        </a:accent6>
        <a:hlink>
          <a:srgbClr val="FF6633"/>
        </a:hlink>
        <a:folHlink>
          <a:srgbClr val="669900"/>
        </a:folHlink>
      </a:clrScheme>
      <a:clrMap bg1="dk2" tx1="lt1" bg2="dk1" tx2="lt2" accent1="accent1" accent2="accent2" accent3="accent3" accent4="accent4" accent5="accent5" accent6="accent6" hlink="hlink" folHlink="folHlink"/>
    </a:extraClrScheme>
    <a:extraClrScheme>
      <a:clrScheme name="01069036 5">
        <a:dk1>
          <a:srgbClr val="003300"/>
        </a:dk1>
        <a:lt1>
          <a:srgbClr val="FFFFCC"/>
        </a:lt1>
        <a:dk2>
          <a:srgbClr val="999933"/>
        </a:dk2>
        <a:lt2>
          <a:srgbClr val="CCCC00"/>
        </a:lt2>
        <a:accent1>
          <a:srgbClr val="CC9900"/>
        </a:accent1>
        <a:accent2>
          <a:srgbClr val="330099"/>
        </a:accent2>
        <a:accent3>
          <a:srgbClr val="CACAAD"/>
        </a:accent3>
        <a:accent4>
          <a:srgbClr val="DADAAE"/>
        </a:accent4>
        <a:accent5>
          <a:srgbClr val="E2CAAA"/>
        </a:accent5>
        <a:accent6>
          <a:srgbClr val="2D008A"/>
        </a:accent6>
        <a:hlink>
          <a:srgbClr val="FF6633"/>
        </a:hlink>
        <a:folHlink>
          <a:srgbClr val="669900"/>
        </a:folHlink>
      </a:clrScheme>
      <a:clrMap bg1="dk2" tx1="lt1" bg2="dk1" tx2="lt2" accent1="accent1" accent2="accent2" accent3="accent3" accent4="accent4" accent5="accent5" accent6="accent6" hlink="hlink" folHlink="folHlink"/>
    </a:extraClrScheme>
    <a:extraClrScheme>
      <a:clrScheme name="01069036 6">
        <a:dk1>
          <a:srgbClr val="333300"/>
        </a:dk1>
        <a:lt1>
          <a:srgbClr val="DDDDDD"/>
        </a:lt1>
        <a:dk2>
          <a:srgbClr val="996600"/>
        </a:dk2>
        <a:lt2>
          <a:srgbClr val="FFCC66"/>
        </a:lt2>
        <a:accent1>
          <a:srgbClr val="EEB00B"/>
        </a:accent1>
        <a:accent2>
          <a:srgbClr val="330099"/>
        </a:accent2>
        <a:accent3>
          <a:srgbClr val="CAB8AA"/>
        </a:accent3>
        <a:accent4>
          <a:srgbClr val="BDBDBD"/>
        </a:accent4>
        <a:accent5>
          <a:srgbClr val="F5D4AA"/>
        </a:accent5>
        <a:accent6>
          <a:srgbClr val="2D008A"/>
        </a:accent6>
        <a:hlink>
          <a:srgbClr val="FF6633"/>
        </a:hlink>
        <a:folHlink>
          <a:srgbClr val="CC990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6B13F663DE52D40BD8FF9CE559B7BB8" ma:contentTypeVersion="13" ma:contentTypeDescription="Create a new document." ma:contentTypeScope="" ma:versionID="bbdd7ff9d2d76d3b15f319d8769c183f">
  <xsd:schema xmlns:xsd="http://www.w3.org/2001/XMLSchema" xmlns:xs="http://www.w3.org/2001/XMLSchema" xmlns:p="http://schemas.microsoft.com/office/2006/metadata/properties" xmlns:ns2="5e0b9a0b-fe70-4913-b410-e68a4fc5ed57" xmlns:ns3="781812da-d73b-4284-b311-b75665a9727e" targetNamespace="http://schemas.microsoft.com/office/2006/metadata/properties" ma:root="true" ma:fieldsID="8fff5d7fb08533ae90c9d9b0b68285cd" ns2:_="" ns3:_="">
    <xsd:import namespace="5e0b9a0b-fe70-4913-b410-e68a4fc5ed57"/>
    <xsd:import namespace="781812da-d73b-4284-b311-b75665a9727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e0b9a0b-fe70-4913-b410-e68a4fc5ed5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2dacf9d9-638c-4920-9669-b0bf029ffb2c"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81812da-d73b-4284-b311-b75665a9727e"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75163a52-ca82-4b04-916e-e1329d451c04}" ma:internalName="TaxCatchAll" ma:showField="CatchAllData" ma:web="781812da-d73b-4284-b311-b75665a9727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781812da-d73b-4284-b311-b75665a9727e" xsi:nil="true"/>
    <lcf76f155ced4ddcb4097134ff3c332f xmlns="5e0b9a0b-fe70-4913-b410-e68a4fc5ed5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4E89FAB-9A08-4891-80ED-20364F1F5019}">
  <ds:schemaRefs>
    <ds:schemaRef ds:uri="http://schemas.microsoft.com/sharepoint/v3/contenttype/forms"/>
  </ds:schemaRefs>
</ds:datastoreItem>
</file>

<file path=customXml/itemProps2.xml><?xml version="1.0" encoding="utf-8"?>
<ds:datastoreItem xmlns:ds="http://schemas.openxmlformats.org/officeDocument/2006/customXml" ds:itemID="{E57C7F31-8FDB-421D-93E8-696DFFEDF4D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e0b9a0b-fe70-4913-b410-e68a4fc5ed57"/>
    <ds:schemaRef ds:uri="781812da-d73b-4284-b311-b75665a972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54F3EF7-774A-4431-90FA-4224A08908FF}">
  <ds:schemaRefs>
    <ds:schemaRef ds:uri="http://schemas.microsoft.com/office/2006/metadata/properties"/>
    <ds:schemaRef ds:uri="http://schemas.microsoft.com/office/infopath/2007/PartnerControls"/>
    <ds:schemaRef ds:uri="781812da-d73b-4284-b311-b75665a9727e"/>
    <ds:schemaRef ds:uri="5e0b9a0b-fe70-4913-b410-e68a4fc5ed57"/>
  </ds:schemaRefs>
</ds:datastoreItem>
</file>

<file path=docProps/app.xml><?xml version="1.0" encoding="utf-8"?>
<Properties xmlns="http://schemas.openxmlformats.org/officeDocument/2006/extended-properties" xmlns:vt="http://schemas.openxmlformats.org/officeDocument/2006/docPropsVTypes">
  <Template/>
  <TotalTime>31336</TotalTime>
  <Words>1907</Words>
  <Application>Microsoft Office PowerPoint</Application>
  <PresentationFormat>On-screen Show (4:3)</PresentationFormat>
  <Paragraphs>171</Paragraphs>
  <Slides>30</Slides>
  <Notes>19</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30</vt:i4>
      </vt:variant>
    </vt:vector>
  </HeadingPairs>
  <TitlesOfParts>
    <vt:vector size="38" baseType="lpstr">
      <vt:lpstr>Aptos</vt:lpstr>
      <vt:lpstr>Arial</vt:lpstr>
      <vt:lpstr>Calibri</vt:lpstr>
      <vt:lpstr>Times New Roman</vt:lpstr>
      <vt:lpstr>Wingdings</vt:lpstr>
      <vt:lpstr>Keystone - NASU</vt:lpstr>
      <vt:lpstr>Custom Design</vt:lpstr>
      <vt:lpstr>Keystone - NASU</vt:lpstr>
      <vt:lpstr>Payroll 101</vt:lpstr>
      <vt:lpstr>PowerPoint Presentation</vt:lpstr>
      <vt:lpstr>PowerPoint Presentation</vt:lpstr>
      <vt:lpstr>PowerPoint Presentation</vt:lpstr>
      <vt:lpstr>Maintain Payroll Batches</vt:lpstr>
      <vt:lpstr>PowerPoint Presentation</vt:lpstr>
      <vt:lpstr>Maintain Employee Payroll Transactions</vt:lpstr>
      <vt:lpstr>PowerPoint Presentation</vt:lpstr>
      <vt:lpstr>PowerPoint Presentation</vt:lpstr>
      <vt:lpstr>PowerPoint Presentation</vt:lpstr>
      <vt:lpstr>PowerPoint Presentation</vt:lpstr>
      <vt:lpstr>Post Docking</vt:lpstr>
      <vt:lpstr>PowerPoint Presentation</vt:lpstr>
      <vt:lpstr>PowerPoint Presentation</vt:lpstr>
      <vt:lpstr>PowerPoint Presentation</vt:lpstr>
      <vt:lpstr>Setup Payroll Parameters</vt:lpstr>
      <vt:lpstr>Calculate Payroll</vt:lpstr>
      <vt:lpstr>Deduction Overrides</vt:lpstr>
      <vt:lpstr>Deduction &amp; Tax Overrides</vt:lpstr>
      <vt:lpstr>Rerun Before You Print</vt:lpstr>
      <vt:lpstr>Print Payroll Reports</vt:lpstr>
      <vt:lpstr>PowerPoint Presentation</vt:lpstr>
      <vt:lpstr>Print Payroll checks</vt:lpstr>
      <vt:lpstr>Create Direct Deposits</vt:lpstr>
      <vt:lpstr>Direct Deposit Report</vt:lpstr>
      <vt:lpstr>Print Payroll Vouchers</vt:lpstr>
      <vt:lpstr>PowerPoint Presentation</vt:lpstr>
      <vt:lpstr>Update Payroll</vt:lpstr>
      <vt:lpstr>Email Direct Deposit Notifications</vt:lpstr>
      <vt:lpstr>NASU 2025 Session Surveys – we want your feedback!</vt:lpstr>
    </vt:vector>
  </TitlesOfParts>
  <Company>KIS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Mike Liggera</dc:creator>
  <cp:lastModifiedBy>Nicole Juliana</cp:lastModifiedBy>
  <cp:revision>168</cp:revision>
  <cp:lastPrinted>2016-09-16T15:22:39Z</cp:lastPrinted>
  <dcterms:created xsi:type="dcterms:W3CDTF">2009-02-19T19:39:49Z</dcterms:created>
  <dcterms:modified xsi:type="dcterms:W3CDTF">2025-10-02T14:42:48Z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TC010690361033</vt:lpwstr>
  </property>
  <property fmtid="{D5CDD505-2E9C-101B-9397-08002B2CF9AE}" pid="3" name="ContentTypeId">
    <vt:lpwstr>0x010100F6B13F663DE52D40BD8FF9CE559B7BB8</vt:lpwstr>
  </property>
  <property fmtid="{D5CDD505-2E9C-101B-9397-08002B2CF9AE}" pid="4" name="MediaServiceImageTags">
    <vt:lpwstr/>
  </property>
</Properties>
</file>