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 id="2147483814" r:id="rId5"/>
  </p:sldMasterIdLst>
  <p:notesMasterIdLst>
    <p:notesMasterId r:id="rId36"/>
  </p:notesMasterIdLst>
  <p:handoutMasterIdLst>
    <p:handoutMasterId r:id="rId37"/>
  </p:handoutMasterIdLst>
  <p:sldIdLst>
    <p:sldId id="256" r:id="rId6"/>
    <p:sldId id="270" r:id="rId7"/>
    <p:sldId id="272" r:id="rId8"/>
    <p:sldId id="273" r:id="rId9"/>
    <p:sldId id="291" r:id="rId10"/>
    <p:sldId id="288" r:id="rId11"/>
    <p:sldId id="278" r:id="rId12"/>
    <p:sldId id="293" r:id="rId13"/>
    <p:sldId id="294" r:id="rId14"/>
    <p:sldId id="295" r:id="rId15"/>
    <p:sldId id="296" r:id="rId16"/>
    <p:sldId id="302" r:id="rId17"/>
    <p:sldId id="303" r:id="rId18"/>
    <p:sldId id="298" r:id="rId19"/>
    <p:sldId id="299" r:id="rId20"/>
    <p:sldId id="300" r:id="rId21"/>
    <p:sldId id="301" r:id="rId22"/>
    <p:sldId id="279" r:id="rId23"/>
    <p:sldId id="280" r:id="rId24"/>
    <p:sldId id="281" r:id="rId25"/>
    <p:sldId id="282" r:id="rId26"/>
    <p:sldId id="283" r:id="rId27"/>
    <p:sldId id="284" r:id="rId28"/>
    <p:sldId id="285" r:id="rId29"/>
    <p:sldId id="286" r:id="rId30"/>
    <p:sldId id="297" r:id="rId31"/>
    <p:sldId id="287" r:id="rId32"/>
    <p:sldId id="290" r:id="rId33"/>
    <p:sldId id="292" r:id="rId34"/>
    <p:sldId id="304" r:id="rId35"/>
  </p:sldIdLst>
  <p:sldSz cx="12188825" cy="6858000"/>
  <p:notesSz cx="6950075" cy="9236075"/>
  <p:defaultTex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5pPr>
    <a:lvl6pPr marL="2286000" algn="l" defTabSz="914400" rtl="0" eaLnBrk="1" latinLnBrk="0" hangingPunct="1">
      <a:defRPr kern="1200">
        <a:solidFill>
          <a:schemeClr val="tx1"/>
        </a:solidFill>
        <a:latin typeface="Times New Roman" panose="02020603050405020304" pitchFamily="18" charset="0"/>
        <a:ea typeface="+mn-ea"/>
        <a:cs typeface="+mn-cs"/>
      </a:defRPr>
    </a:lvl6pPr>
    <a:lvl7pPr marL="2743200" algn="l" defTabSz="914400" rtl="0" eaLnBrk="1" latinLnBrk="0" hangingPunct="1">
      <a:defRPr kern="1200">
        <a:solidFill>
          <a:schemeClr val="tx1"/>
        </a:solidFill>
        <a:latin typeface="Times New Roman" panose="02020603050405020304" pitchFamily="18" charset="0"/>
        <a:ea typeface="+mn-ea"/>
        <a:cs typeface="+mn-cs"/>
      </a:defRPr>
    </a:lvl7pPr>
    <a:lvl8pPr marL="3200400" algn="l" defTabSz="914400" rtl="0" eaLnBrk="1" latinLnBrk="0" hangingPunct="1">
      <a:defRPr kern="1200">
        <a:solidFill>
          <a:schemeClr val="tx1"/>
        </a:solidFill>
        <a:latin typeface="Times New Roman" panose="02020603050405020304" pitchFamily="18" charset="0"/>
        <a:ea typeface="+mn-ea"/>
        <a:cs typeface="+mn-cs"/>
      </a:defRPr>
    </a:lvl8pPr>
    <a:lvl9pPr marL="3657600" algn="l" defTabSz="914400" rtl="0" eaLnBrk="1" latinLnBrk="0" hangingPunct="1">
      <a:defRPr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12018"/>
    <a:srgbClr val="999999"/>
    <a:srgbClr val="AC0029"/>
    <a:srgbClr val="000000"/>
    <a:srgbClr val="D34817"/>
    <a:srgbClr val="1C1C1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E38AEF-9832-4BE0-B0B1-0253D7AF3787}" v="7" dt="2025-09-26T15:38:26.29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79" autoAdjust="0"/>
    <p:restoredTop sz="94794" autoAdjust="0"/>
  </p:normalViewPr>
  <p:slideViewPr>
    <p:cSldViewPr>
      <p:cViewPr varScale="1">
        <p:scale>
          <a:sx n="95" d="100"/>
          <a:sy n="95" d="100"/>
        </p:scale>
        <p:origin x="90" y="22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3" d="100"/>
          <a:sy n="83" d="100"/>
        </p:scale>
        <p:origin x="3912" y="10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21" Type="http://schemas.openxmlformats.org/officeDocument/2006/relationships/slide" Target="slides/slide16.xml"/><Relationship Id="rId34" Type="http://schemas.openxmlformats.org/officeDocument/2006/relationships/slide" Target="slides/slide29.xml"/><Relationship Id="rId42"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microsoft.com/office/2015/10/relationships/revisionInfo" Target="revisionInfo.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nette Raab" userId="35123a9c-a850-4a48-8e3f-ce61ac3b4f3e" providerId="ADAL" clId="{25644E9C-B667-4B0A-884E-6DD67179AA53}"/>
    <pc:docChg chg="undo custSel addSld delSld modSld sldOrd addMainMaster modMainMaster">
      <pc:chgData name="Janette Raab" userId="35123a9c-a850-4a48-8e3f-ce61ac3b4f3e" providerId="ADAL" clId="{25644E9C-B667-4B0A-884E-6DD67179AA53}" dt="2025-09-29T18:35:29.659" v="2084"/>
      <pc:docMkLst>
        <pc:docMk/>
      </pc:docMkLst>
      <pc:sldChg chg="modSp mod">
        <pc:chgData name="Janette Raab" userId="35123a9c-a850-4a48-8e3f-ce61ac3b4f3e" providerId="ADAL" clId="{25644E9C-B667-4B0A-884E-6DD67179AA53}" dt="2025-09-20T14:06:15.210" v="60" actId="20577"/>
        <pc:sldMkLst>
          <pc:docMk/>
          <pc:sldMk cId="492548821" sldId="256"/>
        </pc:sldMkLst>
        <pc:spChg chg="mod">
          <ac:chgData name="Janette Raab" userId="35123a9c-a850-4a48-8e3f-ce61ac3b4f3e" providerId="ADAL" clId="{25644E9C-B667-4B0A-884E-6DD67179AA53}" dt="2025-09-20T14:06:00.972" v="20" actId="20577"/>
          <ac:spMkLst>
            <pc:docMk/>
            <pc:sldMk cId="492548821" sldId="256"/>
            <ac:spMk id="2" creationId="{00000000-0000-0000-0000-000000000000}"/>
          </ac:spMkLst>
        </pc:spChg>
        <pc:spChg chg="mod">
          <ac:chgData name="Janette Raab" userId="35123a9c-a850-4a48-8e3f-ce61ac3b4f3e" providerId="ADAL" clId="{25644E9C-B667-4B0A-884E-6DD67179AA53}" dt="2025-09-20T14:06:15.210" v="60" actId="20577"/>
          <ac:spMkLst>
            <pc:docMk/>
            <pc:sldMk cId="492548821" sldId="256"/>
            <ac:spMk id="5" creationId="{048B246D-968B-1076-365A-F9C90A27D659}"/>
          </ac:spMkLst>
        </pc:spChg>
      </pc:sldChg>
      <pc:sldChg chg="del">
        <pc:chgData name="Janette Raab" userId="35123a9c-a850-4a48-8e3f-ce61ac3b4f3e" providerId="ADAL" clId="{25644E9C-B667-4B0A-884E-6DD67179AA53}" dt="2025-09-20T14:11:39.138" v="115" actId="2696"/>
        <pc:sldMkLst>
          <pc:docMk/>
          <pc:sldMk cId="357035112" sldId="269"/>
        </pc:sldMkLst>
      </pc:sldChg>
      <pc:sldChg chg="modSp add mod">
        <pc:chgData name="Janette Raab" userId="35123a9c-a850-4a48-8e3f-ce61ac3b4f3e" providerId="ADAL" clId="{25644E9C-B667-4B0A-884E-6DD67179AA53}" dt="2025-09-20T14:07:51.900" v="70" actId="27636"/>
        <pc:sldMkLst>
          <pc:docMk/>
          <pc:sldMk cId="2398508765" sldId="270"/>
        </pc:sldMkLst>
        <pc:spChg chg="mod">
          <ac:chgData name="Janette Raab" userId="35123a9c-a850-4a48-8e3f-ce61ac3b4f3e" providerId="ADAL" clId="{25644E9C-B667-4B0A-884E-6DD67179AA53}" dt="2025-09-20T14:07:51.900" v="70" actId="27636"/>
          <ac:spMkLst>
            <pc:docMk/>
            <pc:sldMk cId="2398508765" sldId="270"/>
            <ac:spMk id="3" creationId="{00000000-0000-0000-0000-000000000000}"/>
          </ac:spMkLst>
        </pc:spChg>
      </pc:sldChg>
      <pc:sldChg chg="add del">
        <pc:chgData name="Janette Raab" userId="35123a9c-a850-4a48-8e3f-ce61ac3b4f3e" providerId="ADAL" clId="{25644E9C-B667-4B0A-884E-6DD67179AA53}" dt="2025-09-20T14:11:42.393" v="116" actId="2696"/>
        <pc:sldMkLst>
          <pc:docMk/>
          <pc:sldMk cId="1288166577" sldId="271"/>
        </pc:sldMkLst>
      </pc:sldChg>
      <pc:sldChg chg="add">
        <pc:chgData name="Janette Raab" userId="35123a9c-a850-4a48-8e3f-ce61ac3b4f3e" providerId="ADAL" clId="{25644E9C-B667-4B0A-884E-6DD67179AA53}" dt="2025-09-20T14:07:51.806" v="66"/>
        <pc:sldMkLst>
          <pc:docMk/>
          <pc:sldMk cId="1973769176" sldId="272"/>
        </pc:sldMkLst>
      </pc:sldChg>
      <pc:sldChg chg="modSp add mod">
        <pc:chgData name="Janette Raab" userId="35123a9c-a850-4a48-8e3f-ce61ac3b4f3e" providerId="ADAL" clId="{25644E9C-B667-4B0A-884E-6DD67179AA53}" dt="2025-09-26T15:32:43.589" v="1820" actId="1076"/>
        <pc:sldMkLst>
          <pc:docMk/>
          <pc:sldMk cId="3940473990" sldId="273"/>
        </pc:sldMkLst>
        <pc:spChg chg="mod">
          <ac:chgData name="Janette Raab" userId="35123a9c-a850-4a48-8e3f-ce61ac3b4f3e" providerId="ADAL" clId="{25644E9C-B667-4B0A-884E-6DD67179AA53}" dt="2025-09-20T14:07:51.865" v="69" actId="27636"/>
          <ac:spMkLst>
            <pc:docMk/>
            <pc:sldMk cId="3940473990" sldId="273"/>
            <ac:spMk id="4" creationId="{725D18B0-FDCF-781D-A167-4FF7FC7AE6AD}"/>
          </ac:spMkLst>
        </pc:spChg>
        <pc:picChg chg="mod">
          <ac:chgData name="Janette Raab" userId="35123a9c-a850-4a48-8e3f-ce61ac3b4f3e" providerId="ADAL" clId="{25644E9C-B667-4B0A-884E-6DD67179AA53}" dt="2025-09-26T15:32:43.589" v="1820" actId="1076"/>
          <ac:picMkLst>
            <pc:docMk/>
            <pc:sldMk cId="3940473990" sldId="273"/>
            <ac:picMk id="10" creationId="{76EB3EEE-F150-A2A1-A65B-89A21EB450B5}"/>
          </ac:picMkLst>
        </pc:picChg>
      </pc:sldChg>
      <pc:sldChg chg="add del">
        <pc:chgData name="Janette Raab" userId="35123a9c-a850-4a48-8e3f-ce61ac3b4f3e" providerId="ADAL" clId="{25644E9C-B667-4B0A-884E-6DD67179AA53}" dt="2025-09-20T14:12:05.807" v="117" actId="2696"/>
        <pc:sldMkLst>
          <pc:docMk/>
          <pc:sldMk cId="1089986781" sldId="274"/>
        </pc:sldMkLst>
      </pc:sldChg>
      <pc:sldChg chg="modSp add del mod">
        <pc:chgData name="Janette Raab" userId="35123a9c-a850-4a48-8e3f-ce61ac3b4f3e" providerId="ADAL" clId="{25644E9C-B667-4B0A-884E-6DD67179AA53}" dt="2025-09-20T14:12:11.541" v="118" actId="2696"/>
        <pc:sldMkLst>
          <pc:docMk/>
          <pc:sldMk cId="1759444183" sldId="275"/>
        </pc:sldMkLst>
      </pc:sldChg>
      <pc:sldChg chg="add del">
        <pc:chgData name="Janette Raab" userId="35123a9c-a850-4a48-8e3f-ce61ac3b4f3e" providerId="ADAL" clId="{25644E9C-B667-4B0A-884E-6DD67179AA53}" dt="2025-09-20T14:12:14.950" v="119" actId="2696"/>
        <pc:sldMkLst>
          <pc:docMk/>
          <pc:sldMk cId="2271026806" sldId="276"/>
        </pc:sldMkLst>
      </pc:sldChg>
      <pc:sldChg chg="modSp add del mod">
        <pc:chgData name="Janette Raab" userId="35123a9c-a850-4a48-8e3f-ce61ac3b4f3e" providerId="ADAL" clId="{25644E9C-B667-4B0A-884E-6DD67179AA53}" dt="2025-09-20T14:12:17.776" v="120" actId="2696"/>
        <pc:sldMkLst>
          <pc:docMk/>
          <pc:sldMk cId="647839532" sldId="277"/>
        </pc:sldMkLst>
      </pc:sldChg>
      <pc:sldChg chg="add">
        <pc:chgData name="Janette Raab" userId="35123a9c-a850-4a48-8e3f-ce61ac3b4f3e" providerId="ADAL" clId="{25644E9C-B667-4B0A-884E-6DD67179AA53}" dt="2025-09-20T14:08:34.315" v="80"/>
        <pc:sldMkLst>
          <pc:docMk/>
          <pc:sldMk cId="848194367" sldId="278"/>
        </pc:sldMkLst>
      </pc:sldChg>
      <pc:sldChg chg="add">
        <pc:chgData name="Janette Raab" userId="35123a9c-a850-4a48-8e3f-ce61ac3b4f3e" providerId="ADAL" clId="{25644E9C-B667-4B0A-884E-6DD67179AA53}" dt="2025-09-20T14:08:34.351" v="82"/>
        <pc:sldMkLst>
          <pc:docMk/>
          <pc:sldMk cId="3418051181" sldId="279"/>
        </pc:sldMkLst>
      </pc:sldChg>
      <pc:sldChg chg="add">
        <pc:chgData name="Janette Raab" userId="35123a9c-a850-4a48-8e3f-ce61ac3b4f3e" providerId="ADAL" clId="{25644E9C-B667-4B0A-884E-6DD67179AA53}" dt="2025-09-20T14:08:34.394" v="84"/>
        <pc:sldMkLst>
          <pc:docMk/>
          <pc:sldMk cId="2050263550" sldId="280"/>
        </pc:sldMkLst>
      </pc:sldChg>
      <pc:sldChg chg="add">
        <pc:chgData name="Janette Raab" userId="35123a9c-a850-4a48-8e3f-ce61ac3b4f3e" providerId="ADAL" clId="{25644E9C-B667-4B0A-884E-6DD67179AA53}" dt="2025-09-20T14:08:34.432" v="86"/>
        <pc:sldMkLst>
          <pc:docMk/>
          <pc:sldMk cId="1722558371" sldId="281"/>
        </pc:sldMkLst>
      </pc:sldChg>
      <pc:sldChg chg="add">
        <pc:chgData name="Janette Raab" userId="35123a9c-a850-4a48-8e3f-ce61ac3b4f3e" providerId="ADAL" clId="{25644E9C-B667-4B0A-884E-6DD67179AA53}" dt="2025-09-20T14:08:34.474" v="88"/>
        <pc:sldMkLst>
          <pc:docMk/>
          <pc:sldMk cId="1571916556" sldId="282"/>
        </pc:sldMkLst>
      </pc:sldChg>
      <pc:sldChg chg="add">
        <pc:chgData name="Janette Raab" userId="35123a9c-a850-4a48-8e3f-ce61ac3b4f3e" providerId="ADAL" clId="{25644E9C-B667-4B0A-884E-6DD67179AA53}" dt="2025-09-20T14:08:34.516" v="90"/>
        <pc:sldMkLst>
          <pc:docMk/>
          <pc:sldMk cId="307573419" sldId="283"/>
        </pc:sldMkLst>
      </pc:sldChg>
      <pc:sldChg chg="add">
        <pc:chgData name="Janette Raab" userId="35123a9c-a850-4a48-8e3f-ce61ac3b4f3e" providerId="ADAL" clId="{25644E9C-B667-4B0A-884E-6DD67179AA53}" dt="2025-09-20T14:08:34.555" v="92"/>
        <pc:sldMkLst>
          <pc:docMk/>
          <pc:sldMk cId="3635808814" sldId="284"/>
        </pc:sldMkLst>
      </pc:sldChg>
      <pc:sldChg chg="add">
        <pc:chgData name="Janette Raab" userId="35123a9c-a850-4a48-8e3f-ce61ac3b4f3e" providerId="ADAL" clId="{25644E9C-B667-4B0A-884E-6DD67179AA53}" dt="2025-09-20T14:08:34.596" v="94"/>
        <pc:sldMkLst>
          <pc:docMk/>
          <pc:sldMk cId="2266249519" sldId="285"/>
        </pc:sldMkLst>
      </pc:sldChg>
      <pc:sldChg chg="addSp delSp modSp add mod">
        <pc:chgData name="Janette Raab" userId="35123a9c-a850-4a48-8e3f-ce61ac3b4f3e" providerId="ADAL" clId="{25644E9C-B667-4B0A-884E-6DD67179AA53}" dt="2025-09-20T15:01:16.083" v="658" actId="1076"/>
        <pc:sldMkLst>
          <pc:docMk/>
          <pc:sldMk cId="4010009646" sldId="286"/>
        </pc:sldMkLst>
        <pc:spChg chg="mod">
          <ac:chgData name="Janette Raab" userId="35123a9c-a850-4a48-8e3f-ce61ac3b4f3e" providerId="ADAL" clId="{25644E9C-B667-4B0A-884E-6DD67179AA53}" dt="2025-09-20T15:01:12.618" v="657" actId="20577"/>
          <ac:spMkLst>
            <pc:docMk/>
            <pc:sldMk cId="4010009646" sldId="286"/>
            <ac:spMk id="2" creationId="{DB67EEF3-AB1D-765A-47BE-441019B3BCCD}"/>
          </ac:spMkLst>
        </pc:spChg>
        <pc:spChg chg="mod">
          <ac:chgData name="Janette Raab" userId="35123a9c-a850-4a48-8e3f-ce61ac3b4f3e" providerId="ADAL" clId="{25644E9C-B667-4B0A-884E-6DD67179AA53}" dt="2025-09-20T15:01:08.287" v="656" actId="1076"/>
          <ac:spMkLst>
            <pc:docMk/>
            <pc:sldMk cId="4010009646" sldId="286"/>
            <ac:spMk id="4" creationId="{805770E2-9C7D-3F6C-89CD-5FA5221AD7CA}"/>
          </ac:spMkLst>
        </pc:spChg>
        <pc:picChg chg="add mod">
          <ac:chgData name="Janette Raab" userId="35123a9c-a850-4a48-8e3f-ce61ac3b4f3e" providerId="ADAL" clId="{25644E9C-B667-4B0A-884E-6DD67179AA53}" dt="2025-09-20T15:01:16.083" v="658" actId="1076"/>
          <ac:picMkLst>
            <pc:docMk/>
            <pc:sldMk cId="4010009646" sldId="286"/>
            <ac:picMk id="6" creationId="{BB9F37D9-F5BE-3F5E-16EF-87E1BA1596E0}"/>
          </ac:picMkLst>
        </pc:picChg>
      </pc:sldChg>
      <pc:sldChg chg="modSp add mod">
        <pc:chgData name="Janette Raab" userId="35123a9c-a850-4a48-8e3f-ce61ac3b4f3e" providerId="ADAL" clId="{25644E9C-B667-4B0A-884E-6DD67179AA53}" dt="2025-09-20T14:08:35.136" v="113" actId="27636"/>
        <pc:sldMkLst>
          <pc:docMk/>
          <pc:sldMk cId="2928138180" sldId="287"/>
        </pc:sldMkLst>
        <pc:spChg chg="mod">
          <ac:chgData name="Janette Raab" userId="35123a9c-a850-4a48-8e3f-ce61ac3b4f3e" providerId="ADAL" clId="{25644E9C-B667-4B0A-884E-6DD67179AA53}" dt="2025-09-20T14:08:35.136" v="113" actId="27636"/>
          <ac:spMkLst>
            <pc:docMk/>
            <pc:sldMk cId="2928138180" sldId="287"/>
            <ac:spMk id="4" creationId="{5BB30B8D-E093-62A3-1927-3139EE02F5CD}"/>
          </ac:spMkLst>
        </pc:spChg>
      </pc:sldChg>
      <pc:sldChg chg="add ord">
        <pc:chgData name="Janette Raab" userId="35123a9c-a850-4a48-8e3f-ce61ac3b4f3e" providerId="ADAL" clId="{25644E9C-B667-4B0A-884E-6DD67179AA53}" dt="2025-09-20T14:15:29.769" v="124"/>
        <pc:sldMkLst>
          <pc:docMk/>
          <pc:sldMk cId="3648791412" sldId="288"/>
        </pc:sldMkLst>
      </pc:sldChg>
      <pc:sldChg chg="add del">
        <pc:chgData name="Janette Raab" userId="35123a9c-a850-4a48-8e3f-ce61ac3b4f3e" providerId="ADAL" clId="{25644E9C-B667-4B0A-884E-6DD67179AA53}" dt="2025-09-20T14:57:20.311" v="408" actId="2696"/>
        <pc:sldMkLst>
          <pc:docMk/>
          <pc:sldMk cId="889865691" sldId="289"/>
        </pc:sldMkLst>
      </pc:sldChg>
      <pc:sldChg chg="modSp add mod">
        <pc:chgData name="Janette Raab" userId="35123a9c-a850-4a48-8e3f-ce61ac3b4f3e" providerId="ADAL" clId="{25644E9C-B667-4B0A-884E-6DD67179AA53}" dt="2025-09-20T14:08:35.138" v="114" actId="27636"/>
        <pc:sldMkLst>
          <pc:docMk/>
          <pc:sldMk cId="3689934032" sldId="290"/>
        </pc:sldMkLst>
        <pc:spChg chg="mod">
          <ac:chgData name="Janette Raab" userId="35123a9c-a850-4a48-8e3f-ce61ac3b4f3e" providerId="ADAL" clId="{25644E9C-B667-4B0A-884E-6DD67179AA53}" dt="2025-09-20T14:08:35.138" v="114" actId="27636"/>
          <ac:spMkLst>
            <pc:docMk/>
            <pc:sldMk cId="3689934032" sldId="290"/>
            <ac:spMk id="4" creationId="{5DCE4D33-71F6-681A-695A-702061767D83}"/>
          </ac:spMkLst>
        </pc:spChg>
      </pc:sldChg>
      <pc:sldChg chg="add ord">
        <pc:chgData name="Janette Raab" userId="35123a9c-a850-4a48-8e3f-ce61ac3b4f3e" providerId="ADAL" clId="{25644E9C-B667-4B0A-884E-6DD67179AA53}" dt="2025-09-20T14:15:02.989" v="122"/>
        <pc:sldMkLst>
          <pc:docMk/>
          <pc:sldMk cId="3227934740" sldId="291"/>
        </pc:sldMkLst>
      </pc:sldChg>
      <pc:sldChg chg="modSp add mod">
        <pc:chgData name="Janette Raab" userId="35123a9c-a850-4a48-8e3f-ce61ac3b4f3e" providerId="ADAL" clId="{25644E9C-B667-4B0A-884E-6DD67179AA53}" dt="2025-09-20T14:08:35.105" v="112" actId="27636"/>
        <pc:sldMkLst>
          <pc:docMk/>
          <pc:sldMk cId="3949745921" sldId="292"/>
        </pc:sldMkLst>
        <pc:spChg chg="mod">
          <ac:chgData name="Janette Raab" userId="35123a9c-a850-4a48-8e3f-ce61ac3b4f3e" providerId="ADAL" clId="{25644E9C-B667-4B0A-884E-6DD67179AA53}" dt="2025-09-20T14:08:35.105" v="112" actId="27636"/>
          <ac:spMkLst>
            <pc:docMk/>
            <pc:sldMk cId="3949745921" sldId="292"/>
            <ac:spMk id="4" creationId="{07A96381-73BB-10AE-A7C7-F9B20878AE4A}"/>
          </ac:spMkLst>
        </pc:spChg>
      </pc:sldChg>
      <pc:sldChg chg="addSp delSp modSp add mod">
        <pc:chgData name="Janette Raab" userId="35123a9c-a850-4a48-8e3f-ce61ac3b4f3e" providerId="ADAL" clId="{25644E9C-B667-4B0A-884E-6DD67179AA53}" dt="2025-09-20T14:33:26.318" v="219" actId="1076"/>
        <pc:sldMkLst>
          <pc:docMk/>
          <pc:sldMk cId="1955669338" sldId="293"/>
        </pc:sldMkLst>
        <pc:spChg chg="mod">
          <ac:chgData name="Janette Raab" userId="35123a9c-a850-4a48-8e3f-ce61ac3b4f3e" providerId="ADAL" clId="{25644E9C-B667-4B0A-884E-6DD67179AA53}" dt="2025-09-20T14:29:48.892" v="206" actId="14100"/>
          <ac:spMkLst>
            <pc:docMk/>
            <pc:sldMk cId="1955669338" sldId="293"/>
            <ac:spMk id="2" creationId="{C0312B53-1954-84D0-F932-4F61EB233C2A}"/>
          </ac:spMkLst>
        </pc:spChg>
        <pc:picChg chg="add mod">
          <ac:chgData name="Janette Raab" userId="35123a9c-a850-4a48-8e3f-ce61ac3b4f3e" providerId="ADAL" clId="{25644E9C-B667-4B0A-884E-6DD67179AA53}" dt="2025-09-20T14:33:26.318" v="219" actId="1076"/>
          <ac:picMkLst>
            <pc:docMk/>
            <pc:sldMk cId="1955669338" sldId="293"/>
            <ac:picMk id="6" creationId="{D30FA169-3010-E252-E2DD-0E86550B6D9F}"/>
          </ac:picMkLst>
        </pc:picChg>
        <pc:picChg chg="add mod">
          <ac:chgData name="Janette Raab" userId="35123a9c-a850-4a48-8e3f-ce61ac3b4f3e" providerId="ADAL" clId="{25644E9C-B667-4B0A-884E-6DD67179AA53}" dt="2025-09-20T14:33:13.732" v="218" actId="1076"/>
          <ac:picMkLst>
            <pc:docMk/>
            <pc:sldMk cId="1955669338" sldId="293"/>
            <ac:picMk id="8" creationId="{A2C303ED-777B-FAC6-F4EA-507FBEA693B6}"/>
          </ac:picMkLst>
        </pc:picChg>
        <pc:picChg chg="add mod">
          <ac:chgData name="Janette Raab" userId="35123a9c-a850-4a48-8e3f-ce61ac3b4f3e" providerId="ADAL" clId="{25644E9C-B667-4B0A-884E-6DD67179AA53}" dt="2025-09-20T14:32:57.490" v="214" actId="1076"/>
          <ac:picMkLst>
            <pc:docMk/>
            <pc:sldMk cId="1955669338" sldId="293"/>
            <ac:picMk id="10" creationId="{03AF988E-D198-CAC1-F15D-7848CD32D255}"/>
          </ac:picMkLst>
        </pc:picChg>
      </pc:sldChg>
      <pc:sldChg chg="modSp new del mod">
        <pc:chgData name="Janette Raab" userId="35123a9c-a850-4a48-8e3f-ce61ac3b4f3e" providerId="ADAL" clId="{25644E9C-B667-4B0A-884E-6DD67179AA53}" dt="2025-09-20T14:17:00.929" v="128" actId="2696"/>
        <pc:sldMkLst>
          <pc:docMk/>
          <pc:sldMk cId="4252260001" sldId="293"/>
        </pc:sldMkLst>
      </pc:sldChg>
      <pc:sldChg chg="addSp delSp modSp add mod">
        <pc:chgData name="Janette Raab" userId="35123a9c-a850-4a48-8e3f-ce61ac3b4f3e" providerId="ADAL" clId="{25644E9C-B667-4B0A-884E-6DD67179AA53}" dt="2025-09-20T14:36:58.514" v="241" actId="1076"/>
        <pc:sldMkLst>
          <pc:docMk/>
          <pc:sldMk cId="1870950982" sldId="294"/>
        </pc:sldMkLst>
        <pc:spChg chg="mod">
          <ac:chgData name="Janette Raab" userId="35123a9c-a850-4a48-8e3f-ce61ac3b4f3e" providerId="ADAL" clId="{25644E9C-B667-4B0A-884E-6DD67179AA53}" dt="2025-09-20T14:33:54.037" v="228" actId="5793"/>
          <ac:spMkLst>
            <pc:docMk/>
            <pc:sldMk cId="1870950982" sldId="294"/>
            <ac:spMk id="2" creationId="{870E17C4-D36A-D6FC-2893-6A46A99128BC}"/>
          </ac:spMkLst>
        </pc:spChg>
        <pc:picChg chg="add mod">
          <ac:chgData name="Janette Raab" userId="35123a9c-a850-4a48-8e3f-ce61ac3b4f3e" providerId="ADAL" clId="{25644E9C-B667-4B0A-884E-6DD67179AA53}" dt="2025-09-20T14:35:29.655" v="231" actId="1076"/>
          <ac:picMkLst>
            <pc:docMk/>
            <pc:sldMk cId="1870950982" sldId="294"/>
            <ac:picMk id="7" creationId="{F14C1FA1-1484-8FA6-A70A-2E00D5F3D77B}"/>
          </ac:picMkLst>
        </pc:picChg>
        <pc:picChg chg="add mod">
          <ac:chgData name="Janette Raab" userId="35123a9c-a850-4a48-8e3f-ce61ac3b4f3e" providerId="ADAL" clId="{25644E9C-B667-4B0A-884E-6DD67179AA53}" dt="2025-09-20T14:36:58.514" v="241" actId="1076"/>
          <ac:picMkLst>
            <pc:docMk/>
            <pc:sldMk cId="1870950982" sldId="294"/>
            <ac:picMk id="11" creationId="{58FA807E-0A20-C1C7-249D-CB1BBF53DA92}"/>
          </ac:picMkLst>
        </pc:picChg>
        <pc:picChg chg="add mod">
          <ac:chgData name="Janette Raab" userId="35123a9c-a850-4a48-8e3f-ce61ac3b4f3e" providerId="ADAL" clId="{25644E9C-B667-4B0A-884E-6DD67179AA53}" dt="2025-09-20T14:36:54.389" v="240" actId="1076"/>
          <ac:picMkLst>
            <pc:docMk/>
            <pc:sldMk cId="1870950982" sldId="294"/>
            <ac:picMk id="13" creationId="{FF60C0BD-7122-2B6E-876D-120913D76912}"/>
          </ac:picMkLst>
        </pc:picChg>
      </pc:sldChg>
      <pc:sldChg chg="addSp delSp modSp add mod">
        <pc:chgData name="Janette Raab" userId="35123a9c-a850-4a48-8e3f-ce61ac3b4f3e" providerId="ADAL" clId="{25644E9C-B667-4B0A-884E-6DD67179AA53}" dt="2025-09-20T14:38:55.854" v="268" actId="1076"/>
        <pc:sldMkLst>
          <pc:docMk/>
          <pc:sldMk cId="3042563045" sldId="295"/>
        </pc:sldMkLst>
        <pc:spChg chg="mod">
          <ac:chgData name="Janette Raab" userId="35123a9c-a850-4a48-8e3f-ce61ac3b4f3e" providerId="ADAL" clId="{25644E9C-B667-4B0A-884E-6DD67179AA53}" dt="2025-09-20T14:37:16.937" v="257" actId="20577"/>
          <ac:spMkLst>
            <pc:docMk/>
            <pc:sldMk cId="3042563045" sldId="295"/>
            <ac:spMk id="2" creationId="{65C392C8-69ED-2795-81E6-B0727DDBE85F}"/>
          </ac:spMkLst>
        </pc:spChg>
        <pc:picChg chg="add del mod">
          <ac:chgData name="Janette Raab" userId="35123a9c-a850-4a48-8e3f-ce61ac3b4f3e" providerId="ADAL" clId="{25644E9C-B667-4B0A-884E-6DD67179AA53}" dt="2025-09-20T14:38:19.571" v="263" actId="478"/>
          <ac:picMkLst>
            <pc:docMk/>
            <pc:sldMk cId="3042563045" sldId="295"/>
            <ac:picMk id="6" creationId="{37F24C0C-89F7-2173-4191-D992EB66531C}"/>
          </ac:picMkLst>
        </pc:picChg>
        <pc:picChg chg="add mod">
          <ac:chgData name="Janette Raab" userId="35123a9c-a850-4a48-8e3f-ce61ac3b4f3e" providerId="ADAL" clId="{25644E9C-B667-4B0A-884E-6DD67179AA53}" dt="2025-09-20T14:38:55.854" v="268" actId="1076"/>
          <ac:picMkLst>
            <pc:docMk/>
            <pc:sldMk cId="3042563045" sldId="295"/>
            <ac:picMk id="9" creationId="{870B949E-159E-AD90-1A10-6CA75ED3B7A7}"/>
          </ac:picMkLst>
        </pc:picChg>
      </pc:sldChg>
      <pc:sldChg chg="addSp delSp modSp add mod">
        <pc:chgData name="Janette Raab" userId="35123a9c-a850-4a48-8e3f-ce61ac3b4f3e" providerId="ADAL" clId="{25644E9C-B667-4B0A-884E-6DD67179AA53}" dt="2025-09-20T14:54:13.872" v="407" actId="1076"/>
        <pc:sldMkLst>
          <pc:docMk/>
          <pc:sldMk cId="875854020" sldId="296"/>
        </pc:sldMkLst>
        <pc:spChg chg="mod">
          <ac:chgData name="Janette Raab" userId="35123a9c-a850-4a48-8e3f-ce61ac3b4f3e" providerId="ADAL" clId="{25644E9C-B667-4B0A-884E-6DD67179AA53}" dt="2025-09-20T14:41:43.370" v="400" actId="20577"/>
          <ac:spMkLst>
            <pc:docMk/>
            <pc:sldMk cId="875854020" sldId="296"/>
            <ac:spMk id="2" creationId="{44DAA942-E72E-A503-D9DE-B20D59373345}"/>
          </ac:spMkLst>
        </pc:spChg>
        <pc:spChg chg="mod">
          <ac:chgData name="Janette Raab" userId="35123a9c-a850-4a48-8e3f-ce61ac3b4f3e" providerId="ADAL" clId="{25644E9C-B667-4B0A-884E-6DD67179AA53}" dt="2025-09-20T14:41:12.350" v="343" actId="20577"/>
          <ac:spMkLst>
            <pc:docMk/>
            <pc:sldMk cId="875854020" sldId="296"/>
            <ac:spMk id="4" creationId="{74472DE4-742C-2C1F-F657-8FA2845C400F}"/>
          </ac:spMkLst>
        </pc:spChg>
        <pc:picChg chg="add mod">
          <ac:chgData name="Janette Raab" userId="35123a9c-a850-4a48-8e3f-ce61ac3b4f3e" providerId="ADAL" clId="{25644E9C-B667-4B0A-884E-6DD67179AA53}" dt="2025-09-20T14:54:13.872" v="407" actId="1076"/>
          <ac:picMkLst>
            <pc:docMk/>
            <pc:sldMk cId="875854020" sldId="296"/>
            <ac:picMk id="7" creationId="{7EF526A9-CC79-FDEE-3A1F-04301142528F}"/>
          </ac:picMkLst>
        </pc:picChg>
      </pc:sldChg>
      <pc:sldChg chg="add del">
        <pc:chgData name="Janette Raab" userId="35123a9c-a850-4a48-8e3f-ce61ac3b4f3e" providerId="ADAL" clId="{25644E9C-B667-4B0A-884E-6DD67179AA53}" dt="2025-09-20T14:39:30.507" v="270" actId="2696"/>
        <pc:sldMkLst>
          <pc:docMk/>
          <pc:sldMk cId="2939054359" sldId="296"/>
        </pc:sldMkLst>
      </pc:sldChg>
      <pc:sldChg chg="add">
        <pc:chgData name="Janette Raab" userId="35123a9c-a850-4a48-8e3f-ce61ac3b4f3e" providerId="ADAL" clId="{25644E9C-B667-4B0A-884E-6DD67179AA53}" dt="2025-09-20T14:57:34.044" v="409" actId="2890"/>
        <pc:sldMkLst>
          <pc:docMk/>
          <pc:sldMk cId="2102212743" sldId="297"/>
        </pc:sldMkLst>
      </pc:sldChg>
      <pc:sldChg chg="addSp delSp modSp new mod">
        <pc:chgData name="Janette Raab" userId="35123a9c-a850-4a48-8e3f-ce61ac3b4f3e" providerId="ADAL" clId="{25644E9C-B667-4B0A-884E-6DD67179AA53}" dt="2025-09-29T18:33:53.199" v="2080" actId="207"/>
        <pc:sldMkLst>
          <pc:docMk/>
          <pc:sldMk cId="3995765888" sldId="298"/>
        </pc:sldMkLst>
        <pc:spChg chg="mod">
          <ac:chgData name="Janette Raab" userId="35123a9c-a850-4a48-8e3f-ce61ac3b4f3e" providerId="ADAL" clId="{25644E9C-B667-4B0A-884E-6DD67179AA53}" dt="2025-09-26T15:06:01.672" v="711" actId="27636"/>
          <ac:spMkLst>
            <pc:docMk/>
            <pc:sldMk cId="3995765888" sldId="298"/>
            <ac:spMk id="4" creationId="{FA04FAF7-94AF-9164-4AA9-7371BCD63447}"/>
          </ac:spMkLst>
        </pc:spChg>
        <pc:spChg chg="add mod">
          <ac:chgData name="Janette Raab" userId="35123a9c-a850-4a48-8e3f-ce61ac3b4f3e" providerId="ADAL" clId="{25644E9C-B667-4B0A-884E-6DD67179AA53}" dt="2025-09-29T18:33:53.199" v="2080" actId="207"/>
          <ac:spMkLst>
            <pc:docMk/>
            <pc:sldMk cId="3995765888" sldId="298"/>
            <ac:spMk id="7" creationId="{0FA1E988-594D-CA23-D1F4-A5348EFEC9E2}"/>
          </ac:spMkLst>
        </pc:spChg>
        <pc:picChg chg="add mod ord">
          <ac:chgData name="Janette Raab" userId="35123a9c-a850-4a48-8e3f-ce61ac3b4f3e" providerId="ADAL" clId="{25644E9C-B667-4B0A-884E-6DD67179AA53}" dt="2025-09-26T15:13:00.999" v="1272" actId="1076"/>
          <ac:picMkLst>
            <pc:docMk/>
            <pc:sldMk cId="3995765888" sldId="298"/>
            <ac:picMk id="6" creationId="{B9032A57-DEFD-855D-6278-2A1067C522D4}"/>
          </ac:picMkLst>
        </pc:picChg>
      </pc:sldChg>
      <pc:sldChg chg="addSp delSp modSp add mod">
        <pc:chgData name="Janette Raab" userId="35123a9c-a850-4a48-8e3f-ce61ac3b4f3e" providerId="ADAL" clId="{25644E9C-B667-4B0A-884E-6DD67179AA53}" dt="2025-09-29T18:34:08.095" v="2082" actId="207"/>
        <pc:sldMkLst>
          <pc:docMk/>
          <pc:sldMk cId="2047860125" sldId="299"/>
        </pc:sldMkLst>
        <pc:spChg chg="mod">
          <ac:chgData name="Janette Raab" userId="35123a9c-a850-4a48-8e3f-ce61ac3b4f3e" providerId="ADAL" clId="{25644E9C-B667-4B0A-884E-6DD67179AA53}" dt="2025-09-29T18:34:08.095" v="2082" actId="207"/>
          <ac:spMkLst>
            <pc:docMk/>
            <pc:sldMk cId="2047860125" sldId="299"/>
            <ac:spMk id="7" creationId="{1BB431DB-A91F-2ACB-2474-219040C994E3}"/>
          </ac:spMkLst>
        </pc:spChg>
        <pc:picChg chg="mod">
          <ac:chgData name="Janette Raab" userId="35123a9c-a850-4a48-8e3f-ce61ac3b4f3e" providerId="ADAL" clId="{25644E9C-B667-4B0A-884E-6DD67179AA53}" dt="2025-09-26T15:18:08.278" v="1616" actId="1076"/>
          <ac:picMkLst>
            <pc:docMk/>
            <pc:sldMk cId="2047860125" sldId="299"/>
            <ac:picMk id="6" creationId="{CCBC02AE-2294-55F2-A650-12190500130E}"/>
          </ac:picMkLst>
        </pc:picChg>
        <pc:picChg chg="add mod">
          <ac:chgData name="Janette Raab" userId="35123a9c-a850-4a48-8e3f-ce61ac3b4f3e" providerId="ADAL" clId="{25644E9C-B667-4B0A-884E-6DD67179AA53}" dt="2025-09-26T15:19:27.652" v="1657" actId="1076"/>
          <ac:picMkLst>
            <pc:docMk/>
            <pc:sldMk cId="2047860125" sldId="299"/>
            <ac:picMk id="9" creationId="{F260FCFF-8C24-41DF-DD32-C109CAA59ED4}"/>
          </ac:picMkLst>
        </pc:picChg>
      </pc:sldChg>
      <pc:sldChg chg="addSp delSp modSp add mod">
        <pc:chgData name="Janette Raab" userId="35123a9c-a850-4a48-8e3f-ce61ac3b4f3e" providerId="ADAL" clId="{25644E9C-B667-4B0A-884E-6DD67179AA53}" dt="2025-09-26T15:32:05.114" v="1818" actId="1076"/>
        <pc:sldMkLst>
          <pc:docMk/>
          <pc:sldMk cId="84388452" sldId="300"/>
        </pc:sldMkLst>
        <pc:spChg chg="mod">
          <ac:chgData name="Janette Raab" userId="35123a9c-a850-4a48-8e3f-ce61ac3b4f3e" providerId="ADAL" clId="{25644E9C-B667-4B0A-884E-6DD67179AA53}" dt="2025-09-26T15:24:59.435" v="1793" actId="20577"/>
          <ac:spMkLst>
            <pc:docMk/>
            <pc:sldMk cId="84388452" sldId="300"/>
            <ac:spMk id="4" creationId="{08D83852-1859-9BD6-BD52-4D243D79FFD6}"/>
          </ac:spMkLst>
        </pc:spChg>
        <pc:picChg chg="add mod ord">
          <ac:chgData name="Janette Raab" userId="35123a9c-a850-4a48-8e3f-ce61ac3b4f3e" providerId="ADAL" clId="{25644E9C-B667-4B0A-884E-6DD67179AA53}" dt="2025-09-26T15:31:04.478" v="1814" actId="1076"/>
          <ac:picMkLst>
            <pc:docMk/>
            <pc:sldMk cId="84388452" sldId="300"/>
            <ac:picMk id="17" creationId="{138BB062-8093-4BAF-664C-166C1E9AB859}"/>
          </ac:picMkLst>
        </pc:picChg>
        <pc:picChg chg="add mod">
          <ac:chgData name="Janette Raab" userId="35123a9c-a850-4a48-8e3f-ce61ac3b4f3e" providerId="ADAL" clId="{25644E9C-B667-4B0A-884E-6DD67179AA53}" dt="2025-09-26T15:32:05.114" v="1818" actId="1076"/>
          <ac:picMkLst>
            <pc:docMk/>
            <pc:sldMk cId="84388452" sldId="300"/>
            <ac:picMk id="19" creationId="{377DDCD0-64B2-5504-63AA-48143C3366EB}"/>
          </ac:picMkLst>
        </pc:picChg>
      </pc:sldChg>
      <pc:sldChg chg="addSp delSp modSp add mod">
        <pc:chgData name="Janette Raab" userId="35123a9c-a850-4a48-8e3f-ce61ac3b4f3e" providerId="ADAL" clId="{25644E9C-B667-4B0A-884E-6DD67179AA53}" dt="2025-09-26T15:29:56.935" v="1810" actId="1582"/>
        <pc:sldMkLst>
          <pc:docMk/>
          <pc:sldMk cId="2816303846" sldId="301"/>
        </pc:sldMkLst>
        <pc:picChg chg="add mod ord">
          <ac:chgData name="Janette Raab" userId="35123a9c-a850-4a48-8e3f-ce61ac3b4f3e" providerId="ADAL" clId="{25644E9C-B667-4B0A-884E-6DD67179AA53}" dt="2025-09-26T15:29:56.935" v="1810" actId="1582"/>
          <ac:picMkLst>
            <pc:docMk/>
            <pc:sldMk cId="2816303846" sldId="301"/>
            <ac:picMk id="7" creationId="{BF6A2C6D-1897-0B0A-B81C-905359EF444D}"/>
          </ac:picMkLst>
        </pc:picChg>
      </pc:sldChg>
      <pc:sldChg chg="addSp delSp modSp new mod">
        <pc:chgData name="Janette Raab" userId="35123a9c-a850-4a48-8e3f-ce61ac3b4f3e" providerId="ADAL" clId="{25644E9C-B667-4B0A-884E-6DD67179AA53}" dt="2025-09-26T15:37:06.615" v="1868" actId="1076"/>
        <pc:sldMkLst>
          <pc:docMk/>
          <pc:sldMk cId="1466502529" sldId="302"/>
        </pc:sldMkLst>
        <pc:spChg chg="mod">
          <ac:chgData name="Janette Raab" userId="35123a9c-a850-4a48-8e3f-ce61ac3b4f3e" providerId="ADAL" clId="{25644E9C-B667-4B0A-884E-6DD67179AA53}" dt="2025-09-26T15:36:37.755" v="1866" actId="20577"/>
          <ac:spMkLst>
            <pc:docMk/>
            <pc:sldMk cId="1466502529" sldId="302"/>
            <ac:spMk id="4" creationId="{1A0BCF77-5125-A5FE-F6E8-0197EC099D54}"/>
          </ac:spMkLst>
        </pc:spChg>
        <pc:picChg chg="add mod ord">
          <ac:chgData name="Janette Raab" userId="35123a9c-a850-4a48-8e3f-ce61ac3b4f3e" providerId="ADAL" clId="{25644E9C-B667-4B0A-884E-6DD67179AA53}" dt="2025-09-26T15:37:06.615" v="1868" actId="1076"/>
          <ac:picMkLst>
            <pc:docMk/>
            <pc:sldMk cId="1466502529" sldId="302"/>
            <ac:picMk id="6" creationId="{D960BA1C-D97B-078F-FA35-D9AB5E98ED84}"/>
          </ac:picMkLst>
        </pc:picChg>
      </pc:sldChg>
      <pc:sldChg chg="addSp delSp modSp add mod">
        <pc:chgData name="Janette Raab" userId="35123a9c-a850-4a48-8e3f-ce61ac3b4f3e" providerId="ADAL" clId="{25644E9C-B667-4B0A-884E-6DD67179AA53}" dt="2025-09-29T18:33:32.814" v="2078" actId="1076"/>
        <pc:sldMkLst>
          <pc:docMk/>
          <pc:sldMk cId="2039700488" sldId="303"/>
        </pc:sldMkLst>
        <pc:spChg chg="mod">
          <ac:chgData name="Janette Raab" userId="35123a9c-a850-4a48-8e3f-ce61ac3b4f3e" providerId="ADAL" clId="{25644E9C-B667-4B0A-884E-6DD67179AA53}" dt="2025-09-26T15:37:42.532" v="1921" actId="122"/>
          <ac:spMkLst>
            <pc:docMk/>
            <pc:sldMk cId="2039700488" sldId="303"/>
            <ac:spMk id="4" creationId="{07A06720-00BF-204E-2F6E-9306B1B804DB}"/>
          </ac:spMkLst>
        </pc:spChg>
        <pc:picChg chg="add mod ord">
          <ac:chgData name="Janette Raab" userId="35123a9c-a850-4a48-8e3f-ce61ac3b4f3e" providerId="ADAL" clId="{25644E9C-B667-4B0A-884E-6DD67179AA53}" dt="2025-09-29T18:33:32.814" v="2078" actId="1076"/>
          <ac:picMkLst>
            <pc:docMk/>
            <pc:sldMk cId="2039700488" sldId="303"/>
            <ac:picMk id="8" creationId="{95F9753A-7673-092F-9880-A0D31F5A8EF6}"/>
          </ac:picMkLst>
        </pc:picChg>
      </pc:sldChg>
      <pc:sldChg chg="add">
        <pc:chgData name="Janette Raab" userId="35123a9c-a850-4a48-8e3f-ce61ac3b4f3e" providerId="ADAL" clId="{25644E9C-B667-4B0A-884E-6DD67179AA53}" dt="2025-09-29T18:35:29.659" v="2084"/>
        <pc:sldMkLst>
          <pc:docMk/>
          <pc:sldMk cId="450344466" sldId="304"/>
        </pc:sldMkLst>
      </pc:sldChg>
      <pc:sldMasterChg chg="addSldLayout">
        <pc:chgData name="Janette Raab" userId="35123a9c-a850-4a48-8e3f-ce61ac3b4f3e" providerId="ADAL" clId="{25644E9C-B667-4B0A-884E-6DD67179AA53}" dt="2025-09-29T18:35:29.656" v="2083" actId="27028"/>
        <pc:sldMasterMkLst>
          <pc:docMk/>
          <pc:sldMasterMk cId="0" sldId="2147483649"/>
        </pc:sldMasterMkLst>
        <pc:sldLayoutChg chg="add">
          <pc:chgData name="Janette Raab" userId="35123a9c-a850-4a48-8e3f-ce61ac3b4f3e" providerId="ADAL" clId="{25644E9C-B667-4B0A-884E-6DD67179AA53}" dt="2025-09-29T18:35:29.656" v="2083" actId="27028"/>
          <pc:sldLayoutMkLst>
            <pc:docMk/>
            <pc:sldMasterMk cId="0" sldId="2147483649"/>
            <pc:sldLayoutMk cId="913845648" sldId="2147483811"/>
          </pc:sldLayoutMkLst>
        </pc:sldLayoutChg>
      </pc:sldMasterChg>
      <pc:sldMasterChg chg="add replId addSldLayout">
        <pc:chgData name="Janette Raab" userId="35123a9c-a850-4a48-8e3f-ce61ac3b4f3e" providerId="ADAL" clId="{25644E9C-B667-4B0A-884E-6DD67179AA53}" dt="2025-09-29T18:35:29.656" v="2083" actId="27028"/>
        <pc:sldMasterMkLst>
          <pc:docMk/>
          <pc:sldMasterMk cId="0" sldId="2147483814"/>
        </pc:sldMasterMkLst>
        <pc:sldLayoutChg chg="add">
          <pc:chgData name="Janette Raab" userId="35123a9c-a850-4a48-8e3f-ce61ac3b4f3e" providerId="ADAL" clId="{25644E9C-B667-4B0A-884E-6DD67179AA53}" dt="2025-09-20T14:07:51.673" v="61" actId="27028"/>
          <pc:sldLayoutMkLst>
            <pc:docMk/>
            <pc:sldMasterMk cId="0" sldId="2147483814"/>
            <pc:sldLayoutMk cId="1558582509" sldId="2147483812"/>
          </pc:sldLayoutMkLst>
        </pc:sldLayoutChg>
        <pc:sldLayoutChg chg="add">
          <pc:chgData name="Janette Raab" userId="35123a9c-a850-4a48-8e3f-ce61ac3b4f3e" providerId="ADAL" clId="{25644E9C-B667-4B0A-884E-6DD67179AA53}" dt="2025-09-20T14:07:51.765" v="63" actId="27028"/>
          <pc:sldLayoutMkLst>
            <pc:docMk/>
            <pc:sldMasterMk cId="0" sldId="2147483814"/>
            <pc:sldLayoutMk cId="311484629" sldId="2147483813"/>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sz="quarter" idx="1"/>
          </p:nvPr>
        </p:nvSpPr>
        <p:spPr>
          <a:xfrm>
            <a:off x="3936768" y="0"/>
            <a:ext cx="3011699" cy="463408"/>
          </a:xfrm>
          <a:prstGeom prst="rect">
            <a:avLst/>
          </a:prstGeom>
        </p:spPr>
        <p:txBody>
          <a:bodyPr vert="horz" lIns="92492" tIns="46246" rIns="92492" bIns="46246" rtlCol="0"/>
          <a:lstStyle>
            <a:lvl1pPr algn="r">
              <a:defRPr sz="1200"/>
            </a:lvl1pPr>
          </a:lstStyle>
          <a:p>
            <a:fld id="{946E949C-7B33-417D-917F-DC9921D88059}" type="datetimeFigureOut">
              <a:rPr lang="en-US" smtClean="0"/>
              <a:t>9/29/2025</a:t>
            </a:fld>
            <a:endParaRPr lang="en-US"/>
          </a:p>
        </p:txBody>
      </p:sp>
      <p:sp>
        <p:nvSpPr>
          <p:cNvPr id="4" name="Footer Placeholder 3"/>
          <p:cNvSpPr>
            <a:spLocks noGrp="1"/>
          </p:cNvSpPr>
          <p:nvPr>
            <p:ph type="ftr" sz="quarter" idx="2"/>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5" name="Slide Number Placeholder 4"/>
          <p:cNvSpPr>
            <a:spLocks noGrp="1"/>
          </p:cNvSpPr>
          <p:nvPr>
            <p:ph type="sldNum" sz="quarter" idx="3"/>
          </p:nvPr>
        </p:nvSpPr>
        <p:spPr>
          <a:xfrm>
            <a:off x="3936768" y="8772669"/>
            <a:ext cx="3011699" cy="463407"/>
          </a:xfrm>
          <a:prstGeom prst="rect">
            <a:avLst/>
          </a:prstGeom>
        </p:spPr>
        <p:txBody>
          <a:bodyPr vert="horz" lIns="92492" tIns="46246" rIns="92492" bIns="46246" rtlCol="0" anchor="b"/>
          <a:lstStyle>
            <a:lvl1pPr algn="r">
              <a:defRPr sz="1200"/>
            </a:lvl1pPr>
          </a:lstStyle>
          <a:p>
            <a:fld id="{B284A0AB-8677-4809-B112-219226DF6BF7}" type="slidenum">
              <a:rPr lang="en-US" smtClean="0"/>
              <a:t>‹#›</a:t>
            </a:fld>
            <a:endParaRPr lang="en-US"/>
          </a:p>
        </p:txBody>
      </p:sp>
    </p:spTree>
    <p:extLst>
      <p:ext uri="{BB962C8B-B14F-4D97-AF65-F5344CB8AC3E}">
        <p14:creationId xmlns:p14="http://schemas.microsoft.com/office/powerpoint/2010/main" val="38391825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3011699" cy="46180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lvl1pPr>
              <a:defRPr sz="1200"/>
            </a:lvl1pPr>
          </a:lstStyle>
          <a:p>
            <a:pPr>
              <a:defRPr/>
            </a:pPr>
            <a:endParaRPr lang="en-US"/>
          </a:p>
        </p:txBody>
      </p:sp>
      <p:sp>
        <p:nvSpPr>
          <p:cNvPr id="7171" name="Rectangle 3"/>
          <p:cNvSpPr>
            <a:spLocks noGrp="1" noChangeArrowheads="1"/>
          </p:cNvSpPr>
          <p:nvPr>
            <p:ph type="dt" idx="1"/>
          </p:nvPr>
        </p:nvSpPr>
        <p:spPr bwMode="auto">
          <a:xfrm>
            <a:off x="3936768" y="0"/>
            <a:ext cx="3011699" cy="46180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lvl1pPr algn="r">
              <a:defRPr sz="1200"/>
            </a:lvl1pPr>
          </a:lstStyle>
          <a:p>
            <a:pPr>
              <a:defRPr/>
            </a:pPr>
            <a:endParaRPr lang="en-US"/>
          </a:p>
        </p:txBody>
      </p:sp>
      <p:sp>
        <p:nvSpPr>
          <p:cNvPr id="6148" name="Rectangle 4"/>
          <p:cNvSpPr>
            <a:spLocks noGrp="1" noRot="1" noChangeAspect="1" noChangeArrowheads="1" noTextEdit="1"/>
          </p:cNvSpPr>
          <p:nvPr>
            <p:ph type="sldImg" idx="2"/>
          </p:nvPr>
        </p:nvSpPr>
        <p:spPr bwMode="auto">
          <a:xfrm>
            <a:off x="1165225" y="692150"/>
            <a:ext cx="4619625" cy="34639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3" name="Rectangle 5"/>
          <p:cNvSpPr>
            <a:spLocks noGrp="1" noChangeArrowheads="1"/>
          </p:cNvSpPr>
          <p:nvPr>
            <p:ph type="body" sz="quarter" idx="3"/>
          </p:nvPr>
        </p:nvSpPr>
        <p:spPr bwMode="auto">
          <a:xfrm>
            <a:off x="695008" y="4387136"/>
            <a:ext cx="5560060" cy="415623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174" name="Rectangle 6"/>
          <p:cNvSpPr>
            <a:spLocks noGrp="1" noChangeArrowheads="1"/>
          </p:cNvSpPr>
          <p:nvPr>
            <p:ph type="ftr" sz="quarter" idx="4"/>
          </p:nvPr>
        </p:nvSpPr>
        <p:spPr bwMode="auto">
          <a:xfrm>
            <a:off x="0" y="8772668"/>
            <a:ext cx="3011699" cy="461804"/>
          </a:xfrm>
          <a:prstGeom prst="rect">
            <a:avLst/>
          </a:prstGeom>
          <a:noFill/>
          <a:ln w="9525">
            <a:noFill/>
            <a:miter lim="800000"/>
            <a:headEnd/>
            <a:tailEnd/>
          </a:ln>
          <a:effectLst/>
        </p:spPr>
        <p:txBody>
          <a:bodyPr vert="horz" wrap="square" lIns="92492" tIns="46246" rIns="92492" bIns="46246" numCol="1" anchor="b" anchorCtr="0" compatLnSpc="1">
            <a:prstTxWarp prst="textNoShape">
              <a:avLst/>
            </a:prstTxWarp>
          </a:bodyPr>
          <a:lstStyle>
            <a:lvl1pPr>
              <a:defRPr sz="1200"/>
            </a:lvl1pPr>
          </a:lstStyle>
          <a:p>
            <a:pPr>
              <a:defRPr/>
            </a:pPr>
            <a:endParaRPr lang="en-US"/>
          </a:p>
        </p:txBody>
      </p:sp>
      <p:sp>
        <p:nvSpPr>
          <p:cNvPr id="7175" name="Rectangle 7"/>
          <p:cNvSpPr>
            <a:spLocks noGrp="1" noChangeArrowheads="1"/>
          </p:cNvSpPr>
          <p:nvPr>
            <p:ph type="sldNum" sz="quarter" idx="5"/>
          </p:nvPr>
        </p:nvSpPr>
        <p:spPr bwMode="auto">
          <a:xfrm>
            <a:off x="3936768" y="8772668"/>
            <a:ext cx="3011699" cy="461804"/>
          </a:xfrm>
          <a:prstGeom prst="rect">
            <a:avLst/>
          </a:prstGeom>
          <a:noFill/>
          <a:ln w="9525">
            <a:noFill/>
            <a:miter lim="800000"/>
            <a:headEnd/>
            <a:tailEnd/>
          </a:ln>
          <a:effectLst/>
        </p:spPr>
        <p:txBody>
          <a:bodyPr vert="horz" wrap="square" lIns="92492" tIns="46246" rIns="92492" bIns="46246" numCol="1" anchor="b" anchorCtr="0" compatLnSpc="1">
            <a:prstTxWarp prst="textNoShape">
              <a:avLst/>
            </a:prstTxWarp>
          </a:bodyPr>
          <a:lstStyle>
            <a:lvl1pPr algn="r">
              <a:defRPr sz="1200"/>
            </a:lvl1pPr>
          </a:lstStyle>
          <a:p>
            <a:fld id="{0562F11B-B7F0-438F-98B2-65DBD36AD3AD}" type="slidenum">
              <a:rPr lang="en-US"/>
              <a:pPr/>
              <a:t>‹#›</a:t>
            </a:fld>
            <a:endParaRPr lang="en-US"/>
          </a:p>
        </p:txBody>
      </p:sp>
    </p:spTree>
    <p:extLst>
      <p:ext uri="{BB962C8B-B14F-4D97-AF65-F5344CB8AC3E}">
        <p14:creationId xmlns:p14="http://schemas.microsoft.com/office/powerpoint/2010/main" val="30614592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a:xfrm>
            <a:off x="396875" y="692150"/>
            <a:ext cx="6156325" cy="3463925"/>
          </a:xfrm>
          <a:ln/>
        </p:spPr>
      </p:sp>
      <p:sp>
        <p:nvSpPr>
          <p:cNvPr id="7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p:txBody>
      </p:sp>
      <p:sp>
        <p:nvSpPr>
          <p:cNvPr id="7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fld id="{85F6EF54-BD1E-4C87-AC8B-59522BF3514B}" type="slidenum">
              <a:rPr lang="en-US"/>
              <a:pPr/>
              <a:t>1</a:t>
            </a:fld>
            <a:endParaRPr lang="en-US" dirty="0"/>
          </a:p>
        </p:txBody>
      </p:sp>
    </p:spTree>
    <p:extLst>
      <p:ext uri="{BB962C8B-B14F-4D97-AF65-F5344CB8AC3E}">
        <p14:creationId xmlns:p14="http://schemas.microsoft.com/office/powerpoint/2010/main" val="2927589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523603" cy="540856"/>
          </a:xfrm>
          <a:prstGeom prst="rect">
            <a:avLst/>
          </a:prstGeom>
        </p:spPr>
      </p:pic>
    </p:spTree>
    <p:extLst>
      <p:ext uri="{BB962C8B-B14F-4D97-AF65-F5344CB8AC3E}">
        <p14:creationId xmlns:p14="http://schemas.microsoft.com/office/powerpoint/2010/main" val="913845648"/>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078" name="Rectangle 6"/>
          <p:cNvSpPr>
            <a:spLocks noGrp="1" noChangeArrowheads="1"/>
          </p:cNvSpPr>
          <p:nvPr>
            <p:ph type="ctrTitle" sz="quarter"/>
          </p:nvPr>
        </p:nvSpPr>
        <p:spPr>
          <a:xfrm>
            <a:off x="2894012" y="2209800"/>
            <a:ext cx="8456612" cy="1676400"/>
          </a:xfrm>
          <a:prstGeom prst="rect">
            <a:avLst/>
          </a:prstGeom>
        </p:spPr>
        <p:txBody>
          <a:bodyPr anchor="ctr" anchorCtr="1">
            <a:normAutofit/>
          </a:bodyPr>
          <a:lstStyle>
            <a:lvl1pPr>
              <a:defRPr>
                <a:solidFill>
                  <a:srgbClr val="912018"/>
                </a:solidFill>
              </a:defRPr>
            </a:lvl1pPr>
          </a:lstStyle>
          <a:p>
            <a:r>
              <a:rPr lang="en-US" dirty="0"/>
              <a:t>Enter Session Title</a:t>
            </a:r>
          </a:p>
        </p:txBody>
      </p:sp>
      <p:sp>
        <p:nvSpPr>
          <p:cNvPr id="3079" name="Rectangle 7"/>
          <p:cNvSpPr>
            <a:spLocks noGrp="1" noChangeArrowheads="1"/>
          </p:cNvSpPr>
          <p:nvPr>
            <p:ph type="subTitle" sz="quarter" idx="1"/>
          </p:nvPr>
        </p:nvSpPr>
        <p:spPr>
          <a:xfrm>
            <a:off x="3707893" y="4191000"/>
            <a:ext cx="7077186" cy="1219200"/>
          </a:xfrm>
          <a:prstGeom prst="rect">
            <a:avLst/>
          </a:prstGeom>
        </p:spPr>
        <p:txBody>
          <a:bodyPr anchor="ctr" anchorCtr="1">
            <a:normAutofit/>
          </a:bodyPr>
          <a:lstStyle>
            <a:lvl1pPr marL="0" indent="0" algn="ctr">
              <a:buFontTx/>
              <a:buNone/>
              <a:defRPr sz="3200" i="1">
                <a:solidFill>
                  <a:schemeClr val="accent5"/>
                </a:solidFill>
              </a:defRPr>
            </a:lvl1pPr>
          </a:lstStyle>
          <a:p>
            <a:r>
              <a:rPr lang="en-US" dirty="0"/>
              <a:t>Click to edit Master subtitle style</a:t>
            </a:r>
          </a:p>
        </p:txBody>
      </p:sp>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l="15741" r="10799"/>
          <a:stretch/>
        </p:blipFill>
        <p:spPr>
          <a:xfrm>
            <a:off x="0" y="0"/>
            <a:ext cx="2133600" cy="6858000"/>
          </a:xfrm>
          <a:prstGeom prst="rect">
            <a:avLst/>
          </a:prstGeom>
          <a:effectLst>
            <a:softEdge rad="63500"/>
          </a:effectLst>
        </p:spPr>
      </p:pic>
    </p:spTree>
    <p:extLst>
      <p:ext uri="{BB962C8B-B14F-4D97-AF65-F5344CB8AC3E}">
        <p14:creationId xmlns:p14="http://schemas.microsoft.com/office/powerpoint/2010/main" val="3114846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6" name="Rectangle 3"/>
          <p:cNvSpPr>
            <a:spLocks noChangeArrowheads="1"/>
          </p:cNvSpPr>
          <p:nvPr userDrawn="1"/>
        </p:nvSpPr>
        <p:spPr bwMode="auto">
          <a:xfrm>
            <a:off x="0" y="0"/>
            <a:ext cx="1143000" cy="2209800"/>
          </a:xfrm>
          <a:prstGeom prst="rect">
            <a:avLst/>
          </a:prstGeom>
          <a:gradFill rotWithShape="1">
            <a:gsLst>
              <a:gs pos="0">
                <a:srgbClr val="912018"/>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0"/>
            <a:ext cx="1143000" cy="5637213"/>
          </a:xfrm>
          <a:prstGeom prst="rect">
            <a:avLst/>
          </a:prstGeom>
          <a:gradFill rotWithShape="1">
            <a:gsLst>
              <a:gs pos="0">
                <a:srgbClr val="FFFFFF"/>
              </a:gs>
              <a:gs pos="100000">
                <a:srgbClr val="912018"/>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143000" cy="540856"/>
          </a:xfrm>
          <a:prstGeom prst="rect">
            <a:avLst/>
          </a:prstGeom>
        </p:spPr>
      </p:pic>
      <p:sp>
        <p:nvSpPr>
          <p:cNvPr id="2" name="Content Placeholder 2">
            <a:extLst>
              <a:ext uri="{FF2B5EF4-FFF2-40B4-BE49-F238E27FC236}">
                <a16:creationId xmlns:a16="http://schemas.microsoft.com/office/drawing/2014/main" id="{B70E60B1-4AF4-1A46-1CD5-AEFB05E43724}"/>
              </a:ext>
            </a:extLst>
          </p:cNvPr>
          <p:cNvSpPr>
            <a:spLocks noGrp="1"/>
          </p:cNvSpPr>
          <p:nvPr>
            <p:ph idx="1"/>
          </p:nvPr>
        </p:nvSpPr>
        <p:spPr>
          <a:xfrm>
            <a:off x="1522412" y="1371600"/>
            <a:ext cx="10287000" cy="5068093"/>
          </a:xfrm>
          <a:prstGeom prst="rect">
            <a:avLst/>
          </a:prstGeom>
        </p:spPr>
        <p:txBody>
          <a:bodyPr>
            <a:normAutofit/>
          </a:bodyPr>
          <a:lstStyle>
            <a:lvl1pPr>
              <a:defRPr sz="2400"/>
            </a:lvl1pPr>
            <a:lvl2pPr>
              <a:defRPr sz="2400"/>
            </a:lvl2pPr>
          </a:lstStyle>
          <a:p>
            <a:pPr marL="0" indent="0">
              <a:buNone/>
            </a:pPr>
            <a:r>
              <a:rPr lang="en-US" sz="2400" dirty="0">
                <a:solidFill>
                  <a:srgbClr val="3C3C3C"/>
                </a:solidFill>
                <a:latin typeface="Aptos" panose="020B0004020202020204" pitchFamily="34" charset="0"/>
              </a:rPr>
              <a:t>Text</a:t>
            </a:r>
          </a:p>
          <a:p>
            <a:pPr lvl="1"/>
            <a:r>
              <a:rPr lang="en-US" sz="2400" dirty="0">
                <a:solidFill>
                  <a:srgbClr val="3C3C3C"/>
                </a:solidFill>
                <a:latin typeface="Aptos" panose="020B0004020202020204" pitchFamily="34" charset="0"/>
              </a:rPr>
              <a:t>Bullet1</a:t>
            </a:r>
          </a:p>
          <a:p>
            <a:pPr lvl="1"/>
            <a:r>
              <a:rPr lang="en-US" sz="2400" dirty="0">
                <a:solidFill>
                  <a:srgbClr val="3C3C3C"/>
                </a:solidFill>
                <a:latin typeface="Aptos" panose="020B0004020202020204" pitchFamily="34" charset="0"/>
              </a:rPr>
              <a:t>Bullet2</a:t>
            </a:r>
          </a:p>
          <a:p>
            <a:pPr lvl="1"/>
            <a:r>
              <a:rPr lang="en-US" sz="2400" dirty="0">
                <a:solidFill>
                  <a:srgbClr val="3C3C3C"/>
                </a:solidFill>
                <a:latin typeface="Aptos" panose="020B0004020202020204" pitchFamily="34" charset="0"/>
              </a:rPr>
              <a:t>Bullet3</a:t>
            </a:r>
          </a:p>
          <a:p>
            <a:pPr lvl="1"/>
            <a:endParaRPr lang="en-US" sz="2400" dirty="0">
              <a:latin typeface="Aptos" panose="020B0004020202020204" pitchFamily="34" charset="0"/>
            </a:endParaRPr>
          </a:p>
          <a:p>
            <a:pPr marL="0" indent="0">
              <a:buNone/>
            </a:pPr>
            <a:r>
              <a:rPr lang="en-US" sz="2400" dirty="0">
                <a:solidFill>
                  <a:srgbClr val="3C3C3C"/>
                </a:solidFill>
                <a:latin typeface="Aptos" panose="020B0004020202020204" pitchFamily="34" charset="0"/>
              </a:rPr>
              <a:t>More text…</a:t>
            </a:r>
          </a:p>
          <a:p>
            <a:pPr lvl="1"/>
            <a:endParaRPr lang="en-US" sz="2400" dirty="0">
              <a:latin typeface="Aptos" panose="020B0004020202020204" pitchFamily="34" charset="0"/>
            </a:endParaRPr>
          </a:p>
          <a:p>
            <a:endParaRPr lang="en-US" sz="2400" dirty="0">
              <a:latin typeface="Aptos" panose="020B0004020202020204" pitchFamily="34" charset="0"/>
            </a:endParaRPr>
          </a:p>
        </p:txBody>
      </p:sp>
      <p:sp>
        <p:nvSpPr>
          <p:cNvPr id="8" name="Slide Number Placeholder 3">
            <a:extLst>
              <a:ext uri="{FF2B5EF4-FFF2-40B4-BE49-F238E27FC236}">
                <a16:creationId xmlns:a16="http://schemas.microsoft.com/office/drawing/2014/main" id="{AEF1C8E2-86A1-1155-CDEF-F9D34C0D9D97}"/>
              </a:ext>
            </a:extLst>
          </p:cNvPr>
          <p:cNvSpPr>
            <a:spLocks noGrp="1"/>
          </p:cNvSpPr>
          <p:nvPr>
            <p:ph type="sldNum" sz="quarter" idx="10"/>
          </p:nvPr>
        </p:nvSpPr>
        <p:spPr>
          <a:xfrm>
            <a:off x="11504612" y="6439693"/>
            <a:ext cx="381000" cy="227013"/>
          </a:xfrm>
          <a:prstGeom prst="rect">
            <a:avLst/>
          </a:prstGeom>
        </p:spPr>
        <p:txBody>
          <a:bodyPr/>
          <a:lstStyle/>
          <a:p>
            <a:fld id="{6BC5B7D4-66CA-4557-97B5-DBB83BE9C515}" type="slidenum">
              <a:rPr lang="en-US" smtClean="0">
                <a:latin typeface="Aptos" panose="020B0004020202020204" pitchFamily="34" charset="0"/>
              </a:rPr>
              <a:t>‹#›</a:t>
            </a:fld>
            <a:endParaRPr lang="en-US" dirty="0">
              <a:latin typeface="Aptos" panose="020B0004020202020204" pitchFamily="34" charset="0"/>
            </a:endParaRPr>
          </a:p>
        </p:txBody>
      </p:sp>
      <p:sp>
        <p:nvSpPr>
          <p:cNvPr id="9" name="Title 1">
            <a:extLst>
              <a:ext uri="{FF2B5EF4-FFF2-40B4-BE49-F238E27FC236}">
                <a16:creationId xmlns:a16="http://schemas.microsoft.com/office/drawing/2014/main" id="{1C41BF16-7B2D-BD9C-26D5-0779A7EED77D}"/>
              </a:ext>
            </a:extLst>
          </p:cNvPr>
          <p:cNvSpPr>
            <a:spLocks noGrp="1"/>
          </p:cNvSpPr>
          <p:nvPr>
            <p:ph type="title" idx="4294967295"/>
          </p:nvPr>
        </p:nvSpPr>
        <p:spPr>
          <a:xfrm>
            <a:off x="1522412" y="228600"/>
            <a:ext cx="10287000" cy="990600"/>
          </a:xfrm>
          <a:prstGeom prst="rect">
            <a:avLst/>
          </a:prstGeom>
        </p:spPr>
        <p:txBody>
          <a:bodyPr anchor="ctr">
            <a:normAutofit/>
          </a:bodyPr>
          <a:lstStyle>
            <a:lvl1pPr>
              <a:defRPr b="0">
                <a:solidFill>
                  <a:srgbClr val="912018"/>
                </a:solidFill>
              </a:defRPr>
            </a:lvl1pPr>
          </a:lstStyle>
          <a:p>
            <a:r>
              <a:rPr lang="en-US" dirty="0">
                <a:latin typeface="Aptos" panose="020B0004020202020204" pitchFamily="34" charset="0"/>
              </a:rPr>
              <a:t>Heading</a:t>
            </a:r>
          </a:p>
        </p:txBody>
      </p:sp>
    </p:spTree>
    <p:extLst>
      <p:ext uri="{BB962C8B-B14F-4D97-AF65-F5344CB8AC3E}">
        <p14:creationId xmlns:p14="http://schemas.microsoft.com/office/powerpoint/2010/main" val="15585825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078" name="Rectangle 6"/>
          <p:cNvSpPr>
            <a:spLocks noGrp="1" noChangeArrowheads="1"/>
          </p:cNvSpPr>
          <p:nvPr>
            <p:ph type="ctrTitle" sz="quarter"/>
          </p:nvPr>
        </p:nvSpPr>
        <p:spPr>
          <a:xfrm>
            <a:off x="2860038" y="2209800"/>
            <a:ext cx="9243192" cy="1676400"/>
          </a:xfrm>
          <a:prstGeom prst="rect">
            <a:avLst/>
          </a:prstGeom>
        </p:spPr>
        <p:txBody>
          <a:bodyPr anchor="ctr" anchorCtr="1">
            <a:normAutofit/>
          </a:bodyPr>
          <a:lstStyle>
            <a:lvl1pPr>
              <a:defRPr>
                <a:solidFill>
                  <a:schemeClr val="accent2"/>
                </a:solidFill>
              </a:defRPr>
            </a:lvl1pPr>
          </a:lstStyle>
          <a:p>
            <a:r>
              <a:rPr lang="en-US" dirty="0"/>
              <a:t>Enter Session Title</a:t>
            </a:r>
          </a:p>
        </p:txBody>
      </p:sp>
      <p:sp>
        <p:nvSpPr>
          <p:cNvPr id="3079" name="Rectangle 7"/>
          <p:cNvSpPr>
            <a:spLocks noGrp="1" noChangeArrowheads="1"/>
          </p:cNvSpPr>
          <p:nvPr>
            <p:ph type="subTitle" sz="quarter" idx="1"/>
          </p:nvPr>
        </p:nvSpPr>
        <p:spPr>
          <a:xfrm>
            <a:off x="3613905" y="4191000"/>
            <a:ext cx="7735461" cy="1219200"/>
          </a:xfrm>
          <a:prstGeom prst="rect">
            <a:avLst/>
          </a:prstGeom>
        </p:spPr>
        <p:txBody>
          <a:bodyPr anchor="ctr" anchorCtr="1">
            <a:normAutofit/>
          </a:bodyPr>
          <a:lstStyle>
            <a:lvl1pPr marL="0" indent="0" algn="ctr">
              <a:buFontTx/>
              <a:buNone/>
              <a:defRPr sz="3200" i="1">
                <a:solidFill>
                  <a:schemeClr val="accent5"/>
                </a:solidFill>
              </a:defRPr>
            </a:lvl1pPr>
          </a:lstStyle>
          <a:p>
            <a:r>
              <a:rPr lang="en-US" dirty="0"/>
              <a:t>Click to edit Master subtitle style</a:t>
            </a:r>
          </a:p>
        </p:txBody>
      </p:sp>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l="15741" r="10799"/>
          <a:stretch/>
        </p:blipFill>
        <p:spPr>
          <a:xfrm>
            <a:off x="0" y="0"/>
            <a:ext cx="2844059" cy="6858000"/>
          </a:xfrm>
          <a:prstGeom prst="rect">
            <a:avLst/>
          </a:prstGeom>
          <a:effectLst>
            <a:softEdge rad="63500"/>
          </a:effectLst>
        </p:spPr>
      </p:pic>
      <p:grpSp>
        <p:nvGrpSpPr>
          <p:cNvPr id="12" name="Group 11"/>
          <p:cNvGrpSpPr/>
          <p:nvPr userDrawn="1"/>
        </p:nvGrpSpPr>
        <p:grpSpPr>
          <a:xfrm>
            <a:off x="4343093" y="5486400"/>
            <a:ext cx="6277082" cy="1143000"/>
            <a:chOff x="2682362" y="2362201"/>
            <a:chExt cx="4709038" cy="1143000"/>
          </a:xfrm>
        </p:grpSpPr>
        <p:sp>
          <p:nvSpPr>
            <p:cNvPr id="11" name="Rectangle 10"/>
            <p:cNvSpPr/>
            <p:nvPr userDrawn="1"/>
          </p:nvSpPr>
          <p:spPr bwMode="auto">
            <a:xfrm>
              <a:off x="2682362" y="2362201"/>
              <a:ext cx="4709038" cy="1143000"/>
            </a:xfrm>
            <a:prstGeom prst="rect">
              <a:avLst/>
            </a:prstGeom>
            <a:gradFill flip="none" rotWithShape="1">
              <a:gsLst>
                <a:gs pos="0">
                  <a:srgbClr val="FFFFFF"/>
                </a:gs>
                <a:gs pos="100000">
                  <a:schemeClr val="accent2"/>
                </a:gs>
              </a:gsLst>
              <a:lin ang="18900000" scaled="1"/>
              <a:tileRect/>
            </a:gradFill>
            <a:ln w="28575"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1" compatLnSpc="1">
              <a:prstTxWarp prst="textNoShape">
                <a:avLst/>
              </a:prstTxWarp>
            </a:bodyPr>
            <a:lstStyle/>
            <a:p>
              <a:pPr marL="1371600" marR="0" lvl="2" indent="0" algn="ctr" defTabSz="914400" rtl="0" eaLnBrk="0" fontAlgn="base" latinLnBrk="0" hangingPunct="0">
                <a:lnSpc>
                  <a:spcPct val="100000"/>
                </a:lnSpc>
                <a:spcBef>
                  <a:spcPct val="0"/>
                </a:spcBef>
                <a:spcAft>
                  <a:spcPct val="0"/>
                </a:spcAft>
                <a:buClrTx/>
                <a:buSzTx/>
                <a:buFontTx/>
                <a:buNone/>
                <a:tabLst/>
              </a:pPr>
              <a:r>
                <a:rPr kumimoji="0" lang="en-US" sz="4100" b="0" i="0" u="none" strike="noStrike" cap="none" normalizeH="0" baseline="0" dirty="0">
                  <a:ln>
                    <a:noFill/>
                  </a:ln>
                  <a:solidFill>
                    <a:schemeClr val="accent6">
                      <a:lumMod val="50000"/>
                    </a:schemeClr>
                  </a:solidFill>
                  <a:effectLst/>
                  <a:latin typeface="Times New Roman" panose="02020603050405020304" pitchFamily="18" charset="0"/>
                  <a:cs typeface="Times New Roman" panose="02020603050405020304" pitchFamily="18" charset="0"/>
                </a:rPr>
                <a:t>KEYSTONE</a:t>
              </a:r>
            </a:p>
            <a:p>
              <a:pPr marL="1371600" marR="0" lvl="2" indent="0" algn="ctr" defTabSz="914400" rtl="0" eaLnBrk="0" fontAlgn="base" latinLnBrk="0" hangingPunct="0">
                <a:lnSpc>
                  <a:spcPct val="100000"/>
                </a:lnSpc>
                <a:spcBef>
                  <a:spcPct val="0"/>
                </a:spcBef>
                <a:spcAft>
                  <a:spcPct val="0"/>
                </a:spcAft>
                <a:buClrTx/>
                <a:buSzTx/>
                <a:buFontTx/>
                <a:buNone/>
                <a:tabLst/>
              </a:pPr>
              <a:r>
                <a:rPr kumimoji="0" lang="en-US" sz="2500" b="0" i="0" u="none" strike="noStrike" cap="none" normalizeH="0" baseline="0" dirty="0">
                  <a:ln>
                    <a:noFill/>
                  </a:ln>
                  <a:solidFill>
                    <a:schemeClr val="accent6">
                      <a:lumMod val="50000"/>
                    </a:schemeClr>
                  </a:solidFill>
                  <a:effectLst/>
                  <a:latin typeface="Times New Roman" panose="02020603050405020304" pitchFamily="18" charset="0"/>
                  <a:cs typeface="Times New Roman" panose="02020603050405020304" pitchFamily="18" charset="0"/>
                </a:rPr>
                <a:t>Information Systems</a:t>
              </a:r>
            </a:p>
          </p:txBody>
        </p:sp>
        <p:pic>
          <p:nvPicPr>
            <p:cNvPr id="9" name="Picture 8"/>
            <p:cNvPicPr>
              <a:picLocks noChangeAspect="1"/>
            </p:cNvPicPr>
            <p:nvPr userDrawn="1"/>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971800" y="2438400"/>
              <a:ext cx="1066800" cy="991065"/>
            </a:xfrm>
            <a:prstGeom prst="rect">
              <a:avLst/>
            </a:prstGeom>
          </p:spPr>
        </p:pic>
      </p:grpSp>
      <p:pic>
        <p:nvPicPr>
          <p:cNvPr id="3" name="Picture 2">
            <a:extLst>
              <a:ext uri="{FF2B5EF4-FFF2-40B4-BE49-F238E27FC236}">
                <a16:creationId xmlns:a16="http://schemas.microsoft.com/office/drawing/2014/main" id="{D0716FC7-89CE-5142-C82E-71E50D78B354}"/>
              </a:ext>
            </a:extLst>
          </p:cNvPr>
          <p:cNvPicPr>
            <a:picLocks noChangeAspect="1"/>
          </p:cNvPicPr>
          <p:nvPr userDrawn="1"/>
        </p:nvPicPr>
        <p:blipFill>
          <a:blip r:embed="rId4"/>
          <a:stretch>
            <a:fillRect/>
          </a:stretch>
        </p:blipFill>
        <p:spPr>
          <a:xfrm>
            <a:off x="5021455" y="91444"/>
            <a:ext cx="4920357" cy="2194557"/>
          </a:xfrm>
          <a:prstGeom prst="rect">
            <a:avLst/>
          </a:prstGeom>
        </p:spPr>
      </p:pic>
    </p:spTree>
    <p:extLst>
      <p:ext uri="{BB962C8B-B14F-4D97-AF65-F5344CB8AC3E}">
        <p14:creationId xmlns:p14="http://schemas.microsoft.com/office/powerpoint/2010/main" val="311484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dirty="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dirty="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523603" cy="540856"/>
          </a:xfrm>
          <a:prstGeom prst="rect">
            <a:avLst/>
          </a:prstGeom>
        </p:spPr>
      </p:pic>
    </p:spTree>
    <p:extLst>
      <p:ext uri="{BB962C8B-B14F-4D97-AF65-F5344CB8AC3E}">
        <p14:creationId xmlns:p14="http://schemas.microsoft.com/office/powerpoint/2010/main" val="1558582509"/>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8" name="Picture 27"/>
          <p:cNvPicPr>
            <a:picLocks noChangeAspect="1"/>
          </p:cNvPicPr>
          <p:nvPr userDrawn="1"/>
        </p:nvPicPr>
        <p:blipFill rotWithShape="1">
          <a:blip r:embed="rId5">
            <a:extLst>
              <a:ext uri="{28A0092B-C50C-407E-A947-70E740481C1C}">
                <a14:useLocalDpi xmlns:a14="http://schemas.microsoft.com/office/drawing/2010/main" val="0"/>
              </a:ext>
            </a:extLst>
          </a:blip>
          <a:srcRect l="15741" r="10799"/>
          <a:stretch/>
        </p:blipFill>
        <p:spPr>
          <a:xfrm>
            <a:off x="0" y="0"/>
            <a:ext cx="2133600" cy="6858000"/>
          </a:xfrm>
          <a:prstGeom prst="rect">
            <a:avLst/>
          </a:prstGeom>
          <a:effectLst>
            <a:softEdge rad="63500"/>
          </a:effectLst>
        </p:spPr>
      </p:pic>
      <p:sp>
        <p:nvSpPr>
          <p:cNvPr id="3" name="Rectangle 6">
            <a:extLst>
              <a:ext uri="{FF2B5EF4-FFF2-40B4-BE49-F238E27FC236}">
                <a16:creationId xmlns:a16="http://schemas.microsoft.com/office/drawing/2014/main" id="{26E0234B-89FB-D15D-1191-4C5E19BB1192}"/>
              </a:ext>
            </a:extLst>
          </p:cNvPr>
          <p:cNvSpPr txBox="1">
            <a:spLocks noChangeArrowheads="1"/>
          </p:cNvSpPr>
          <p:nvPr userDrawn="1"/>
        </p:nvSpPr>
        <p:spPr>
          <a:xfrm>
            <a:off x="2894012" y="2209800"/>
            <a:ext cx="8456612" cy="1676400"/>
          </a:xfrm>
          <a:prstGeom prst="rect">
            <a:avLst/>
          </a:prstGeom>
        </p:spPr>
        <p:txBody>
          <a:bodyPr anchor="ctr" anchorCtr="1">
            <a:normAutofit/>
          </a:bodyPr>
          <a:lstStyle>
            <a:lvl1pPr algn="ctr" rtl="0" eaLnBrk="0" fontAlgn="base" hangingPunct="0">
              <a:spcBef>
                <a:spcPct val="0"/>
              </a:spcBef>
              <a:spcAft>
                <a:spcPct val="0"/>
              </a:spcAft>
              <a:defRPr kumimoji="1" sz="4400" b="1">
                <a:solidFill>
                  <a:schemeClr val="accent2"/>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a:lstStyle>
          <a:p>
            <a:r>
              <a:rPr lang="en-US" kern="0"/>
              <a:t>Enter Session Title</a:t>
            </a:r>
            <a:endParaRPr lang="en-US" kern="0" dirty="0"/>
          </a:p>
        </p:txBody>
      </p:sp>
      <p:sp>
        <p:nvSpPr>
          <p:cNvPr id="4" name="Rectangle 7">
            <a:extLst>
              <a:ext uri="{FF2B5EF4-FFF2-40B4-BE49-F238E27FC236}">
                <a16:creationId xmlns:a16="http://schemas.microsoft.com/office/drawing/2014/main" id="{8A63B70C-9144-4513-8A54-7D0A612732EB}"/>
              </a:ext>
            </a:extLst>
          </p:cNvPr>
          <p:cNvSpPr txBox="1">
            <a:spLocks noChangeArrowheads="1"/>
          </p:cNvSpPr>
          <p:nvPr userDrawn="1"/>
        </p:nvSpPr>
        <p:spPr>
          <a:xfrm>
            <a:off x="3707893" y="4191000"/>
            <a:ext cx="7077186" cy="1219200"/>
          </a:xfrm>
          <a:prstGeom prst="rect">
            <a:avLst/>
          </a:prstGeom>
        </p:spPr>
        <p:txBody>
          <a:bodyPr anchor="ctr" anchorCtr="1">
            <a:normAutofit/>
          </a:bodyPr>
          <a:lstStyle>
            <a:lvl1pPr marL="0" indent="0" algn="ctr" rtl="0" eaLnBrk="0" fontAlgn="base" hangingPunct="0">
              <a:spcBef>
                <a:spcPct val="20000"/>
              </a:spcBef>
              <a:spcAft>
                <a:spcPct val="0"/>
              </a:spcAft>
              <a:buClr>
                <a:srgbClr val="AC0029"/>
              </a:buClr>
              <a:buFontTx/>
              <a:buNone/>
              <a:defRPr kumimoji="1" sz="3200" i="1">
                <a:solidFill>
                  <a:schemeClr val="accent5"/>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a:lstStyle>
          <a:p>
            <a:r>
              <a:rPr lang="en-US" kern="0"/>
              <a:t>Click to edit Master subtitle style</a:t>
            </a:r>
            <a:endParaRPr lang="en-US" kern="0" dirty="0"/>
          </a:p>
        </p:txBody>
      </p:sp>
    </p:spTree>
  </p:cSld>
  <p:clrMap bg1="lt1" tx1="dk1" bg2="lt2" tx2="dk2" accent1="accent1" accent2="accent2" accent3="accent3" accent4="accent4" accent5="accent5" accent6="accent6" hlink="hlink" folHlink="folHlink"/>
  <p:sldLayoutIdLst>
    <p:sldLayoutId id="2147483811" r:id="rId1"/>
    <p:sldLayoutId id="2147483810" r:id="rId2"/>
    <p:sldLayoutId id="2147483789" r:id="rId3"/>
  </p:sldLayoutIdLst>
  <p:hf hdr="0" ftr="0" dt="0"/>
  <p:txStyles>
    <p:titleStyle>
      <a:lvl1pPr algn="ctr" rtl="0" eaLnBrk="0" fontAlgn="base" hangingPunct="0">
        <a:spcBef>
          <a:spcPct val="0"/>
        </a:spcBef>
        <a:spcAft>
          <a:spcPct val="0"/>
        </a:spcAft>
        <a:defRPr kumimoji="1" sz="4400" b="1">
          <a:solidFill>
            <a:srgbClr val="AC0029"/>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p:titleStyle>
    <p:bodyStyle>
      <a:lvl1pPr marL="342900" indent="-342900" algn="l" rtl="0" eaLnBrk="0" fontAlgn="base" hangingPunct="0">
        <a:spcBef>
          <a:spcPct val="20000"/>
        </a:spcBef>
        <a:spcAft>
          <a:spcPct val="0"/>
        </a:spcAft>
        <a:buClr>
          <a:srgbClr val="AC0029"/>
        </a:buClr>
        <a:buChar char="•"/>
        <a:defRPr kumimoji="1" sz="3600">
          <a:solidFill>
            <a:srgbClr val="1C1C1C"/>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 name="Rectangle 6"/>
          <p:cNvSpPr txBox="1">
            <a:spLocks noChangeArrowheads="1"/>
          </p:cNvSpPr>
          <p:nvPr userDrawn="1"/>
        </p:nvSpPr>
        <p:spPr>
          <a:xfrm>
            <a:off x="2860038" y="1981200"/>
            <a:ext cx="9243192" cy="1676400"/>
          </a:xfrm>
          <a:prstGeom prst="rect">
            <a:avLst/>
          </a:prstGeom>
        </p:spPr>
        <p:txBody>
          <a:bodyPr anchor="ctr" anchorCtr="1">
            <a:normAutofit/>
          </a:bodyPr>
          <a:lstStyle>
            <a:lvl1pPr algn="ctr" rtl="0" eaLnBrk="0" fontAlgn="base" hangingPunct="0">
              <a:spcBef>
                <a:spcPct val="0"/>
              </a:spcBef>
              <a:spcAft>
                <a:spcPct val="0"/>
              </a:spcAft>
              <a:defRPr kumimoji="1" sz="4400" b="1">
                <a:solidFill>
                  <a:schemeClr val="accent2"/>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a:lstStyle>
          <a:p>
            <a:r>
              <a:rPr lang="en-US" sz="4400" kern="0" dirty="0"/>
              <a:t>Enter Session Title</a:t>
            </a:r>
          </a:p>
        </p:txBody>
      </p:sp>
      <p:sp>
        <p:nvSpPr>
          <p:cNvPr id="27" name="Rectangle 7"/>
          <p:cNvSpPr txBox="1">
            <a:spLocks noChangeArrowheads="1"/>
          </p:cNvSpPr>
          <p:nvPr userDrawn="1"/>
        </p:nvSpPr>
        <p:spPr>
          <a:xfrm>
            <a:off x="3613905" y="3962400"/>
            <a:ext cx="7735461" cy="1219200"/>
          </a:xfrm>
          <a:prstGeom prst="rect">
            <a:avLst/>
          </a:prstGeom>
        </p:spPr>
        <p:txBody>
          <a:bodyPr anchor="ctr" anchorCtr="1">
            <a:normAutofit/>
          </a:bodyPr>
          <a:lstStyle>
            <a:lvl1pPr marL="0" indent="0" algn="ctr" rtl="0" eaLnBrk="0" fontAlgn="base" hangingPunct="0">
              <a:spcBef>
                <a:spcPct val="20000"/>
              </a:spcBef>
              <a:spcAft>
                <a:spcPct val="0"/>
              </a:spcAft>
              <a:buClr>
                <a:srgbClr val="AC0029"/>
              </a:buClr>
              <a:buFontTx/>
              <a:buNone/>
              <a:defRPr kumimoji="1" sz="3200" i="1">
                <a:solidFill>
                  <a:schemeClr val="accent5"/>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a:lstStyle>
          <a:p>
            <a:r>
              <a:rPr lang="en-US" sz="3200" kern="0" dirty="0"/>
              <a:t>Click to edit Master subtitle style</a:t>
            </a:r>
          </a:p>
        </p:txBody>
      </p:sp>
      <p:pic>
        <p:nvPicPr>
          <p:cNvPr id="28" name="Picture 27"/>
          <p:cNvPicPr>
            <a:picLocks noChangeAspect="1"/>
          </p:cNvPicPr>
          <p:nvPr userDrawn="1"/>
        </p:nvPicPr>
        <p:blipFill rotWithShape="1">
          <a:blip r:embed="rId4">
            <a:extLst>
              <a:ext uri="{28A0092B-C50C-407E-A947-70E740481C1C}">
                <a14:useLocalDpi xmlns:a14="http://schemas.microsoft.com/office/drawing/2010/main" val="0"/>
              </a:ext>
            </a:extLst>
          </a:blip>
          <a:srcRect l="15741" r="10799"/>
          <a:stretch/>
        </p:blipFill>
        <p:spPr>
          <a:xfrm>
            <a:off x="0" y="0"/>
            <a:ext cx="2844059" cy="6858000"/>
          </a:xfrm>
          <a:prstGeom prst="rect">
            <a:avLst/>
          </a:prstGeom>
          <a:effectLst>
            <a:softEdge rad="63500"/>
          </a:effectLst>
        </p:spPr>
      </p:pic>
      <p:grpSp>
        <p:nvGrpSpPr>
          <p:cNvPr id="30" name="Group 29"/>
          <p:cNvGrpSpPr/>
          <p:nvPr userDrawn="1"/>
        </p:nvGrpSpPr>
        <p:grpSpPr>
          <a:xfrm>
            <a:off x="4343093" y="5486400"/>
            <a:ext cx="6277082" cy="1143000"/>
            <a:chOff x="2682362" y="2362201"/>
            <a:chExt cx="4709038" cy="1143000"/>
          </a:xfrm>
        </p:grpSpPr>
        <p:sp>
          <p:nvSpPr>
            <p:cNvPr id="31" name="Rectangle 30"/>
            <p:cNvSpPr/>
            <p:nvPr userDrawn="1"/>
          </p:nvSpPr>
          <p:spPr bwMode="auto">
            <a:xfrm>
              <a:off x="2682362" y="2362201"/>
              <a:ext cx="4709038" cy="1143000"/>
            </a:xfrm>
            <a:prstGeom prst="rect">
              <a:avLst/>
            </a:prstGeom>
            <a:gradFill flip="none" rotWithShape="1">
              <a:gsLst>
                <a:gs pos="0">
                  <a:srgbClr val="FFFFFF"/>
                </a:gs>
                <a:gs pos="100000">
                  <a:schemeClr val="accent2"/>
                </a:gs>
              </a:gsLst>
              <a:lin ang="18900000" scaled="1"/>
              <a:tileRect/>
            </a:gradFill>
            <a:ln w="28575"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1" compatLnSpc="1">
              <a:prstTxWarp prst="textNoShape">
                <a:avLst/>
              </a:prstTxWarp>
            </a:bodyPr>
            <a:lstStyle/>
            <a:p>
              <a:pPr marL="1371600" marR="0" lvl="2" indent="0" algn="ctr" defTabSz="914400" rtl="0" eaLnBrk="0" fontAlgn="base" latinLnBrk="0" hangingPunct="0">
                <a:lnSpc>
                  <a:spcPct val="100000"/>
                </a:lnSpc>
                <a:spcBef>
                  <a:spcPct val="0"/>
                </a:spcBef>
                <a:spcAft>
                  <a:spcPct val="0"/>
                </a:spcAft>
                <a:buClrTx/>
                <a:buSzTx/>
                <a:buFontTx/>
                <a:buNone/>
                <a:tabLst/>
              </a:pPr>
              <a:r>
                <a:rPr kumimoji="0" lang="en-US" sz="4100" b="0" i="0" u="none" strike="noStrike" cap="none" normalizeH="0" baseline="0" dirty="0">
                  <a:ln>
                    <a:noFill/>
                  </a:ln>
                  <a:solidFill>
                    <a:schemeClr val="accent6">
                      <a:lumMod val="50000"/>
                    </a:schemeClr>
                  </a:solidFill>
                  <a:effectLst/>
                  <a:latin typeface="Times New Roman" panose="02020603050405020304" pitchFamily="18" charset="0"/>
                  <a:cs typeface="Times New Roman" panose="02020603050405020304" pitchFamily="18" charset="0"/>
                </a:rPr>
                <a:t>KEYSTONE</a:t>
              </a:r>
            </a:p>
            <a:p>
              <a:pPr marL="1371600" marR="0" lvl="2" indent="0" algn="ctr" defTabSz="914400" rtl="0" eaLnBrk="0" fontAlgn="base" latinLnBrk="0" hangingPunct="0">
                <a:lnSpc>
                  <a:spcPct val="100000"/>
                </a:lnSpc>
                <a:spcBef>
                  <a:spcPct val="0"/>
                </a:spcBef>
                <a:spcAft>
                  <a:spcPct val="0"/>
                </a:spcAft>
                <a:buClrTx/>
                <a:buSzTx/>
                <a:buFontTx/>
                <a:buNone/>
                <a:tabLst/>
              </a:pPr>
              <a:r>
                <a:rPr kumimoji="0" lang="en-US" sz="2500" b="0" i="0" u="none" strike="noStrike" cap="none" normalizeH="0" baseline="0" dirty="0">
                  <a:ln>
                    <a:noFill/>
                  </a:ln>
                  <a:solidFill>
                    <a:schemeClr val="accent6">
                      <a:lumMod val="50000"/>
                    </a:schemeClr>
                  </a:solidFill>
                  <a:effectLst/>
                  <a:latin typeface="Times New Roman" panose="02020603050405020304" pitchFamily="18" charset="0"/>
                  <a:cs typeface="Times New Roman" panose="02020603050405020304" pitchFamily="18" charset="0"/>
                </a:rPr>
                <a:t>Information Systems</a:t>
              </a:r>
            </a:p>
          </p:txBody>
        </p:sp>
        <p:pic>
          <p:nvPicPr>
            <p:cNvPr id="32" name="Picture 31"/>
            <p:cNvPicPr>
              <a:picLocks noChangeAspect="1"/>
            </p:cNvPicPr>
            <p:nvPr userDrawn="1"/>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971800" y="2438400"/>
              <a:ext cx="1066800" cy="991065"/>
            </a:xfrm>
            <a:prstGeom prst="rect">
              <a:avLst/>
            </a:prstGeom>
          </p:spPr>
        </p:pic>
      </p:grpSp>
      <p:pic>
        <p:nvPicPr>
          <p:cNvPr id="2" name="Picture 1">
            <a:extLst>
              <a:ext uri="{FF2B5EF4-FFF2-40B4-BE49-F238E27FC236}">
                <a16:creationId xmlns:a16="http://schemas.microsoft.com/office/drawing/2014/main" id="{E9B316FD-61FF-4F1B-A6F4-9BE075701AE7}"/>
              </a:ext>
            </a:extLst>
          </p:cNvPr>
          <p:cNvPicPr>
            <a:picLocks noChangeAspect="1"/>
          </p:cNvPicPr>
          <p:nvPr userDrawn="1"/>
        </p:nvPicPr>
        <p:blipFill>
          <a:blip r:embed="rId6"/>
          <a:stretch>
            <a:fillRect/>
          </a:stretch>
        </p:blipFill>
        <p:spPr>
          <a:xfrm>
            <a:off x="4977104" y="228601"/>
            <a:ext cx="5101875" cy="2183871"/>
          </a:xfrm>
          <a:prstGeom prst="rect">
            <a:avLst/>
          </a:prstGeom>
        </p:spPr>
      </p:pic>
    </p:spTree>
  </p:cSld>
  <p:clrMap bg1="dk2" tx1="lt1" bg2="dk1" tx2="lt2" accent1="accent1" accent2="accent2" accent3="accent3" accent4="accent4" accent5="accent5" accent6="accent6" hlink="hlink" folHlink="folHlink"/>
  <p:sldLayoutIdLst>
    <p:sldLayoutId id="2147483813" r:id="rId1"/>
    <p:sldLayoutId id="2147483812" r:id="rId2"/>
  </p:sldLayoutIdLst>
  <p:hf hdr="0" ftr="0" dt="0"/>
  <p:txStyles>
    <p:titleStyle>
      <a:lvl1pPr algn="ctr" rtl="0" eaLnBrk="0" fontAlgn="base" hangingPunct="0">
        <a:spcBef>
          <a:spcPct val="0"/>
        </a:spcBef>
        <a:spcAft>
          <a:spcPct val="0"/>
        </a:spcAft>
        <a:defRPr kumimoji="1" sz="4400" b="1">
          <a:solidFill>
            <a:srgbClr val="AC0029"/>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p:titleStyle>
    <p:bodyStyle>
      <a:lvl1pPr marL="342900" indent="-342900" algn="l" rtl="0" eaLnBrk="0" fontAlgn="base" hangingPunct="0">
        <a:spcBef>
          <a:spcPct val="20000"/>
        </a:spcBef>
        <a:spcAft>
          <a:spcPct val="0"/>
        </a:spcAft>
        <a:buClr>
          <a:srgbClr val="AC0029"/>
        </a:buClr>
        <a:buChar char="•"/>
        <a:defRPr kumimoji="1" sz="3600">
          <a:solidFill>
            <a:srgbClr val="1C1C1C"/>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s://forms.gle/NfEjoQWxAwGvMoDr6"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2970212" y="3228249"/>
            <a:ext cx="8456612" cy="1676400"/>
          </a:xfrm>
        </p:spPr>
        <p:txBody>
          <a:bodyPr>
            <a:normAutofit/>
          </a:bodyPr>
          <a:lstStyle/>
          <a:p>
            <a:r>
              <a:rPr lang="en-US" sz="4400" b="1" dirty="0">
                <a:latin typeface="Aptos" panose="020B0004020202020204" pitchFamily="34" charset="0"/>
              </a:rPr>
              <a:t>BANK RECONCILIATION</a:t>
            </a:r>
            <a:endParaRPr lang="en-US" i="1" dirty="0">
              <a:latin typeface="Aptos" panose="020B0004020202020204" pitchFamily="34" charset="0"/>
            </a:endParaRPr>
          </a:p>
        </p:txBody>
      </p:sp>
      <p:sp>
        <p:nvSpPr>
          <p:cNvPr id="5" name="Subtitle 4">
            <a:extLst>
              <a:ext uri="{FF2B5EF4-FFF2-40B4-BE49-F238E27FC236}">
                <a16:creationId xmlns:a16="http://schemas.microsoft.com/office/drawing/2014/main" id="{048B246D-968B-1076-365A-F9C90A27D659}"/>
              </a:ext>
            </a:extLst>
          </p:cNvPr>
          <p:cNvSpPr>
            <a:spLocks noGrp="1"/>
          </p:cNvSpPr>
          <p:nvPr>
            <p:ph type="subTitle" sz="quarter" idx="1"/>
          </p:nvPr>
        </p:nvSpPr>
        <p:spPr>
          <a:xfrm>
            <a:off x="3659925" y="5257800"/>
            <a:ext cx="7077186" cy="609600"/>
          </a:xfrm>
        </p:spPr>
        <p:txBody>
          <a:bodyPr/>
          <a:lstStyle/>
          <a:p>
            <a:r>
              <a:rPr lang="en-US" dirty="0"/>
              <a:t>Janette Raab</a:t>
            </a:r>
          </a:p>
        </p:txBody>
      </p:sp>
      <p:sp>
        <p:nvSpPr>
          <p:cNvPr id="6" name="Title 1">
            <a:extLst>
              <a:ext uri="{FF2B5EF4-FFF2-40B4-BE49-F238E27FC236}">
                <a16:creationId xmlns:a16="http://schemas.microsoft.com/office/drawing/2014/main" id="{7436CC67-F70D-3153-1B17-FFD5C2FB1AFC}"/>
              </a:ext>
            </a:extLst>
          </p:cNvPr>
          <p:cNvSpPr txBox="1">
            <a:spLocks/>
          </p:cNvSpPr>
          <p:nvPr/>
        </p:nvSpPr>
        <p:spPr>
          <a:xfrm>
            <a:off x="5103019" y="1648550"/>
            <a:ext cx="4190999" cy="1226549"/>
          </a:xfrm>
          <a:prstGeom prst="rect">
            <a:avLst/>
          </a:prstGeom>
          <a:noFill/>
          <a:ln w="28575" cap="rnd" cmpd="sng">
            <a:solidFill>
              <a:schemeClr val="tx1">
                <a:lumMod val="50000"/>
                <a:lumOff val="50000"/>
              </a:schemeClr>
            </a:solidFill>
            <a:bevel/>
          </a:ln>
        </p:spPr>
        <p:txBody>
          <a:bodyPr vert="horz" lIns="91440" tIns="45720" rIns="91440" bIns="45720" rtlCol="0" anchor="ctr">
            <a:normAutofit fontScale="7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900" dirty="0">
                <a:solidFill>
                  <a:srgbClr val="912018"/>
                </a:solidFill>
                <a:latin typeface="Aptos" panose="020B0004020202020204" pitchFamily="34" charset="0"/>
              </a:rPr>
              <a:t>NASU 2025</a:t>
            </a:r>
            <a:br>
              <a:rPr lang="en-US" dirty="0">
                <a:solidFill>
                  <a:srgbClr val="912018"/>
                </a:solidFill>
                <a:latin typeface="Aptos" panose="020B0004020202020204" pitchFamily="34" charset="0"/>
              </a:rPr>
            </a:br>
            <a:r>
              <a:rPr lang="en-US" sz="2100" dirty="0">
                <a:solidFill>
                  <a:srgbClr val="912018"/>
                </a:solidFill>
                <a:latin typeface="Aptos" panose="020B0004020202020204" pitchFamily="34" charset="0"/>
              </a:rPr>
              <a:t>Wednesday, October 1</a:t>
            </a:r>
            <a:r>
              <a:rPr lang="en-US" sz="2100" baseline="30000" dirty="0">
                <a:solidFill>
                  <a:srgbClr val="912018"/>
                </a:solidFill>
                <a:latin typeface="Aptos" panose="020B0004020202020204" pitchFamily="34" charset="0"/>
              </a:rPr>
              <a:t>st</a:t>
            </a:r>
            <a:r>
              <a:rPr lang="en-US" sz="2100" dirty="0">
                <a:solidFill>
                  <a:srgbClr val="912018"/>
                </a:solidFill>
                <a:latin typeface="Aptos" panose="020B0004020202020204" pitchFamily="34" charset="0"/>
              </a:rPr>
              <a:t> – Friday, October 3</a:t>
            </a:r>
            <a:r>
              <a:rPr lang="en-US" sz="2100" baseline="30000" dirty="0">
                <a:solidFill>
                  <a:srgbClr val="912018"/>
                </a:solidFill>
                <a:latin typeface="Aptos" panose="020B0004020202020204" pitchFamily="34" charset="0"/>
              </a:rPr>
              <a:t>rd</a:t>
            </a:r>
            <a:r>
              <a:rPr lang="en-US" sz="2100" dirty="0">
                <a:solidFill>
                  <a:srgbClr val="912018"/>
                </a:solidFill>
                <a:latin typeface="Aptos" panose="020B0004020202020204" pitchFamily="34" charset="0"/>
              </a:rPr>
              <a:t> </a:t>
            </a:r>
            <a:endParaRPr lang="en-US" sz="2000" dirty="0">
              <a:solidFill>
                <a:srgbClr val="912018"/>
              </a:solidFill>
              <a:latin typeface="Aptos" panose="020B0004020202020204" pitchFamily="34" charset="0"/>
            </a:endParaRPr>
          </a:p>
          <a:p>
            <a:endParaRPr lang="en-US" sz="1500" dirty="0">
              <a:solidFill>
                <a:srgbClr val="912018"/>
              </a:solidFill>
              <a:latin typeface="Aptos" panose="020B0004020202020204" pitchFamily="34" charset="0"/>
            </a:endParaRPr>
          </a:p>
          <a:p>
            <a:r>
              <a:rPr lang="en-US" sz="2000" b="1" i="1" dirty="0">
                <a:solidFill>
                  <a:srgbClr val="912018"/>
                </a:solidFill>
                <a:latin typeface="Aptos" panose="020B0004020202020204" pitchFamily="34" charset="0"/>
              </a:rPr>
              <a:t>Nashville, TN</a:t>
            </a:r>
            <a:endParaRPr lang="en-US" sz="2700" b="1" i="1" dirty="0">
              <a:solidFill>
                <a:srgbClr val="912018"/>
              </a:solidFill>
              <a:latin typeface="Aptos" panose="020B0004020202020204" pitchFamily="34" charset="0"/>
            </a:endParaRPr>
          </a:p>
        </p:txBody>
      </p:sp>
      <p:pic>
        <p:nvPicPr>
          <p:cNvPr id="9" name="Picture 8" descr="A grey and red logo&#10;&#10;AI-generated content may be incorrect.">
            <a:extLst>
              <a:ext uri="{FF2B5EF4-FFF2-40B4-BE49-F238E27FC236}">
                <a16:creationId xmlns:a16="http://schemas.microsoft.com/office/drawing/2014/main" id="{1E39CF13-9B43-F627-F5C2-26C218F3EF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71094" y="289560"/>
            <a:ext cx="2254587" cy="1005840"/>
          </a:xfrm>
          <a:prstGeom prst="rect">
            <a:avLst/>
          </a:prstGeom>
        </p:spPr>
      </p:pic>
    </p:spTree>
    <p:extLst>
      <p:ext uri="{BB962C8B-B14F-4D97-AF65-F5344CB8AC3E}">
        <p14:creationId xmlns:p14="http://schemas.microsoft.com/office/powerpoint/2010/main" val="4925488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D3AC42-69ED-0AF1-A79B-1A37ACF71DD8}"/>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5C392C8-69ED-2795-81E6-B0727DDBE85F}"/>
              </a:ext>
            </a:extLst>
          </p:cNvPr>
          <p:cNvSpPr>
            <a:spLocks noGrp="1"/>
          </p:cNvSpPr>
          <p:nvPr>
            <p:ph idx="1"/>
          </p:nvPr>
        </p:nvSpPr>
        <p:spPr>
          <a:xfrm>
            <a:off x="1560513" y="1144587"/>
            <a:ext cx="10248899" cy="5408613"/>
          </a:xfrm>
        </p:spPr>
        <p:txBody>
          <a:bodyPr/>
          <a:lstStyle/>
          <a:p>
            <a:r>
              <a:rPr lang="en-US" sz="3200" dirty="0"/>
              <a:t>Drill Down – Journal Entries</a:t>
            </a:r>
          </a:p>
          <a:p>
            <a:pPr marL="457200" lvl="1" indent="0">
              <a:buNone/>
            </a:pPr>
            <a:endParaRPr lang="en-US" sz="2400" dirty="0"/>
          </a:p>
          <a:p>
            <a:pPr lvl="1"/>
            <a:endParaRPr lang="en-US" sz="1600" dirty="0"/>
          </a:p>
        </p:txBody>
      </p:sp>
      <p:sp>
        <p:nvSpPr>
          <p:cNvPr id="3" name="Slide Number Placeholder 2">
            <a:extLst>
              <a:ext uri="{FF2B5EF4-FFF2-40B4-BE49-F238E27FC236}">
                <a16:creationId xmlns:a16="http://schemas.microsoft.com/office/drawing/2014/main" id="{961DF13B-6C73-3657-8F08-031F3AFBF4D6}"/>
              </a:ext>
            </a:extLst>
          </p:cNvPr>
          <p:cNvSpPr>
            <a:spLocks noGrp="1"/>
          </p:cNvSpPr>
          <p:nvPr>
            <p:ph type="sldNum" sz="quarter" idx="10"/>
          </p:nvPr>
        </p:nvSpPr>
        <p:spPr/>
        <p:txBody>
          <a:bodyPr/>
          <a:lstStyle/>
          <a:p>
            <a:fld id="{E01ABE7C-D557-4CAA-AC9E-0A55A9FE9F7F}" type="slidenum">
              <a:rPr lang="en-US" smtClean="0"/>
              <a:pPr/>
              <a:t>10</a:t>
            </a:fld>
            <a:endParaRPr lang="en-US" dirty="0"/>
          </a:p>
        </p:txBody>
      </p:sp>
      <p:sp>
        <p:nvSpPr>
          <p:cNvPr id="4" name="Content Placeholder 3">
            <a:extLst>
              <a:ext uri="{FF2B5EF4-FFF2-40B4-BE49-F238E27FC236}">
                <a16:creationId xmlns:a16="http://schemas.microsoft.com/office/drawing/2014/main" id="{9D7D38DF-6930-371E-63BA-21A3A2D7276A}"/>
              </a:ext>
            </a:extLst>
          </p:cNvPr>
          <p:cNvSpPr>
            <a:spLocks noGrp="1"/>
          </p:cNvSpPr>
          <p:nvPr>
            <p:ph sz="quarter" idx="11"/>
          </p:nvPr>
        </p:nvSpPr>
        <p:spPr>
          <a:xfrm>
            <a:off x="2855912" y="77787"/>
            <a:ext cx="7772400" cy="1066800"/>
          </a:xfrm>
        </p:spPr>
        <p:txBody>
          <a:bodyPr>
            <a:normAutofit fontScale="77500" lnSpcReduction="20000"/>
          </a:bodyPr>
          <a:lstStyle/>
          <a:p>
            <a:pPr algn="ctr"/>
            <a:r>
              <a:rPr lang="en-US" sz="4400" dirty="0"/>
              <a:t>Deposits/Checks/Other Transactions</a:t>
            </a:r>
          </a:p>
          <a:p>
            <a:pPr algn="ctr"/>
            <a:r>
              <a:rPr lang="en-US" sz="4400" dirty="0"/>
              <a:t>(KF0196)</a:t>
            </a:r>
          </a:p>
        </p:txBody>
      </p:sp>
      <p:pic>
        <p:nvPicPr>
          <p:cNvPr id="6" name="Picture 5">
            <a:extLst>
              <a:ext uri="{FF2B5EF4-FFF2-40B4-BE49-F238E27FC236}">
                <a16:creationId xmlns:a16="http://schemas.microsoft.com/office/drawing/2014/main" id="{37F24C0C-89F7-2173-4191-D992EB66531C}"/>
              </a:ext>
            </a:extLst>
          </p:cNvPr>
          <p:cNvPicPr>
            <a:picLocks noChangeAspect="1"/>
          </p:cNvPicPr>
          <p:nvPr/>
        </p:nvPicPr>
        <p:blipFill>
          <a:blip r:embed="rId2"/>
          <a:stretch>
            <a:fillRect/>
          </a:stretch>
        </p:blipFill>
        <p:spPr>
          <a:xfrm>
            <a:off x="2159947" y="1847023"/>
            <a:ext cx="9164329" cy="295316"/>
          </a:xfrm>
          <a:prstGeom prst="rect">
            <a:avLst/>
          </a:prstGeom>
        </p:spPr>
      </p:pic>
      <p:pic>
        <p:nvPicPr>
          <p:cNvPr id="9" name="Picture 8">
            <a:extLst>
              <a:ext uri="{FF2B5EF4-FFF2-40B4-BE49-F238E27FC236}">
                <a16:creationId xmlns:a16="http://schemas.microsoft.com/office/drawing/2014/main" id="{870B949E-159E-AD90-1A10-6CA75ED3B7A7}"/>
              </a:ext>
            </a:extLst>
          </p:cNvPr>
          <p:cNvPicPr>
            <a:picLocks noChangeAspect="1"/>
          </p:cNvPicPr>
          <p:nvPr/>
        </p:nvPicPr>
        <p:blipFill>
          <a:blip r:embed="rId3"/>
          <a:stretch>
            <a:fillRect/>
          </a:stretch>
        </p:blipFill>
        <p:spPr>
          <a:xfrm>
            <a:off x="4170362" y="2643400"/>
            <a:ext cx="5029200" cy="3408738"/>
          </a:xfrm>
          <a:prstGeom prst="rect">
            <a:avLst/>
          </a:prstGeom>
        </p:spPr>
      </p:pic>
    </p:spTree>
    <p:extLst>
      <p:ext uri="{BB962C8B-B14F-4D97-AF65-F5344CB8AC3E}">
        <p14:creationId xmlns:p14="http://schemas.microsoft.com/office/powerpoint/2010/main" val="30425630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55AB60-9499-0394-F9F7-6864577A337D}"/>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4DAA942-E72E-A503-D9DE-B20D59373345}"/>
              </a:ext>
            </a:extLst>
          </p:cNvPr>
          <p:cNvSpPr>
            <a:spLocks noGrp="1"/>
          </p:cNvSpPr>
          <p:nvPr>
            <p:ph idx="1"/>
          </p:nvPr>
        </p:nvSpPr>
        <p:spPr>
          <a:xfrm>
            <a:off x="1560513" y="1144587"/>
            <a:ext cx="10248899" cy="5408613"/>
          </a:xfrm>
        </p:spPr>
        <p:txBody>
          <a:bodyPr/>
          <a:lstStyle/>
          <a:p>
            <a:r>
              <a:rPr lang="en-US" sz="3200" dirty="0"/>
              <a:t>Bank Reconciliation – Check Cleared Date</a:t>
            </a:r>
          </a:p>
          <a:p>
            <a:pPr marL="457200" lvl="1" indent="0">
              <a:buNone/>
            </a:pPr>
            <a:endParaRPr lang="en-US" sz="2400" dirty="0"/>
          </a:p>
          <a:p>
            <a:pPr lvl="1"/>
            <a:endParaRPr lang="en-US" sz="1600" dirty="0"/>
          </a:p>
        </p:txBody>
      </p:sp>
      <p:sp>
        <p:nvSpPr>
          <p:cNvPr id="3" name="Slide Number Placeholder 2">
            <a:extLst>
              <a:ext uri="{FF2B5EF4-FFF2-40B4-BE49-F238E27FC236}">
                <a16:creationId xmlns:a16="http://schemas.microsoft.com/office/drawing/2014/main" id="{E2038847-F40E-3EE6-2850-35BD93AC5B7E}"/>
              </a:ext>
            </a:extLst>
          </p:cNvPr>
          <p:cNvSpPr>
            <a:spLocks noGrp="1"/>
          </p:cNvSpPr>
          <p:nvPr>
            <p:ph type="sldNum" sz="quarter" idx="10"/>
          </p:nvPr>
        </p:nvSpPr>
        <p:spPr/>
        <p:txBody>
          <a:bodyPr/>
          <a:lstStyle/>
          <a:p>
            <a:fld id="{E01ABE7C-D557-4CAA-AC9E-0A55A9FE9F7F}" type="slidenum">
              <a:rPr lang="en-US" smtClean="0"/>
              <a:pPr/>
              <a:t>11</a:t>
            </a:fld>
            <a:endParaRPr lang="en-US" dirty="0"/>
          </a:p>
        </p:txBody>
      </p:sp>
      <p:sp>
        <p:nvSpPr>
          <p:cNvPr id="4" name="Content Placeholder 3">
            <a:extLst>
              <a:ext uri="{FF2B5EF4-FFF2-40B4-BE49-F238E27FC236}">
                <a16:creationId xmlns:a16="http://schemas.microsoft.com/office/drawing/2014/main" id="{74472DE4-742C-2C1F-F657-8FA2845C400F}"/>
              </a:ext>
            </a:extLst>
          </p:cNvPr>
          <p:cNvSpPr>
            <a:spLocks noGrp="1"/>
          </p:cNvSpPr>
          <p:nvPr>
            <p:ph sz="quarter" idx="11"/>
          </p:nvPr>
        </p:nvSpPr>
        <p:spPr>
          <a:xfrm>
            <a:off x="2855912" y="77787"/>
            <a:ext cx="7772400" cy="1066800"/>
          </a:xfrm>
        </p:spPr>
        <p:txBody>
          <a:bodyPr>
            <a:normAutofit fontScale="85000" lnSpcReduction="20000"/>
          </a:bodyPr>
          <a:lstStyle/>
          <a:p>
            <a:pPr algn="ctr"/>
            <a:r>
              <a:rPr lang="en-US" sz="4400" dirty="0"/>
              <a:t>Check History Inquiry AP (AP3421) and Check History Payroll (KE0156)</a:t>
            </a:r>
          </a:p>
        </p:txBody>
      </p:sp>
      <p:pic>
        <p:nvPicPr>
          <p:cNvPr id="7" name="Picture 6">
            <a:extLst>
              <a:ext uri="{FF2B5EF4-FFF2-40B4-BE49-F238E27FC236}">
                <a16:creationId xmlns:a16="http://schemas.microsoft.com/office/drawing/2014/main" id="{7EF526A9-CC79-FDEE-3A1F-04301142528F}"/>
              </a:ext>
            </a:extLst>
          </p:cNvPr>
          <p:cNvPicPr>
            <a:picLocks noChangeAspect="1"/>
          </p:cNvPicPr>
          <p:nvPr/>
        </p:nvPicPr>
        <p:blipFill>
          <a:blip r:embed="rId2"/>
          <a:stretch>
            <a:fillRect/>
          </a:stretch>
        </p:blipFill>
        <p:spPr>
          <a:xfrm>
            <a:off x="3427412" y="2057400"/>
            <a:ext cx="6172200" cy="4157440"/>
          </a:xfrm>
          <a:prstGeom prst="rect">
            <a:avLst/>
          </a:prstGeom>
        </p:spPr>
      </p:pic>
    </p:spTree>
    <p:extLst>
      <p:ext uri="{BB962C8B-B14F-4D97-AF65-F5344CB8AC3E}">
        <p14:creationId xmlns:p14="http://schemas.microsoft.com/office/powerpoint/2010/main" val="8758540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D960BA1C-D97B-078F-FA35-D9AB5E98ED84}"/>
              </a:ext>
            </a:extLst>
          </p:cNvPr>
          <p:cNvPicPr>
            <a:picLocks noGrp="1" noChangeAspect="1"/>
          </p:cNvPicPr>
          <p:nvPr>
            <p:ph idx="1"/>
          </p:nvPr>
        </p:nvPicPr>
        <p:blipFill>
          <a:blip r:embed="rId2"/>
          <a:stretch>
            <a:fillRect/>
          </a:stretch>
        </p:blipFill>
        <p:spPr>
          <a:xfrm>
            <a:off x="2817812" y="1371601"/>
            <a:ext cx="8046877" cy="5181600"/>
          </a:xfrm>
          <a:prstGeom prst="rect">
            <a:avLst/>
          </a:prstGeom>
        </p:spPr>
      </p:pic>
      <p:sp>
        <p:nvSpPr>
          <p:cNvPr id="3" name="Slide Number Placeholder 2">
            <a:extLst>
              <a:ext uri="{FF2B5EF4-FFF2-40B4-BE49-F238E27FC236}">
                <a16:creationId xmlns:a16="http://schemas.microsoft.com/office/drawing/2014/main" id="{2D1F7378-991E-6F13-75AC-F8DF6E2F4EB3}"/>
              </a:ext>
            </a:extLst>
          </p:cNvPr>
          <p:cNvSpPr>
            <a:spLocks noGrp="1"/>
          </p:cNvSpPr>
          <p:nvPr>
            <p:ph type="sldNum" sz="quarter" idx="10"/>
          </p:nvPr>
        </p:nvSpPr>
        <p:spPr/>
        <p:txBody>
          <a:bodyPr/>
          <a:lstStyle/>
          <a:p>
            <a:fld id="{E01ABE7C-D557-4CAA-AC9E-0A55A9FE9F7F}" type="slidenum">
              <a:rPr lang="en-US" smtClean="0"/>
              <a:pPr/>
              <a:t>12</a:t>
            </a:fld>
            <a:endParaRPr lang="en-US" dirty="0"/>
          </a:p>
        </p:txBody>
      </p:sp>
      <p:sp>
        <p:nvSpPr>
          <p:cNvPr id="4" name="Content Placeholder 3">
            <a:extLst>
              <a:ext uri="{FF2B5EF4-FFF2-40B4-BE49-F238E27FC236}">
                <a16:creationId xmlns:a16="http://schemas.microsoft.com/office/drawing/2014/main" id="{1A0BCF77-5125-A5FE-F6E8-0197EC099D54}"/>
              </a:ext>
            </a:extLst>
          </p:cNvPr>
          <p:cNvSpPr>
            <a:spLocks noGrp="1"/>
          </p:cNvSpPr>
          <p:nvPr>
            <p:ph sz="quarter" idx="11"/>
          </p:nvPr>
        </p:nvSpPr>
        <p:spPr/>
        <p:txBody>
          <a:bodyPr>
            <a:normAutofit fontScale="92500"/>
          </a:bodyPr>
          <a:lstStyle/>
          <a:p>
            <a:r>
              <a:rPr lang="en-US" dirty="0"/>
              <a:t>Check Reconciliation from Bank File (AP3117)</a:t>
            </a:r>
          </a:p>
        </p:txBody>
      </p:sp>
    </p:spTree>
    <p:extLst>
      <p:ext uri="{BB962C8B-B14F-4D97-AF65-F5344CB8AC3E}">
        <p14:creationId xmlns:p14="http://schemas.microsoft.com/office/powerpoint/2010/main" val="14665025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9120D2-5396-EEEF-654A-326EE1607951}"/>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3B0C20-44BF-5915-F13A-F4C7477DC529}"/>
              </a:ext>
            </a:extLst>
          </p:cNvPr>
          <p:cNvSpPr>
            <a:spLocks noGrp="1"/>
          </p:cNvSpPr>
          <p:nvPr>
            <p:ph type="sldNum" sz="quarter" idx="10"/>
          </p:nvPr>
        </p:nvSpPr>
        <p:spPr/>
        <p:txBody>
          <a:bodyPr/>
          <a:lstStyle/>
          <a:p>
            <a:fld id="{E01ABE7C-D557-4CAA-AC9E-0A55A9FE9F7F}" type="slidenum">
              <a:rPr lang="en-US" smtClean="0"/>
              <a:pPr/>
              <a:t>13</a:t>
            </a:fld>
            <a:endParaRPr lang="en-US" dirty="0"/>
          </a:p>
        </p:txBody>
      </p:sp>
      <p:sp>
        <p:nvSpPr>
          <p:cNvPr id="4" name="Content Placeholder 3">
            <a:extLst>
              <a:ext uri="{FF2B5EF4-FFF2-40B4-BE49-F238E27FC236}">
                <a16:creationId xmlns:a16="http://schemas.microsoft.com/office/drawing/2014/main" id="{07A06720-00BF-204E-2F6E-9306B1B804DB}"/>
              </a:ext>
            </a:extLst>
          </p:cNvPr>
          <p:cNvSpPr>
            <a:spLocks noGrp="1"/>
          </p:cNvSpPr>
          <p:nvPr>
            <p:ph sz="quarter" idx="11"/>
          </p:nvPr>
        </p:nvSpPr>
        <p:spPr/>
        <p:txBody>
          <a:bodyPr>
            <a:normAutofit fontScale="92500" lnSpcReduction="10000"/>
          </a:bodyPr>
          <a:lstStyle/>
          <a:p>
            <a:pPr algn="ctr"/>
            <a:r>
              <a:rPr lang="en-US" dirty="0"/>
              <a:t>Bank Reconciliation Account Maintenance (AP0050)</a:t>
            </a:r>
          </a:p>
        </p:txBody>
      </p:sp>
      <p:pic>
        <p:nvPicPr>
          <p:cNvPr id="8" name="Content Placeholder 7">
            <a:extLst>
              <a:ext uri="{FF2B5EF4-FFF2-40B4-BE49-F238E27FC236}">
                <a16:creationId xmlns:a16="http://schemas.microsoft.com/office/drawing/2014/main" id="{95F9753A-7673-092F-9880-A0D31F5A8EF6}"/>
              </a:ext>
            </a:extLst>
          </p:cNvPr>
          <p:cNvPicPr>
            <a:picLocks noGrp="1" noChangeAspect="1"/>
          </p:cNvPicPr>
          <p:nvPr>
            <p:ph idx="1"/>
          </p:nvPr>
        </p:nvPicPr>
        <p:blipFill>
          <a:blip r:embed="rId2"/>
          <a:stretch>
            <a:fillRect/>
          </a:stretch>
        </p:blipFill>
        <p:spPr>
          <a:xfrm>
            <a:off x="2853597" y="1409701"/>
            <a:ext cx="8106805" cy="5181600"/>
          </a:xfrm>
          <a:prstGeom prst="rect">
            <a:avLst/>
          </a:prstGeom>
        </p:spPr>
      </p:pic>
    </p:spTree>
    <p:extLst>
      <p:ext uri="{BB962C8B-B14F-4D97-AF65-F5344CB8AC3E}">
        <p14:creationId xmlns:p14="http://schemas.microsoft.com/office/powerpoint/2010/main" val="20397004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B9032A57-DEFD-855D-6278-2A1067C522D4}"/>
              </a:ext>
            </a:extLst>
          </p:cNvPr>
          <p:cNvPicPr>
            <a:picLocks noGrp="1" noChangeAspect="1"/>
          </p:cNvPicPr>
          <p:nvPr>
            <p:ph idx="1"/>
          </p:nvPr>
        </p:nvPicPr>
        <p:blipFill>
          <a:blip r:embed="rId2"/>
          <a:stretch>
            <a:fillRect/>
          </a:stretch>
        </p:blipFill>
        <p:spPr>
          <a:xfrm>
            <a:off x="1759609" y="1749973"/>
            <a:ext cx="5943600" cy="3804300"/>
          </a:xfrm>
          <a:prstGeom prst="rect">
            <a:avLst/>
          </a:prstGeom>
        </p:spPr>
      </p:pic>
      <p:sp>
        <p:nvSpPr>
          <p:cNvPr id="3" name="Slide Number Placeholder 2">
            <a:extLst>
              <a:ext uri="{FF2B5EF4-FFF2-40B4-BE49-F238E27FC236}">
                <a16:creationId xmlns:a16="http://schemas.microsoft.com/office/drawing/2014/main" id="{FB77A25C-0DDF-4431-7F37-7C91E3DFFB0F}"/>
              </a:ext>
            </a:extLst>
          </p:cNvPr>
          <p:cNvSpPr>
            <a:spLocks noGrp="1"/>
          </p:cNvSpPr>
          <p:nvPr>
            <p:ph type="sldNum" sz="quarter" idx="10"/>
          </p:nvPr>
        </p:nvSpPr>
        <p:spPr/>
        <p:txBody>
          <a:bodyPr/>
          <a:lstStyle/>
          <a:p>
            <a:fld id="{E01ABE7C-D557-4CAA-AC9E-0A55A9FE9F7F}" type="slidenum">
              <a:rPr lang="en-US" smtClean="0"/>
              <a:pPr/>
              <a:t>14</a:t>
            </a:fld>
            <a:endParaRPr lang="en-US" dirty="0"/>
          </a:p>
        </p:txBody>
      </p:sp>
      <p:sp>
        <p:nvSpPr>
          <p:cNvPr id="4" name="Content Placeholder 3">
            <a:extLst>
              <a:ext uri="{FF2B5EF4-FFF2-40B4-BE49-F238E27FC236}">
                <a16:creationId xmlns:a16="http://schemas.microsoft.com/office/drawing/2014/main" id="{FA04FAF7-94AF-9164-4AA9-7371BCD63447}"/>
              </a:ext>
            </a:extLst>
          </p:cNvPr>
          <p:cNvSpPr>
            <a:spLocks noGrp="1"/>
          </p:cNvSpPr>
          <p:nvPr>
            <p:ph sz="quarter" idx="11"/>
          </p:nvPr>
        </p:nvSpPr>
        <p:spPr/>
        <p:txBody>
          <a:bodyPr>
            <a:normAutofit fontScale="92500"/>
          </a:bodyPr>
          <a:lstStyle/>
          <a:p>
            <a:r>
              <a:rPr lang="en-US" dirty="0"/>
              <a:t>Bank Reconciliation History Report (KF0208)</a:t>
            </a:r>
          </a:p>
        </p:txBody>
      </p:sp>
      <p:sp>
        <p:nvSpPr>
          <p:cNvPr id="7" name="TextBox 6">
            <a:extLst>
              <a:ext uri="{FF2B5EF4-FFF2-40B4-BE49-F238E27FC236}">
                <a16:creationId xmlns:a16="http://schemas.microsoft.com/office/drawing/2014/main" id="{0FA1E988-594D-CA23-D1F4-A5348EFEC9E2}"/>
              </a:ext>
            </a:extLst>
          </p:cNvPr>
          <p:cNvSpPr txBox="1"/>
          <p:nvPr/>
        </p:nvSpPr>
        <p:spPr>
          <a:xfrm>
            <a:off x="7947118" y="1528465"/>
            <a:ext cx="3886200" cy="4247317"/>
          </a:xfrm>
          <a:prstGeom prst="rect">
            <a:avLst/>
          </a:prstGeom>
          <a:noFill/>
        </p:spPr>
        <p:txBody>
          <a:bodyPr wrap="square" rtlCol="0">
            <a:spAutoFit/>
          </a:bodyPr>
          <a:lstStyle/>
          <a:p>
            <a:r>
              <a:rPr lang="en-US" dirty="0">
                <a:solidFill>
                  <a:srgbClr val="912018"/>
                </a:solidFill>
                <a:latin typeface="Aptos" panose="020B0004020202020204" pitchFamily="34" charset="0"/>
              </a:rPr>
              <a:t>Bank Account ID – Bank Statement ID</a:t>
            </a:r>
          </a:p>
          <a:p>
            <a:endParaRPr lang="en-US" dirty="0">
              <a:solidFill>
                <a:srgbClr val="912018"/>
              </a:solidFill>
              <a:latin typeface="Aptos" panose="020B0004020202020204" pitchFamily="34" charset="0"/>
            </a:endParaRPr>
          </a:p>
          <a:p>
            <a:r>
              <a:rPr lang="en-US" dirty="0">
                <a:solidFill>
                  <a:srgbClr val="912018"/>
                </a:solidFill>
                <a:latin typeface="Aptos" panose="020B0004020202020204" pitchFamily="34" charset="0"/>
              </a:rPr>
              <a:t>Check Code  Blank for all associated with Bank Statement ID or can narrow search results</a:t>
            </a:r>
          </a:p>
          <a:p>
            <a:endParaRPr lang="en-US" dirty="0">
              <a:solidFill>
                <a:srgbClr val="912018"/>
              </a:solidFill>
              <a:latin typeface="Aptos" panose="020B0004020202020204" pitchFamily="34" charset="0"/>
            </a:endParaRPr>
          </a:p>
          <a:p>
            <a:r>
              <a:rPr lang="en-US" dirty="0">
                <a:solidFill>
                  <a:srgbClr val="912018"/>
                </a:solidFill>
                <a:latin typeface="Aptos" panose="020B0004020202020204" pitchFamily="34" charset="0"/>
              </a:rPr>
              <a:t>Transaction Date – General Ledger posting date of transaction</a:t>
            </a:r>
          </a:p>
          <a:p>
            <a:endParaRPr lang="en-US" dirty="0">
              <a:solidFill>
                <a:srgbClr val="912018"/>
              </a:solidFill>
              <a:latin typeface="Aptos" panose="020B0004020202020204" pitchFamily="34" charset="0"/>
            </a:endParaRPr>
          </a:p>
          <a:p>
            <a:r>
              <a:rPr lang="en-US" dirty="0">
                <a:solidFill>
                  <a:srgbClr val="912018"/>
                </a:solidFill>
                <a:latin typeface="Aptos" panose="020B0004020202020204" pitchFamily="34" charset="0"/>
              </a:rPr>
              <a:t>Cleared Date – if the transaction is marked cleared can use this filter. </a:t>
            </a:r>
          </a:p>
          <a:p>
            <a:endParaRPr lang="en-US" dirty="0">
              <a:solidFill>
                <a:srgbClr val="912018"/>
              </a:solidFill>
              <a:latin typeface="Aptos" panose="020B0004020202020204" pitchFamily="34" charset="0"/>
            </a:endParaRPr>
          </a:p>
          <a:p>
            <a:r>
              <a:rPr lang="en-US" dirty="0">
                <a:solidFill>
                  <a:srgbClr val="912018"/>
                </a:solidFill>
                <a:latin typeface="Aptos" panose="020B0004020202020204" pitchFamily="34" charset="0"/>
              </a:rPr>
              <a:t>Bank Statement Date – if the transaction has been reconciled can use this filter.</a:t>
            </a:r>
          </a:p>
        </p:txBody>
      </p:sp>
    </p:spTree>
    <p:extLst>
      <p:ext uri="{BB962C8B-B14F-4D97-AF65-F5344CB8AC3E}">
        <p14:creationId xmlns:p14="http://schemas.microsoft.com/office/powerpoint/2010/main" val="39957658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D3EDC1-AB81-E1E7-28B6-C0E049C33968}"/>
            </a:ext>
          </a:extLst>
        </p:cNvPr>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CCBC02AE-2294-55F2-A650-12190500130E}"/>
              </a:ext>
            </a:extLst>
          </p:cNvPr>
          <p:cNvPicPr>
            <a:picLocks noGrp="1" noChangeAspect="1"/>
          </p:cNvPicPr>
          <p:nvPr>
            <p:ph idx="1"/>
          </p:nvPr>
        </p:nvPicPr>
        <p:blipFill>
          <a:blip r:embed="rId2"/>
          <a:stretch>
            <a:fillRect/>
          </a:stretch>
        </p:blipFill>
        <p:spPr>
          <a:xfrm>
            <a:off x="1759609" y="1749973"/>
            <a:ext cx="5943600" cy="3804300"/>
          </a:xfrm>
          <a:prstGeom prst="rect">
            <a:avLst/>
          </a:prstGeom>
        </p:spPr>
      </p:pic>
      <p:sp>
        <p:nvSpPr>
          <p:cNvPr id="3" name="Slide Number Placeholder 2">
            <a:extLst>
              <a:ext uri="{FF2B5EF4-FFF2-40B4-BE49-F238E27FC236}">
                <a16:creationId xmlns:a16="http://schemas.microsoft.com/office/drawing/2014/main" id="{DB4FB842-1BA2-B5E4-4200-047CEDDACA77}"/>
              </a:ext>
            </a:extLst>
          </p:cNvPr>
          <p:cNvSpPr>
            <a:spLocks noGrp="1"/>
          </p:cNvSpPr>
          <p:nvPr>
            <p:ph type="sldNum" sz="quarter" idx="10"/>
          </p:nvPr>
        </p:nvSpPr>
        <p:spPr/>
        <p:txBody>
          <a:bodyPr/>
          <a:lstStyle/>
          <a:p>
            <a:fld id="{E01ABE7C-D557-4CAA-AC9E-0A55A9FE9F7F}" type="slidenum">
              <a:rPr lang="en-US" smtClean="0"/>
              <a:pPr/>
              <a:t>15</a:t>
            </a:fld>
            <a:endParaRPr lang="en-US" dirty="0"/>
          </a:p>
        </p:txBody>
      </p:sp>
      <p:sp>
        <p:nvSpPr>
          <p:cNvPr id="4" name="Content Placeholder 3">
            <a:extLst>
              <a:ext uri="{FF2B5EF4-FFF2-40B4-BE49-F238E27FC236}">
                <a16:creationId xmlns:a16="http://schemas.microsoft.com/office/drawing/2014/main" id="{3E70139D-E0B9-B7B5-FC06-D1EE06EE3C94}"/>
              </a:ext>
            </a:extLst>
          </p:cNvPr>
          <p:cNvSpPr>
            <a:spLocks noGrp="1"/>
          </p:cNvSpPr>
          <p:nvPr>
            <p:ph sz="quarter" idx="11"/>
          </p:nvPr>
        </p:nvSpPr>
        <p:spPr/>
        <p:txBody>
          <a:bodyPr>
            <a:normAutofit fontScale="92500"/>
          </a:bodyPr>
          <a:lstStyle/>
          <a:p>
            <a:r>
              <a:rPr lang="en-US" dirty="0"/>
              <a:t>Bank Reconciliation History Report (KF0208)</a:t>
            </a:r>
          </a:p>
        </p:txBody>
      </p:sp>
      <p:sp>
        <p:nvSpPr>
          <p:cNvPr id="7" name="TextBox 6">
            <a:extLst>
              <a:ext uri="{FF2B5EF4-FFF2-40B4-BE49-F238E27FC236}">
                <a16:creationId xmlns:a16="http://schemas.microsoft.com/office/drawing/2014/main" id="{1BB431DB-A91F-2ACB-2474-219040C994E3}"/>
              </a:ext>
            </a:extLst>
          </p:cNvPr>
          <p:cNvSpPr txBox="1"/>
          <p:nvPr/>
        </p:nvSpPr>
        <p:spPr>
          <a:xfrm>
            <a:off x="7920064" y="1582340"/>
            <a:ext cx="4130109" cy="4801314"/>
          </a:xfrm>
          <a:prstGeom prst="rect">
            <a:avLst/>
          </a:prstGeom>
          <a:noFill/>
        </p:spPr>
        <p:txBody>
          <a:bodyPr wrap="square" rtlCol="0">
            <a:spAutoFit/>
          </a:bodyPr>
          <a:lstStyle/>
          <a:p>
            <a:r>
              <a:rPr lang="en-US" dirty="0">
                <a:solidFill>
                  <a:srgbClr val="912018"/>
                </a:solidFill>
                <a:latin typeface="Aptos" panose="020B0004020202020204" pitchFamily="34" charset="0"/>
              </a:rPr>
              <a:t>Transaction Type –  specific transaction type or All.</a:t>
            </a:r>
          </a:p>
          <a:p>
            <a:endParaRPr lang="en-US" dirty="0">
              <a:solidFill>
                <a:srgbClr val="912018"/>
              </a:solidFill>
              <a:latin typeface="Aptos" panose="020B0004020202020204" pitchFamily="34" charset="0"/>
            </a:endParaRPr>
          </a:p>
          <a:p>
            <a:r>
              <a:rPr lang="en-US" dirty="0">
                <a:solidFill>
                  <a:srgbClr val="912018"/>
                </a:solidFill>
                <a:latin typeface="Aptos" panose="020B0004020202020204" pitchFamily="34" charset="0"/>
              </a:rPr>
              <a:t>Cleared Status – based on transaction status in bank reconciliation.</a:t>
            </a:r>
          </a:p>
          <a:p>
            <a:endParaRPr lang="en-US" dirty="0">
              <a:solidFill>
                <a:srgbClr val="912018"/>
              </a:solidFill>
              <a:latin typeface="Aptos" panose="020B0004020202020204" pitchFamily="34" charset="0"/>
            </a:endParaRPr>
          </a:p>
          <a:p>
            <a:r>
              <a:rPr lang="en-US" dirty="0">
                <a:solidFill>
                  <a:srgbClr val="912018"/>
                </a:solidFill>
                <a:latin typeface="Aptos" panose="020B0004020202020204" pitchFamily="34" charset="0"/>
              </a:rPr>
              <a:t>Sort By – determines the output in the report</a:t>
            </a:r>
          </a:p>
          <a:p>
            <a:endParaRPr lang="en-US" dirty="0">
              <a:solidFill>
                <a:srgbClr val="912018"/>
              </a:solidFill>
              <a:latin typeface="Aptos" panose="020B0004020202020204" pitchFamily="34" charset="0"/>
            </a:endParaRPr>
          </a:p>
          <a:p>
            <a:endParaRPr lang="en-US" dirty="0">
              <a:solidFill>
                <a:srgbClr val="912018"/>
              </a:solidFill>
              <a:latin typeface="Aptos" panose="020B0004020202020204" pitchFamily="34" charset="0"/>
            </a:endParaRPr>
          </a:p>
          <a:p>
            <a:endParaRPr lang="en-US" dirty="0">
              <a:solidFill>
                <a:srgbClr val="912018"/>
              </a:solidFill>
              <a:latin typeface="Aptos" panose="020B0004020202020204" pitchFamily="34" charset="0"/>
            </a:endParaRPr>
          </a:p>
          <a:p>
            <a:endParaRPr lang="en-US" dirty="0">
              <a:solidFill>
                <a:srgbClr val="912018"/>
              </a:solidFill>
              <a:latin typeface="Aptos" panose="020B0004020202020204" pitchFamily="34" charset="0"/>
            </a:endParaRPr>
          </a:p>
          <a:p>
            <a:endParaRPr lang="en-US" dirty="0">
              <a:solidFill>
                <a:srgbClr val="912018"/>
              </a:solidFill>
              <a:latin typeface="Aptos" panose="020B0004020202020204" pitchFamily="34" charset="0"/>
            </a:endParaRPr>
          </a:p>
          <a:p>
            <a:endParaRPr lang="en-US" dirty="0">
              <a:solidFill>
                <a:srgbClr val="912018"/>
              </a:solidFill>
              <a:latin typeface="Aptos" panose="020B0004020202020204" pitchFamily="34" charset="0"/>
            </a:endParaRPr>
          </a:p>
          <a:p>
            <a:endParaRPr lang="en-US" dirty="0">
              <a:solidFill>
                <a:srgbClr val="912018"/>
              </a:solidFill>
              <a:latin typeface="Aptos" panose="020B0004020202020204" pitchFamily="34" charset="0"/>
            </a:endParaRPr>
          </a:p>
          <a:p>
            <a:endParaRPr lang="en-US" dirty="0">
              <a:solidFill>
                <a:srgbClr val="912018"/>
              </a:solidFill>
              <a:latin typeface="Aptos" panose="020B0004020202020204" pitchFamily="34" charset="0"/>
            </a:endParaRPr>
          </a:p>
          <a:p>
            <a:r>
              <a:rPr lang="en-US" dirty="0">
                <a:solidFill>
                  <a:srgbClr val="912018"/>
                </a:solidFill>
                <a:latin typeface="Aptos" panose="020B0004020202020204" pitchFamily="34" charset="0"/>
              </a:rPr>
              <a:t>Excel Output Friendly</a:t>
            </a:r>
          </a:p>
        </p:txBody>
      </p:sp>
      <p:pic>
        <p:nvPicPr>
          <p:cNvPr id="9" name="Picture 8">
            <a:extLst>
              <a:ext uri="{FF2B5EF4-FFF2-40B4-BE49-F238E27FC236}">
                <a16:creationId xmlns:a16="http://schemas.microsoft.com/office/drawing/2014/main" id="{F260FCFF-8C24-41DF-DD32-C109CAA59ED4}"/>
              </a:ext>
            </a:extLst>
          </p:cNvPr>
          <p:cNvPicPr>
            <a:picLocks noChangeAspect="1"/>
          </p:cNvPicPr>
          <p:nvPr/>
        </p:nvPicPr>
        <p:blipFill>
          <a:blip r:embed="rId3"/>
          <a:stretch>
            <a:fillRect/>
          </a:stretch>
        </p:blipFill>
        <p:spPr>
          <a:xfrm>
            <a:off x="8760984" y="3631528"/>
            <a:ext cx="2448267" cy="2219635"/>
          </a:xfrm>
          <a:prstGeom prst="rect">
            <a:avLst/>
          </a:prstGeom>
          <a:ln w="12700">
            <a:solidFill>
              <a:schemeClr val="tx1"/>
            </a:solidFill>
          </a:ln>
        </p:spPr>
      </p:pic>
    </p:spTree>
    <p:extLst>
      <p:ext uri="{BB962C8B-B14F-4D97-AF65-F5344CB8AC3E}">
        <p14:creationId xmlns:p14="http://schemas.microsoft.com/office/powerpoint/2010/main" val="20478601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882EB6-E918-D8F6-96B6-FB5742FE9AA2}"/>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B164246-F779-122F-F2E7-9F3FF0B02487}"/>
              </a:ext>
            </a:extLst>
          </p:cNvPr>
          <p:cNvSpPr>
            <a:spLocks noGrp="1"/>
          </p:cNvSpPr>
          <p:nvPr>
            <p:ph type="sldNum" sz="quarter" idx="10"/>
          </p:nvPr>
        </p:nvSpPr>
        <p:spPr/>
        <p:txBody>
          <a:bodyPr/>
          <a:lstStyle/>
          <a:p>
            <a:fld id="{E01ABE7C-D557-4CAA-AC9E-0A55A9FE9F7F}" type="slidenum">
              <a:rPr lang="en-US" smtClean="0"/>
              <a:pPr/>
              <a:t>16</a:t>
            </a:fld>
            <a:endParaRPr lang="en-US" dirty="0"/>
          </a:p>
        </p:txBody>
      </p:sp>
      <p:sp>
        <p:nvSpPr>
          <p:cNvPr id="4" name="Content Placeholder 3">
            <a:extLst>
              <a:ext uri="{FF2B5EF4-FFF2-40B4-BE49-F238E27FC236}">
                <a16:creationId xmlns:a16="http://schemas.microsoft.com/office/drawing/2014/main" id="{08D83852-1859-9BD6-BD52-4D243D79FFD6}"/>
              </a:ext>
            </a:extLst>
          </p:cNvPr>
          <p:cNvSpPr>
            <a:spLocks noGrp="1"/>
          </p:cNvSpPr>
          <p:nvPr>
            <p:ph sz="quarter" idx="11"/>
          </p:nvPr>
        </p:nvSpPr>
        <p:spPr/>
        <p:txBody>
          <a:bodyPr>
            <a:normAutofit/>
          </a:bodyPr>
          <a:lstStyle/>
          <a:p>
            <a:r>
              <a:rPr lang="en-US" dirty="0"/>
              <a:t>Bank Reconciliation Report</a:t>
            </a:r>
          </a:p>
        </p:txBody>
      </p:sp>
      <p:pic>
        <p:nvPicPr>
          <p:cNvPr id="17" name="Content Placeholder 16">
            <a:extLst>
              <a:ext uri="{FF2B5EF4-FFF2-40B4-BE49-F238E27FC236}">
                <a16:creationId xmlns:a16="http://schemas.microsoft.com/office/drawing/2014/main" id="{138BB062-8093-4BAF-664C-166C1E9AB859}"/>
              </a:ext>
            </a:extLst>
          </p:cNvPr>
          <p:cNvPicPr>
            <a:picLocks noGrp="1" noChangeAspect="1"/>
          </p:cNvPicPr>
          <p:nvPr>
            <p:ph idx="1"/>
          </p:nvPr>
        </p:nvPicPr>
        <p:blipFill>
          <a:blip r:embed="rId2"/>
          <a:stretch>
            <a:fillRect/>
          </a:stretch>
        </p:blipFill>
        <p:spPr>
          <a:xfrm>
            <a:off x="524714" y="1066800"/>
            <a:ext cx="8094572" cy="5181600"/>
          </a:xfrm>
          <a:prstGeom prst="rect">
            <a:avLst/>
          </a:prstGeom>
        </p:spPr>
      </p:pic>
      <p:pic>
        <p:nvPicPr>
          <p:cNvPr id="19" name="Picture 18">
            <a:extLst>
              <a:ext uri="{FF2B5EF4-FFF2-40B4-BE49-F238E27FC236}">
                <a16:creationId xmlns:a16="http://schemas.microsoft.com/office/drawing/2014/main" id="{377DDCD0-64B2-5504-63AA-48143C3366EB}"/>
              </a:ext>
            </a:extLst>
          </p:cNvPr>
          <p:cNvPicPr>
            <a:picLocks noChangeAspect="1"/>
          </p:cNvPicPr>
          <p:nvPr/>
        </p:nvPicPr>
        <p:blipFill>
          <a:blip r:embed="rId3"/>
          <a:stretch>
            <a:fillRect/>
          </a:stretch>
        </p:blipFill>
        <p:spPr>
          <a:xfrm>
            <a:off x="6919828" y="1502376"/>
            <a:ext cx="4653208" cy="4572000"/>
          </a:xfrm>
          <a:prstGeom prst="rect">
            <a:avLst/>
          </a:prstGeom>
        </p:spPr>
      </p:pic>
    </p:spTree>
    <p:extLst>
      <p:ext uri="{BB962C8B-B14F-4D97-AF65-F5344CB8AC3E}">
        <p14:creationId xmlns:p14="http://schemas.microsoft.com/office/powerpoint/2010/main" val="843884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17BE75-3695-E080-CA1A-A230A7BC4CA7}"/>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65DB01B-027A-7E61-3852-E1D010ABC01A}"/>
              </a:ext>
            </a:extLst>
          </p:cNvPr>
          <p:cNvSpPr>
            <a:spLocks noGrp="1"/>
          </p:cNvSpPr>
          <p:nvPr>
            <p:ph type="sldNum" sz="quarter" idx="10"/>
          </p:nvPr>
        </p:nvSpPr>
        <p:spPr/>
        <p:txBody>
          <a:bodyPr/>
          <a:lstStyle/>
          <a:p>
            <a:fld id="{E01ABE7C-D557-4CAA-AC9E-0A55A9FE9F7F}" type="slidenum">
              <a:rPr lang="en-US" smtClean="0"/>
              <a:pPr/>
              <a:t>17</a:t>
            </a:fld>
            <a:endParaRPr lang="en-US" dirty="0"/>
          </a:p>
        </p:txBody>
      </p:sp>
      <p:sp>
        <p:nvSpPr>
          <p:cNvPr id="4" name="Content Placeholder 3">
            <a:extLst>
              <a:ext uri="{FF2B5EF4-FFF2-40B4-BE49-F238E27FC236}">
                <a16:creationId xmlns:a16="http://schemas.microsoft.com/office/drawing/2014/main" id="{3F98EB65-0E8B-535E-2047-888142830063}"/>
              </a:ext>
            </a:extLst>
          </p:cNvPr>
          <p:cNvSpPr>
            <a:spLocks noGrp="1"/>
          </p:cNvSpPr>
          <p:nvPr>
            <p:ph sz="quarter" idx="11"/>
          </p:nvPr>
        </p:nvSpPr>
        <p:spPr/>
        <p:txBody>
          <a:bodyPr>
            <a:normAutofit/>
          </a:bodyPr>
          <a:lstStyle/>
          <a:p>
            <a:r>
              <a:rPr lang="en-US" dirty="0"/>
              <a:t>Bank Statement Balance History</a:t>
            </a:r>
          </a:p>
        </p:txBody>
      </p:sp>
      <p:pic>
        <p:nvPicPr>
          <p:cNvPr id="7" name="Content Placeholder 6">
            <a:extLst>
              <a:ext uri="{FF2B5EF4-FFF2-40B4-BE49-F238E27FC236}">
                <a16:creationId xmlns:a16="http://schemas.microsoft.com/office/drawing/2014/main" id="{BF6A2C6D-1897-0B0A-B81C-905359EF444D}"/>
              </a:ext>
            </a:extLst>
          </p:cNvPr>
          <p:cNvPicPr>
            <a:picLocks noGrp="1" noChangeAspect="1"/>
          </p:cNvPicPr>
          <p:nvPr>
            <p:ph idx="1"/>
          </p:nvPr>
        </p:nvPicPr>
        <p:blipFill>
          <a:blip r:embed="rId2"/>
          <a:stretch>
            <a:fillRect/>
          </a:stretch>
        </p:blipFill>
        <p:spPr>
          <a:xfrm>
            <a:off x="2639800" y="1524000"/>
            <a:ext cx="8534400" cy="4195550"/>
          </a:xfrm>
          <a:prstGeom prst="rect">
            <a:avLst/>
          </a:prstGeom>
          <a:ln w="12700">
            <a:solidFill>
              <a:schemeClr val="tx1"/>
            </a:solidFill>
          </a:ln>
        </p:spPr>
      </p:pic>
    </p:spTree>
    <p:extLst>
      <p:ext uri="{BB962C8B-B14F-4D97-AF65-F5344CB8AC3E}">
        <p14:creationId xmlns:p14="http://schemas.microsoft.com/office/powerpoint/2010/main" val="28163038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5177CE-7E46-5541-115F-122F44CB1250}"/>
              </a:ext>
            </a:extLst>
          </p:cNvPr>
          <p:cNvSpPr>
            <a:spLocks noGrp="1"/>
          </p:cNvSpPr>
          <p:nvPr>
            <p:ph idx="1"/>
          </p:nvPr>
        </p:nvSpPr>
        <p:spPr/>
        <p:txBody>
          <a:bodyPr/>
          <a:lstStyle/>
          <a:p>
            <a:r>
              <a:rPr lang="en-US" sz="2400" dirty="0"/>
              <a:t>Setup a new Bank Reconciliation in Keystone Client. </a:t>
            </a:r>
          </a:p>
          <a:p>
            <a:endParaRPr lang="en-US" sz="2400" dirty="0"/>
          </a:p>
          <a:p>
            <a:pPr lvl="1"/>
            <a:r>
              <a:rPr lang="en-US" sz="2000" dirty="0"/>
              <a:t>Chart of Account Maintenance 		(GL0018)</a:t>
            </a:r>
          </a:p>
          <a:p>
            <a:pPr lvl="1"/>
            <a:r>
              <a:rPr lang="en-US" sz="2000" dirty="0"/>
              <a:t>Check Code File Maintenance 		(LG0448)</a:t>
            </a:r>
          </a:p>
          <a:p>
            <a:pPr lvl="1"/>
            <a:r>
              <a:rPr lang="en-US" sz="2000" dirty="0"/>
              <a:t>Chart of Account Maintenance 		(GL0018)</a:t>
            </a:r>
          </a:p>
          <a:p>
            <a:pPr lvl="1"/>
            <a:r>
              <a:rPr lang="en-US" sz="2000" dirty="0"/>
              <a:t>Bank Reconciliation Account Maintenance	(AP0050)</a:t>
            </a:r>
          </a:p>
          <a:p>
            <a:pPr lvl="1"/>
            <a:r>
              <a:rPr lang="en-US" sz="2000" dirty="0"/>
              <a:t>Full Bank Reconciliation			(KF0188)</a:t>
            </a:r>
          </a:p>
          <a:p>
            <a:pPr lvl="1"/>
            <a:r>
              <a:rPr lang="en-US" sz="2000" dirty="0"/>
              <a:t>Check Reconciliation from Bank File		(AP3117)</a:t>
            </a:r>
          </a:p>
          <a:p>
            <a:pPr lvl="1"/>
            <a:r>
              <a:rPr lang="en-US" sz="2000" dirty="0"/>
              <a:t>Full Bank Reconciliation			(KF0188)</a:t>
            </a:r>
          </a:p>
          <a:p>
            <a:pPr marL="457200" lvl="1" indent="0">
              <a:buNone/>
            </a:pPr>
            <a:endParaRPr lang="en-US" sz="2000" dirty="0"/>
          </a:p>
          <a:p>
            <a:pPr marL="457200" lvl="1" indent="0">
              <a:buNone/>
            </a:pPr>
            <a:endParaRPr lang="en-US" sz="2000" dirty="0"/>
          </a:p>
          <a:p>
            <a:pPr marL="0" lvl="1" indent="0">
              <a:buNone/>
            </a:pPr>
            <a:r>
              <a:rPr lang="en-US" sz="2000" i="1" dirty="0"/>
              <a:t>**For setup of an existing cash account for bank reconciliation, Keystone Client Care needs to complete the setup.</a:t>
            </a:r>
          </a:p>
        </p:txBody>
      </p:sp>
      <p:sp>
        <p:nvSpPr>
          <p:cNvPr id="3" name="Slide Number Placeholder 2">
            <a:extLst>
              <a:ext uri="{FF2B5EF4-FFF2-40B4-BE49-F238E27FC236}">
                <a16:creationId xmlns:a16="http://schemas.microsoft.com/office/drawing/2014/main" id="{7152B725-14AA-C9BC-6695-076CE9C2294E}"/>
              </a:ext>
            </a:extLst>
          </p:cNvPr>
          <p:cNvSpPr>
            <a:spLocks noGrp="1"/>
          </p:cNvSpPr>
          <p:nvPr>
            <p:ph type="sldNum" sz="quarter" idx="10"/>
          </p:nvPr>
        </p:nvSpPr>
        <p:spPr/>
        <p:txBody>
          <a:bodyPr/>
          <a:lstStyle/>
          <a:p>
            <a:fld id="{E01ABE7C-D557-4CAA-AC9E-0A55A9FE9F7F}" type="slidenum">
              <a:rPr lang="en-US" smtClean="0"/>
              <a:pPr/>
              <a:t>18</a:t>
            </a:fld>
            <a:endParaRPr lang="en-US" dirty="0"/>
          </a:p>
        </p:txBody>
      </p:sp>
      <p:sp>
        <p:nvSpPr>
          <p:cNvPr id="4" name="Content Placeholder 3">
            <a:extLst>
              <a:ext uri="{FF2B5EF4-FFF2-40B4-BE49-F238E27FC236}">
                <a16:creationId xmlns:a16="http://schemas.microsoft.com/office/drawing/2014/main" id="{45A30F1B-0F84-A11B-750E-879DED51A478}"/>
              </a:ext>
            </a:extLst>
          </p:cNvPr>
          <p:cNvSpPr>
            <a:spLocks noGrp="1"/>
          </p:cNvSpPr>
          <p:nvPr>
            <p:ph sz="quarter" idx="11"/>
          </p:nvPr>
        </p:nvSpPr>
        <p:spPr>
          <a:xfrm>
            <a:off x="2817812" y="76201"/>
            <a:ext cx="7772400" cy="1068387"/>
          </a:xfrm>
        </p:spPr>
        <p:txBody>
          <a:bodyPr/>
          <a:lstStyle/>
          <a:p>
            <a:r>
              <a:rPr lang="en-US" dirty="0"/>
              <a:t>Bank Reconciliation Setup</a:t>
            </a:r>
          </a:p>
        </p:txBody>
      </p:sp>
    </p:spTree>
    <p:extLst>
      <p:ext uri="{BB962C8B-B14F-4D97-AF65-F5344CB8AC3E}">
        <p14:creationId xmlns:p14="http://schemas.microsoft.com/office/powerpoint/2010/main" val="3418051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D9435-91D7-1366-4D34-780FC79C35E9}"/>
              </a:ext>
            </a:extLst>
          </p:cNvPr>
          <p:cNvSpPr>
            <a:spLocks noGrp="1"/>
          </p:cNvSpPr>
          <p:nvPr>
            <p:ph idx="1"/>
          </p:nvPr>
        </p:nvSpPr>
        <p:spPr>
          <a:xfrm>
            <a:off x="2817812" y="1105693"/>
            <a:ext cx="7772400" cy="5637214"/>
          </a:xfrm>
        </p:spPr>
        <p:txBody>
          <a:bodyPr/>
          <a:lstStyle/>
          <a:p>
            <a:r>
              <a:rPr lang="en-US" sz="2400" dirty="0"/>
              <a:t>Chart of Account Maintenance (GL0018)</a:t>
            </a:r>
          </a:p>
          <a:p>
            <a:pPr lvl="1"/>
            <a:r>
              <a:rPr lang="en-US" sz="1800" dirty="0"/>
              <a:t>Create new cash general ledger account number</a:t>
            </a:r>
          </a:p>
          <a:p>
            <a:pPr lvl="1"/>
            <a:r>
              <a:rPr lang="en-US" sz="1800" dirty="0"/>
              <a:t>Select – Valid Cash Account</a:t>
            </a:r>
          </a:p>
          <a:p>
            <a:pPr lvl="1"/>
            <a:endParaRPr lang="en-US" sz="2000" dirty="0"/>
          </a:p>
          <a:p>
            <a:pPr lvl="1"/>
            <a:endParaRPr lang="en-US" sz="2000" dirty="0"/>
          </a:p>
          <a:p>
            <a:pPr lvl="1"/>
            <a:endParaRPr lang="en-US" sz="2000" dirty="0"/>
          </a:p>
          <a:p>
            <a:pPr lvl="1"/>
            <a:endParaRPr lang="en-US" sz="2000" dirty="0"/>
          </a:p>
          <a:p>
            <a:pPr lvl="1"/>
            <a:endParaRPr lang="en-US" sz="2000" dirty="0"/>
          </a:p>
          <a:p>
            <a:pPr lvl="1"/>
            <a:endParaRPr lang="en-US" sz="2000" dirty="0"/>
          </a:p>
          <a:p>
            <a:pPr lvl="1"/>
            <a:endParaRPr lang="en-US" sz="2000" dirty="0"/>
          </a:p>
          <a:p>
            <a:pPr lvl="1"/>
            <a:endParaRPr lang="en-US" sz="2000" dirty="0"/>
          </a:p>
          <a:p>
            <a:pPr lvl="1"/>
            <a:endParaRPr lang="en-US" sz="2000" dirty="0"/>
          </a:p>
          <a:p>
            <a:pPr lvl="1"/>
            <a:endParaRPr lang="en-US" sz="2000" dirty="0"/>
          </a:p>
          <a:p>
            <a:pPr marL="457200" lvl="1" indent="0">
              <a:buNone/>
            </a:pPr>
            <a:endParaRPr lang="en-US" sz="2000" dirty="0"/>
          </a:p>
          <a:p>
            <a:pPr marL="457200" lvl="1" indent="0">
              <a:buNone/>
            </a:pPr>
            <a:r>
              <a:rPr lang="en-US" sz="1200" i="1" dirty="0"/>
              <a:t>**The check code needs to be setup and updated on the GL0018 before any transactions are posted to the general ledger account to be included in the bank reconciliation program.</a:t>
            </a:r>
          </a:p>
          <a:p>
            <a:pPr lvl="1"/>
            <a:endParaRPr lang="en-US" sz="2000" dirty="0"/>
          </a:p>
          <a:p>
            <a:pPr marL="457200" lvl="1" indent="0">
              <a:buNone/>
            </a:pPr>
            <a:endParaRPr lang="en-US" sz="2000" dirty="0"/>
          </a:p>
        </p:txBody>
      </p:sp>
      <p:sp>
        <p:nvSpPr>
          <p:cNvPr id="3" name="Slide Number Placeholder 2">
            <a:extLst>
              <a:ext uri="{FF2B5EF4-FFF2-40B4-BE49-F238E27FC236}">
                <a16:creationId xmlns:a16="http://schemas.microsoft.com/office/drawing/2014/main" id="{3F833FBA-962D-7B48-9742-1E02E26F1791}"/>
              </a:ext>
            </a:extLst>
          </p:cNvPr>
          <p:cNvSpPr>
            <a:spLocks noGrp="1"/>
          </p:cNvSpPr>
          <p:nvPr>
            <p:ph type="sldNum" sz="quarter" idx="10"/>
          </p:nvPr>
        </p:nvSpPr>
        <p:spPr/>
        <p:txBody>
          <a:bodyPr/>
          <a:lstStyle/>
          <a:p>
            <a:fld id="{E01ABE7C-D557-4CAA-AC9E-0A55A9FE9F7F}" type="slidenum">
              <a:rPr lang="en-US" smtClean="0"/>
              <a:pPr/>
              <a:t>19</a:t>
            </a:fld>
            <a:endParaRPr lang="en-US" dirty="0"/>
          </a:p>
        </p:txBody>
      </p:sp>
      <p:sp>
        <p:nvSpPr>
          <p:cNvPr id="4" name="Content Placeholder 3">
            <a:extLst>
              <a:ext uri="{FF2B5EF4-FFF2-40B4-BE49-F238E27FC236}">
                <a16:creationId xmlns:a16="http://schemas.microsoft.com/office/drawing/2014/main" id="{B1686DBF-D928-0097-683D-97420DA9B637}"/>
              </a:ext>
            </a:extLst>
          </p:cNvPr>
          <p:cNvSpPr>
            <a:spLocks noGrp="1"/>
          </p:cNvSpPr>
          <p:nvPr>
            <p:ph sz="quarter" idx="11"/>
          </p:nvPr>
        </p:nvSpPr>
        <p:spPr>
          <a:xfrm>
            <a:off x="2817812" y="76201"/>
            <a:ext cx="7772400" cy="1029493"/>
          </a:xfrm>
        </p:spPr>
        <p:txBody>
          <a:bodyPr/>
          <a:lstStyle/>
          <a:p>
            <a:r>
              <a:rPr lang="en-US" dirty="0"/>
              <a:t>Bank Reconciliation Setup</a:t>
            </a:r>
          </a:p>
        </p:txBody>
      </p:sp>
      <p:pic>
        <p:nvPicPr>
          <p:cNvPr id="6" name="Picture 5">
            <a:extLst>
              <a:ext uri="{FF2B5EF4-FFF2-40B4-BE49-F238E27FC236}">
                <a16:creationId xmlns:a16="http://schemas.microsoft.com/office/drawing/2014/main" id="{247EA0ED-E4A8-B6BF-8F29-EF6BB5CE04C0}"/>
              </a:ext>
            </a:extLst>
          </p:cNvPr>
          <p:cNvPicPr>
            <a:picLocks noChangeAspect="1"/>
          </p:cNvPicPr>
          <p:nvPr/>
        </p:nvPicPr>
        <p:blipFill>
          <a:blip r:embed="rId2"/>
          <a:stretch>
            <a:fillRect/>
          </a:stretch>
        </p:blipFill>
        <p:spPr>
          <a:xfrm>
            <a:off x="3943426" y="2362200"/>
            <a:ext cx="5427587" cy="3657600"/>
          </a:xfrm>
          <a:prstGeom prst="rect">
            <a:avLst/>
          </a:prstGeom>
        </p:spPr>
      </p:pic>
    </p:spTree>
    <p:extLst>
      <p:ext uri="{BB962C8B-B14F-4D97-AF65-F5344CB8AC3E}">
        <p14:creationId xmlns:p14="http://schemas.microsoft.com/office/powerpoint/2010/main" val="20502635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pPr marL="0" indent="0">
              <a:buNone/>
            </a:pPr>
            <a:r>
              <a:rPr lang="en-US" dirty="0"/>
              <a:t>Purpose:</a:t>
            </a:r>
          </a:p>
          <a:p>
            <a:pPr lvl="1"/>
            <a:r>
              <a:rPr lang="en-US" dirty="0"/>
              <a:t>The primary goal of bank reconciliation is to ensure that the cash balance in a company's accounting records matches the cash balance reported by the bank. </a:t>
            </a:r>
          </a:p>
          <a:p>
            <a:pPr marL="457200" lvl="1" indent="-457200">
              <a:buNone/>
            </a:pPr>
            <a:endParaRPr lang="en-US" sz="3600" dirty="0"/>
          </a:p>
          <a:p>
            <a:pPr marL="457200" lvl="1" indent="-457200">
              <a:buNone/>
            </a:pPr>
            <a:r>
              <a:rPr lang="en-US" sz="3600" dirty="0"/>
              <a:t>Importance</a:t>
            </a:r>
            <a:r>
              <a:rPr lang="en-US" dirty="0"/>
              <a:t>:</a:t>
            </a:r>
          </a:p>
          <a:p>
            <a:pPr lvl="1"/>
            <a:r>
              <a:rPr lang="en-US" dirty="0"/>
              <a:t>Accurate Financial Reporting: Ensures the financial statements accurately reflect its cash position. </a:t>
            </a:r>
          </a:p>
          <a:p>
            <a:pPr lvl="1"/>
            <a:r>
              <a:rPr lang="en-US" dirty="0"/>
              <a:t>Early Detection of Errors and Fraud: Helps identify and correct errors, omissions, or unauthorized transactions. </a:t>
            </a:r>
          </a:p>
          <a:p>
            <a:pPr lvl="1"/>
            <a:r>
              <a:rPr lang="en-US" dirty="0"/>
              <a:t>Improved Cash Flow Management: Provides a clearer picture of cash flow and helps with better financial planning. </a:t>
            </a:r>
          </a:p>
          <a:p>
            <a:pPr lvl="1"/>
            <a:r>
              <a:rPr lang="en-US" dirty="0"/>
              <a:t>Internal Control: Serves as a crucial internal control mechanism to ensure the integrity of financial data. </a:t>
            </a:r>
          </a:p>
          <a:p>
            <a:endParaRPr lang="en-US" dirty="0"/>
          </a:p>
        </p:txBody>
      </p:sp>
      <p:sp>
        <p:nvSpPr>
          <p:cNvPr id="4" name="Slide Number Placeholder 3"/>
          <p:cNvSpPr>
            <a:spLocks noGrp="1"/>
          </p:cNvSpPr>
          <p:nvPr>
            <p:ph type="sldNum" sz="quarter" idx="10"/>
          </p:nvPr>
        </p:nvSpPr>
        <p:spPr/>
        <p:txBody>
          <a:bodyPr/>
          <a:lstStyle/>
          <a:p>
            <a:fld id="{E01ABE7C-D557-4CAA-AC9E-0A55A9FE9F7F}" type="slidenum">
              <a:rPr lang="en-US" smtClean="0"/>
              <a:pPr/>
              <a:t>2</a:t>
            </a:fld>
            <a:endParaRPr lang="en-US" dirty="0"/>
          </a:p>
        </p:txBody>
      </p:sp>
      <p:sp>
        <p:nvSpPr>
          <p:cNvPr id="2" name="Title 1"/>
          <p:cNvSpPr>
            <a:spLocks noGrp="1"/>
          </p:cNvSpPr>
          <p:nvPr>
            <p:ph type="title" idx="4294967295"/>
          </p:nvPr>
        </p:nvSpPr>
        <p:spPr>
          <a:xfrm>
            <a:off x="2894012" y="76200"/>
            <a:ext cx="7772400" cy="990600"/>
          </a:xfrm>
          <a:prstGeom prst="rect">
            <a:avLst/>
          </a:prstGeom>
        </p:spPr>
        <p:txBody>
          <a:bodyPr anchor="ctr">
            <a:normAutofit/>
          </a:bodyPr>
          <a:lstStyle/>
          <a:p>
            <a:r>
              <a:rPr lang="en-US" dirty="0"/>
              <a:t>Bank Reconciliation</a:t>
            </a:r>
          </a:p>
        </p:txBody>
      </p:sp>
    </p:spTree>
    <p:extLst>
      <p:ext uri="{BB962C8B-B14F-4D97-AF65-F5344CB8AC3E}">
        <p14:creationId xmlns:p14="http://schemas.microsoft.com/office/powerpoint/2010/main" val="23985087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958A6AC-337B-2B4F-2796-BC06D9CC0BE7}"/>
              </a:ext>
            </a:extLst>
          </p:cNvPr>
          <p:cNvSpPr>
            <a:spLocks noGrp="1"/>
          </p:cNvSpPr>
          <p:nvPr>
            <p:ph idx="1"/>
          </p:nvPr>
        </p:nvSpPr>
        <p:spPr>
          <a:xfrm>
            <a:off x="2627312" y="914400"/>
            <a:ext cx="8039100" cy="5181600"/>
          </a:xfrm>
        </p:spPr>
        <p:txBody>
          <a:bodyPr/>
          <a:lstStyle/>
          <a:p>
            <a:r>
              <a:rPr lang="en-US" sz="2400" dirty="0"/>
              <a:t>Check Code File Maintenance (LG0448)</a:t>
            </a:r>
          </a:p>
          <a:p>
            <a:pPr marL="457200" lvl="1" indent="0"/>
            <a:r>
              <a:rPr lang="en-US" sz="1800" dirty="0"/>
              <a:t>Create new check codes for each type of purpose (print check, ACH, EFT, etc.)</a:t>
            </a:r>
          </a:p>
          <a:p>
            <a:pPr marL="457200" lvl="1" indent="0">
              <a:tabLst>
                <a:tab pos="627063" algn="l"/>
              </a:tabLst>
            </a:pPr>
            <a:r>
              <a:rPr lang="en-US" sz="1800" dirty="0"/>
              <a:t>Enter the Bank Statement ID for the new bank reconciliation on each of the 	new check codes.</a:t>
            </a:r>
          </a:p>
          <a:p>
            <a:pPr marL="457200" lvl="1" indent="0" defTabSz="627063"/>
            <a:r>
              <a:rPr lang="en-US" sz="1800" dirty="0"/>
              <a:t>Enter the new cash general ledger account number created and bank 	account number.</a:t>
            </a:r>
          </a:p>
        </p:txBody>
      </p:sp>
      <p:sp>
        <p:nvSpPr>
          <p:cNvPr id="3" name="Slide Number Placeholder 2">
            <a:extLst>
              <a:ext uri="{FF2B5EF4-FFF2-40B4-BE49-F238E27FC236}">
                <a16:creationId xmlns:a16="http://schemas.microsoft.com/office/drawing/2014/main" id="{2D483497-2E9E-DAAF-0017-58543680AFBC}"/>
              </a:ext>
            </a:extLst>
          </p:cNvPr>
          <p:cNvSpPr>
            <a:spLocks noGrp="1"/>
          </p:cNvSpPr>
          <p:nvPr>
            <p:ph type="sldNum" sz="quarter" idx="10"/>
          </p:nvPr>
        </p:nvSpPr>
        <p:spPr/>
        <p:txBody>
          <a:bodyPr/>
          <a:lstStyle/>
          <a:p>
            <a:fld id="{E01ABE7C-D557-4CAA-AC9E-0A55A9FE9F7F}" type="slidenum">
              <a:rPr lang="en-US" smtClean="0"/>
              <a:pPr/>
              <a:t>20</a:t>
            </a:fld>
            <a:endParaRPr lang="en-US" dirty="0"/>
          </a:p>
        </p:txBody>
      </p:sp>
      <p:sp>
        <p:nvSpPr>
          <p:cNvPr id="4" name="Content Placeholder 3">
            <a:extLst>
              <a:ext uri="{FF2B5EF4-FFF2-40B4-BE49-F238E27FC236}">
                <a16:creationId xmlns:a16="http://schemas.microsoft.com/office/drawing/2014/main" id="{1309FB79-B57A-4529-D228-9780AAEC7038}"/>
              </a:ext>
            </a:extLst>
          </p:cNvPr>
          <p:cNvSpPr>
            <a:spLocks noGrp="1"/>
          </p:cNvSpPr>
          <p:nvPr>
            <p:ph sz="quarter" idx="11"/>
          </p:nvPr>
        </p:nvSpPr>
        <p:spPr>
          <a:xfrm>
            <a:off x="2817812" y="76201"/>
            <a:ext cx="7772400" cy="1068386"/>
          </a:xfrm>
        </p:spPr>
        <p:txBody>
          <a:bodyPr>
            <a:normAutofit fontScale="40000" lnSpcReduction="20000"/>
          </a:bodyPr>
          <a:lstStyle/>
          <a:p>
            <a:endParaRPr lang="en-US" dirty="0"/>
          </a:p>
          <a:p>
            <a:r>
              <a:rPr lang="en-US" sz="11000" dirty="0"/>
              <a:t>Bank Reconciliation Setup</a:t>
            </a:r>
          </a:p>
          <a:p>
            <a:endParaRPr lang="en-US" dirty="0"/>
          </a:p>
        </p:txBody>
      </p:sp>
      <p:pic>
        <p:nvPicPr>
          <p:cNvPr id="6" name="Picture 5">
            <a:extLst>
              <a:ext uri="{FF2B5EF4-FFF2-40B4-BE49-F238E27FC236}">
                <a16:creationId xmlns:a16="http://schemas.microsoft.com/office/drawing/2014/main" id="{E6072273-BCE2-90D6-A167-0359CDBA0DDC}"/>
              </a:ext>
            </a:extLst>
          </p:cNvPr>
          <p:cNvPicPr>
            <a:picLocks noChangeAspect="1"/>
          </p:cNvPicPr>
          <p:nvPr/>
        </p:nvPicPr>
        <p:blipFill>
          <a:blip r:embed="rId2"/>
          <a:stretch>
            <a:fillRect/>
          </a:stretch>
        </p:blipFill>
        <p:spPr>
          <a:xfrm>
            <a:off x="3937321" y="2895600"/>
            <a:ext cx="5419082" cy="3657600"/>
          </a:xfrm>
          <a:prstGeom prst="rect">
            <a:avLst/>
          </a:prstGeom>
          <a:ln w="12700">
            <a:solidFill>
              <a:schemeClr val="tx1"/>
            </a:solidFill>
          </a:ln>
        </p:spPr>
      </p:pic>
    </p:spTree>
    <p:extLst>
      <p:ext uri="{BB962C8B-B14F-4D97-AF65-F5344CB8AC3E}">
        <p14:creationId xmlns:p14="http://schemas.microsoft.com/office/powerpoint/2010/main" val="17225583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F3131D-8A3E-5935-E68B-DE2CC1C9E5D9}"/>
              </a:ext>
            </a:extLst>
          </p:cNvPr>
          <p:cNvSpPr>
            <a:spLocks noGrp="1"/>
          </p:cNvSpPr>
          <p:nvPr>
            <p:ph idx="1"/>
          </p:nvPr>
        </p:nvSpPr>
        <p:spPr>
          <a:xfrm>
            <a:off x="2817812" y="990600"/>
            <a:ext cx="7772400" cy="5181600"/>
          </a:xfrm>
        </p:spPr>
        <p:txBody>
          <a:bodyPr/>
          <a:lstStyle/>
          <a:p>
            <a:r>
              <a:rPr lang="en-US" sz="2400" dirty="0"/>
              <a:t>Bank Reconciliation Account Maintenance (AP0050)</a:t>
            </a:r>
          </a:p>
          <a:p>
            <a:pPr lvl="1"/>
            <a:r>
              <a:rPr lang="en-US" sz="1600" dirty="0"/>
              <a:t>Set-up an import file to automatically reconcile outstanding checks.</a:t>
            </a:r>
          </a:p>
          <a:p>
            <a:pPr lvl="1"/>
            <a:r>
              <a:rPr lang="en-US" sz="1600" dirty="0"/>
              <a:t>Enter the bank account number setup on the Check Code File Maintenance (LG0448).</a:t>
            </a:r>
          </a:p>
          <a:p>
            <a:pPr lvl="1"/>
            <a:r>
              <a:rPr lang="en-US" sz="1600" dirty="0"/>
              <a:t>File type -  comma-delimited, tab-delimited or fixed length. Based on the file type determines the remaining fields to be completed.  </a:t>
            </a:r>
          </a:p>
          <a:p>
            <a:pPr lvl="1"/>
            <a:r>
              <a:rPr lang="en-US" sz="1600" dirty="0"/>
              <a:t>Clear date – ability to use the exact date the check cleared the bank.</a:t>
            </a:r>
          </a:p>
          <a:p>
            <a:pPr lvl="1"/>
            <a:endParaRPr lang="en-US" sz="1600" dirty="0"/>
          </a:p>
        </p:txBody>
      </p:sp>
      <p:sp>
        <p:nvSpPr>
          <p:cNvPr id="3" name="Slide Number Placeholder 2">
            <a:extLst>
              <a:ext uri="{FF2B5EF4-FFF2-40B4-BE49-F238E27FC236}">
                <a16:creationId xmlns:a16="http://schemas.microsoft.com/office/drawing/2014/main" id="{830C53E9-9D72-3189-8272-895D9B3FFA96}"/>
              </a:ext>
            </a:extLst>
          </p:cNvPr>
          <p:cNvSpPr>
            <a:spLocks noGrp="1"/>
          </p:cNvSpPr>
          <p:nvPr>
            <p:ph type="sldNum" sz="quarter" idx="10"/>
          </p:nvPr>
        </p:nvSpPr>
        <p:spPr/>
        <p:txBody>
          <a:bodyPr/>
          <a:lstStyle/>
          <a:p>
            <a:fld id="{E01ABE7C-D557-4CAA-AC9E-0A55A9FE9F7F}" type="slidenum">
              <a:rPr lang="en-US" smtClean="0"/>
              <a:pPr/>
              <a:t>21</a:t>
            </a:fld>
            <a:endParaRPr lang="en-US" dirty="0"/>
          </a:p>
        </p:txBody>
      </p:sp>
      <p:sp>
        <p:nvSpPr>
          <p:cNvPr id="4" name="Content Placeholder 3">
            <a:extLst>
              <a:ext uri="{FF2B5EF4-FFF2-40B4-BE49-F238E27FC236}">
                <a16:creationId xmlns:a16="http://schemas.microsoft.com/office/drawing/2014/main" id="{46D5607F-E0C6-CE97-F4BC-6251D9326A49}"/>
              </a:ext>
            </a:extLst>
          </p:cNvPr>
          <p:cNvSpPr>
            <a:spLocks noGrp="1"/>
          </p:cNvSpPr>
          <p:nvPr>
            <p:ph sz="quarter" idx="11"/>
          </p:nvPr>
        </p:nvSpPr>
        <p:spPr>
          <a:xfrm>
            <a:off x="2741612" y="-74613"/>
            <a:ext cx="7772400" cy="1219200"/>
          </a:xfrm>
        </p:spPr>
        <p:txBody>
          <a:bodyPr/>
          <a:lstStyle/>
          <a:p>
            <a:r>
              <a:rPr lang="en-US" dirty="0"/>
              <a:t>Bank Reconciliation Setup</a:t>
            </a:r>
          </a:p>
        </p:txBody>
      </p:sp>
      <p:pic>
        <p:nvPicPr>
          <p:cNvPr id="6" name="Picture 5">
            <a:extLst>
              <a:ext uri="{FF2B5EF4-FFF2-40B4-BE49-F238E27FC236}">
                <a16:creationId xmlns:a16="http://schemas.microsoft.com/office/drawing/2014/main" id="{8E6DFCA8-B8BD-0A22-217F-0F195F1EBBDE}"/>
              </a:ext>
            </a:extLst>
          </p:cNvPr>
          <p:cNvPicPr>
            <a:picLocks noChangeAspect="1"/>
          </p:cNvPicPr>
          <p:nvPr/>
        </p:nvPicPr>
        <p:blipFill>
          <a:blip r:embed="rId2"/>
          <a:stretch>
            <a:fillRect/>
          </a:stretch>
        </p:blipFill>
        <p:spPr>
          <a:xfrm>
            <a:off x="4113212" y="3142954"/>
            <a:ext cx="5029200" cy="3410247"/>
          </a:xfrm>
          <a:prstGeom prst="rect">
            <a:avLst/>
          </a:prstGeom>
          <a:ln w="12700">
            <a:solidFill>
              <a:schemeClr val="tx1"/>
            </a:solidFill>
          </a:ln>
        </p:spPr>
      </p:pic>
    </p:spTree>
    <p:extLst>
      <p:ext uri="{BB962C8B-B14F-4D97-AF65-F5344CB8AC3E}">
        <p14:creationId xmlns:p14="http://schemas.microsoft.com/office/powerpoint/2010/main" val="15719165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D04B348-8FB9-692B-9B65-838AE84D6EEB}"/>
              </a:ext>
            </a:extLst>
          </p:cNvPr>
          <p:cNvSpPr>
            <a:spLocks noGrp="1"/>
          </p:cNvSpPr>
          <p:nvPr>
            <p:ph idx="1"/>
          </p:nvPr>
        </p:nvSpPr>
        <p:spPr>
          <a:xfrm>
            <a:off x="2640529" y="990600"/>
            <a:ext cx="7772400" cy="5181600"/>
          </a:xfrm>
        </p:spPr>
        <p:txBody>
          <a:bodyPr/>
          <a:lstStyle/>
          <a:p>
            <a:r>
              <a:rPr lang="en-US" sz="2400" dirty="0"/>
              <a:t>Full Bank Reconciliation (KF0188)</a:t>
            </a:r>
          </a:p>
          <a:p>
            <a:pPr lvl="1"/>
            <a:r>
              <a:rPr lang="en-US" sz="1600" dirty="0"/>
              <a:t>Initialize the first bank reconciliation </a:t>
            </a:r>
          </a:p>
          <a:p>
            <a:pPr lvl="1"/>
            <a:r>
              <a:rPr lang="en-US" sz="1600" dirty="0"/>
              <a:t>Enter the ending statement date and balance, select ok.</a:t>
            </a:r>
          </a:p>
          <a:p>
            <a:pPr lvl="1"/>
            <a:r>
              <a:rPr lang="en-US" sz="1600" dirty="0"/>
              <a:t>The program asks you to confirm the date being used, select OK.</a:t>
            </a:r>
          </a:p>
          <a:p>
            <a:pPr lvl="1"/>
            <a:r>
              <a:rPr lang="en-US" sz="1600" dirty="0"/>
              <a:t>Save the bank reconciliation by selecting, OK. 	</a:t>
            </a:r>
          </a:p>
          <a:p>
            <a:pPr marL="457200" lvl="1" indent="0">
              <a:buNone/>
            </a:pPr>
            <a:r>
              <a:rPr lang="en-US" sz="1600" dirty="0"/>
              <a:t>	</a:t>
            </a:r>
          </a:p>
        </p:txBody>
      </p:sp>
      <p:sp>
        <p:nvSpPr>
          <p:cNvPr id="3" name="Slide Number Placeholder 2">
            <a:extLst>
              <a:ext uri="{FF2B5EF4-FFF2-40B4-BE49-F238E27FC236}">
                <a16:creationId xmlns:a16="http://schemas.microsoft.com/office/drawing/2014/main" id="{DE2AB1A6-3D2B-48F4-E3C0-38A871C86CEB}"/>
              </a:ext>
            </a:extLst>
          </p:cNvPr>
          <p:cNvSpPr>
            <a:spLocks noGrp="1"/>
          </p:cNvSpPr>
          <p:nvPr>
            <p:ph type="sldNum" sz="quarter" idx="10"/>
          </p:nvPr>
        </p:nvSpPr>
        <p:spPr/>
        <p:txBody>
          <a:bodyPr/>
          <a:lstStyle/>
          <a:p>
            <a:fld id="{E01ABE7C-D557-4CAA-AC9E-0A55A9FE9F7F}" type="slidenum">
              <a:rPr lang="en-US" smtClean="0"/>
              <a:pPr/>
              <a:t>22</a:t>
            </a:fld>
            <a:endParaRPr lang="en-US" dirty="0"/>
          </a:p>
        </p:txBody>
      </p:sp>
      <p:sp>
        <p:nvSpPr>
          <p:cNvPr id="4" name="Content Placeholder 3">
            <a:extLst>
              <a:ext uri="{FF2B5EF4-FFF2-40B4-BE49-F238E27FC236}">
                <a16:creationId xmlns:a16="http://schemas.microsoft.com/office/drawing/2014/main" id="{911F34FA-4FFE-5428-25E4-58AD7500F540}"/>
              </a:ext>
            </a:extLst>
          </p:cNvPr>
          <p:cNvSpPr>
            <a:spLocks noGrp="1"/>
          </p:cNvSpPr>
          <p:nvPr>
            <p:ph sz="quarter" idx="11"/>
          </p:nvPr>
        </p:nvSpPr>
        <p:spPr>
          <a:xfrm>
            <a:off x="2817812" y="-56753"/>
            <a:ext cx="7772400" cy="1219200"/>
          </a:xfrm>
        </p:spPr>
        <p:txBody>
          <a:bodyPr/>
          <a:lstStyle/>
          <a:p>
            <a:r>
              <a:rPr lang="en-US" dirty="0"/>
              <a:t>Bank Reconciliation Setup</a:t>
            </a:r>
          </a:p>
        </p:txBody>
      </p:sp>
      <p:pic>
        <p:nvPicPr>
          <p:cNvPr id="5" name="Picture 4">
            <a:extLst>
              <a:ext uri="{FF2B5EF4-FFF2-40B4-BE49-F238E27FC236}">
                <a16:creationId xmlns:a16="http://schemas.microsoft.com/office/drawing/2014/main" id="{460590C1-2D91-1B42-A031-4C26391D1CF5}"/>
              </a:ext>
            </a:extLst>
          </p:cNvPr>
          <p:cNvPicPr>
            <a:picLocks noChangeAspect="1"/>
          </p:cNvPicPr>
          <p:nvPr/>
        </p:nvPicPr>
        <p:blipFill>
          <a:blip r:embed="rId2"/>
          <a:stretch>
            <a:fillRect/>
          </a:stretch>
        </p:blipFill>
        <p:spPr>
          <a:xfrm>
            <a:off x="3808413" y="2799988"/>
            <a:ext cx="5392501" cy="3657600"/>
          </a:xfrm>
          <a:prstGeom prst="rect">
            <a:avLst/>
          </a:prstGeom>
        </p:spPr>
      </p:pic>
    </p:spTree>
    <p:extLst>
      <p:ext uri="{BB962C8B-B14F-4D97-AF65-F5344CB8AC3E}">
        <p14:creationId xmlns:p14="http://schemas.microsoft.com/office/powerpoint/2010/main" val="3075734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9833367-D177-1E26-9156-AE457C961B37}"/>
              </a:ext>
            </a:extLst>
          </p:cNvPr>
          <p:cNvSpPr>
            <a:spLocks noGrp="1"/>
          </p:cNvSpPr>
          <p:nvPr>
            <p:ph idx="1"/>
          </p:nvPr>
        </p:nvSpPr>
        <p:spPr>
          <a:xfrm>
            <a:off x="2817812" y="1158034"/>
            <a:ext cx="7772400" cy="5395166"/>
          </a:xfrm>
        </p:spPr>
        <p:txBody>
          <a:bodyPr/>
          <a:lstStyle/>
          <a:p>
            <a:r>
              <a:rPr lang="en-US" sz="2400" dirty="0"/>
              <a:t>Check Reconciliation from Bank File (AP3117)</a:t>
            </a:r>
          </a:p>
          <a:p>
            <a:pPr lvl="1"/>
            <a:r>
              <a:rPr lang="en-US" sz="1600" dirty="0"/>
              <a:t>Setup check import file based on settings no the Bank Reconciliation Account Maintenance (AP0050).</a:t>
            </a:r>
          </a:p>
          <a:p>
            <a:pPr lvl="1"/>
            <a:r>
              <a:rPr lang="en-US" sz="1600" dirty="0"/>
              <a:t>Import check file and select yes to update the bank reconciliation.</a:t>
            </a:r>
          </a:p>
          <a:p>
            <a:pPr lvl="1"/>
            <a:endParaRPr lang="en-US" sz="1600" dirty="0"/>
          </a:p>
        </p:txBody>
      </p:sp>
      <p:sp>
        <p:nvSpPr>
          <p:cNvPr id="3" name="Slide Number Placeholder 2">
            <a:extLst>
              <a:ext uri="{FF2B5EF4-FFF2-40B4-BE49-F238E27FC236}">
                <a16:creationId xmlns:a16="http://schemas.microsoft.com/office/drawing/2014/main" id="{F0969A07-DAFE-56BD-33FC-9EFDA0443F92}"/>
              </a:ext>
            </a:extLst>
          </p:cNvPr>
          <p:cNvSpPr>
            <a:spLocks noGrp="1"/>
          </p:cNvSpPr>
          <p:nvPr>
            <p:ph type="sldNum" sz="quarter" idx="10"/>
          </p:nvPr>
        </p:nvSpPr>
        <p:spPr/>
        <p:txBody>
          <a:bodyPr/>
          <a:lstStyle/>
          <a:p>
            <a:fld id="{E01ABE7C-D557-4CAA-AC9E-0A55A9FE9F7F}" type="slidenum">
              <a:rPr lang="en-US" smtClean="0"/>
              <a:pPr/>
              <a:t>23</a:t>
            </a:fld>
            <a:endParaRPr lang="en-US" dirty="0"/>
          </a:p>
        </p:txBody>
      </p:sp>
      <p:sp>
        <p:nvSpPr>
          <p:cNvPr id="4" name="Content Placeholder 3">
            <a:extLst>
              <a:ext uri="{FF2B5EF4-FFF2-40B4-BE49-F238E27FC236}">
                <a16:creationId xmlns:a16="http://schemas.microsoft.com/office/drawing/2014/main" id="{80AC0F89-0E5D-26F9-9847-4F6E8421274A}"/>
              </a:ext>
            </a:extLst>
          </p:cNvPr>
          <p:cNvSpPr>
            <a:spLocks noGrp="1"/>
          </p:cNvSpPr>
          <p:nvPr>
            <p:ph sz="quarter" idx="11"/>
          </p:nvPr>
        </p:nvSpPr>
        <p:spPr>
          <a:xfrm>
            <a:off x="2817812" y="-61166"/>
            <a:ext cx="7772400" cy="1219200"/>
          </a:xfrm>
        </p:spPr>
        <p:txBody>
          <a:bodyPr/>
          <a:lstStyle/>
          <a:p>
            <a:r>
              <a:rPr lang="en-US" dirty="0"/>
              <a:t>Bank Reconciliation Setup</a:t>
            </a:r>
          </a:p>
        </p:txBody>
      </p:sp>
      <p:pic>
        <p:nvPicPr>
          <p:cNvPr id="6" name="Picture 5">
            <a:extLst>
              <a:ext uri="{FF2B5EF4-FFF2-40B4-BE49-F238E27FC236}">
                <a16:creationId xmlns:a16="http://schemas.microsoft.com/office/drawing/2014/main" id="{9E82AB26-C7B7-2641-C59D-B3DE426EFFC7}"/>
              </a:ext>
            </a:extLst>
          </p:cNvPr>
          <p:cNvPicPr>
            <a:picLocks noChangeAspect="1"/>
          </p:cNvPicPr>
          <p:nvPr/>
        </p:nvPicPr>
        <p:blipFill>
          <a:blip r:embed="rId2"/>
          <a:stretch>
            <a:fillRect/>
          </a:stretch>
        </p:blipFill>
        <p:spPr>
          <a:xfrm>
            <a:off x="3960812" y="2590801"/>
            <a:ext cx="5486400" cy="3697357"/>
          </a:xfrm>
          <a:prstGeom prst="rect">
            <a:avLst/>
          </a:prstGeom>
          <a:ln w="12700">
            <a:solidFill>
              <a:schemeClr val="tx1"/>
            </a:solidFill>
          </a:ln>
        </p:spPr>
      </p:pic>
    </p:spTree>
    <p:extLst>
      <p:ext uri="{BB962C8B-B14F-4D97-AF65-F5344CB8AC3E}">
        <p14:creationId xmlns:p14="http://schemas.microsoft.com/office/powerpoint/2010/main" val="36358088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739B18-1501-FCC5-9D1A-5FC21DB22273}"/>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F512C8-9853-46AB-332A-D3980D822BC6}"/>
              </a:ext>
            </a:extLst>
          </p:cNvPr>
          <p:cNvSpPr>
            <a:spLocks noGrp="1"/>
          </p:cNvSpPr>
          <p:nvPr>
            <p:ph idx="1"/>
          </p:nvPr>
        </p:nvSpPr>
        <p:spPr>
          <a:xfrm>
            <a:off x="2640529" y="990600"/>
            <a:ext cx="7772400" cy="5181600"/>
          </a:xfrm>
        </p:spPr>
        <p:txBody>
          <a:bodyPr/>
          <a:lstStyle/>
          <a:p>
            <a:r>
              <a:rPr lang="en-US" sz="2400" dirty="0"/>
              <a:t>Full Bank Reconciliation (KF0188)</a:t>
            </a:r>
          </a:p>
          <a:p>
            <a:pPr lvl="1"/>
            <a:r>
              <a:rPr lang="en-US" sz="1600" dirty="0"/>
              <a:t>Return to the Full Bank Reconciliation  and complete the first bank reconcilement.</a:t>
            </a:r>
          </a:p>
          <a:p>
            <a:pPr marL="457200" lvl="1" indent="0">
              <a:buNone/>
            </a:pPr>
            <a:r>
              <a:rPr lang="en-US" sz="1600" dirty="0"/>
              <a:t>	</a:t>
            </a:r>
          </a:p>
        </p:txBody>
      </p:sp>
      <p:sp>
        <p:nvSpPr>
          <p:cNvPr id="3" name="Slide Number Placeholder 2">
            <a:extLst>
              <a:ext uri="{FF2B5EF4-FFF2-40B4-BE49-F238E27FC236}">
                <a16:creationId xmlns:a16="http://schemas.microsoft.com/office/drawing/2014/main" id="{8C7A8C36-C370-558E-EDC0-61D3A3034409}"/>
              </a:ext>
            </a:extLst>
          </p:cNvPr>
          <p:cNvSpPr>
            <a:spLocks noGrp="1"/>
          </p:cNvSpPr>
          <p:nvPr>
            <p:ph type="sldNum" sz="quarter" idx="10"/>
          </p:nvPr>
        </p:nvSpPr>
        <p:spPr/>
        <p:txBody>
          <a:bodyPr/>
          <a:lstStyle/>
          <a:p>
            <a:fld id="{E01ABE7C-D557-4CAA-AC9E-0A55A9FE9F7F}" type="slidenum">
              <a:rPr lang="en-US" smtClean="0"/>
              <a:pPr/>
              <a:t>24</a:t>
            </a:fld>
            <a:endParaRPr lang="en-US" dirty="0"/>
          </a:p>
        </p:txBody>
      </p:sp>
      <p:sp>
        <p:nvSpPr>
          <p:cNvPr id="4" name="Content Placeholder 3">
            <a:extLst>
              <a:ext uri="{FF2B5EF4-FFF2-40B4-BE49-F238E27FC236}">
                <a16:creationId xmlns:a16="http://schemas.microsoft.com/office/drawing/2014/main" id="{F7CCBCDD-CF52-6E6E-760F-0515588DAF02}"/>
              </a:ext>
            </a:extLst>
          </p:cNvPr>
          <p:cNvSpPr>
            <a:spLocks noGrp="1"/>
          </p:cNvSpPr>
          <p:nvPr>
            <p:ph sz="quarter" idx="11"/>
          </p:nvPr>
        </p:nvSpPr>
        <p:spPr>
          <a:xfrm>
            <a:off x="2817812" y="-56753"/>
            <a:ext cx="7772400" cy="1219200"/>
          </a:xfrm>
        </p:spPr>
        <p:txBody>
          <a:bodyPr/>
          <a:lstStyle/>
          <a:p>
            <a:r>
              <a:rPr lang="en-US" dirty="0"/>
              <a:t>Bank Reconciliation Setup</a:t>
            </a:r>
          </a:p>
        </p:txBody>
      </p:sp>
      <p:pic>
        <p:nvPicPr>
          <p:cNvPr id="5" name="Picture 4">
            <a:extLst>
              <a:ext uri="{FF2B5EF4-FFF2-40B4-BE49-F238E27FC236}">
                <a16:creationId xmlns:a16="http://schemas.microsoft.com/office/drawing/2014/main" id="{AC69DB35-AD22-E22E-9BD3-8D3685F671D1}"/>
              </a:ext>
            </a:extLst>
          </p:cNvPr>
          <p:cNvPicPr>
            <a:picLocks noChangeAspect="1"/>
          </p:cNvPicPr>
          <p:nvPr/>
        </p:nvPicPr>
        <p:blipFill>
          <a:blip r:embed="rId2"/>
          <a:stretch>
            <a:fillRect/>
          </a:stretch>
        </p:blipFill>
        <p:spPr>
          <a:xfrm>
            <a:off x="3628259" y="2209800"/>
            <a:ext cx="5796940" cy="3931920"/>
          </a:xfrm>
          <a:prstGeom prst="rect">
            <a:avLst/>
          </a:prstGeom>
        </p:spPr>
      </p:pic>
    </p:spTree>
    <p:extLst>
      <p:ext uri="{BB962C8B-B14F-4D97-AF65-F5344CB8AC3E}">
        <p14:creationId xmlns:p14="http://schemas.microsoft.com/office/powerpoint/2010/main" val="22662495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A1FFA0-30A8-7D5F-56E8-F0EE6881FE24}"/>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67EEF3-AB1D-765A-47BE-441019B3BCCD}"/>
              </a:ext>
            </a:extLst>
          </p:cNvPr>
          <p:cNvSpPr>
            <a:spLocks noGrp="1"/>
          </p:cNvSpPr>
          <p:nvPr>
            <p:ph idx="1"/>
          </p:nvPr>
        </p:nvSpPr>
        <p:spPr>
          <a:xfrm>
            <a:off x="2817812" y="1169894"/>
            <a:ext cx="7772400" cy="5181600"/>
          </a:xfrm>
        </p:spPr>
        <p:txBody>
          <a:bodyPr/>
          <a:lstStyle/>
          <a:p>
            <a:pPr lvl="1"/>
            <a:endParaRPr lang="en-US" sz="2000" dirty="0"/>
          </a:p>
          <a:p>
            <a:pPr lvl="1"/>
            <a:r>
              <a:rPr lang="en-US" sz="2000" dirty="0"/>
              <a:t>Check Code File Maintenance (LG0448) – Active Flag</a:t>
            </a:r>
          </a:p>
        </p:txBody>
      </p:sp>
      <p:sp>
        <p:nvSpPr>
          <p:cNvPr id="3" name="Slide Number Placeholder 2">
            <a:extLst>
              <a:ext uri="{FF2B5EF4-FFF2-40B4-BE49-F238E27FC236}">
                <a16:creationId xmlns:a16="http://schemas.microsoft.com/office/drawing/2014/main" id="{A78A0D2D-4BCB-F2EC-BEF3-63F93C3061FB}"/>
              </a:ext>
            </a:extLst>
          </p:cNvPr>
          <p:cNvSpPr>
            <a:spLocks noGrp="1"/>
          </p:cNvSpPr>
          <p:nvPr>
            <p:ph type="sldNum" sz="quarter" idx="10"/>
          </p:nvPr>
        </p:nvSpPr>
        <p:spPr/>
        <p:txBody>
          <a:bodyPr/>
          <a:lstStyle/>
          <a:p>
            <a:fld id="{E01ABE7C-D557-4CAA-AC9E-0A55A9FE9F7F}" type="slidenum">
              <a:rPr lang="en-US" smtClean="0"/>
              <a:pPr/>
              <a:t>25</a:t>
            </a:fld>
            <a:endParaRPr lang="en-US" dirty="0"/>
          </a:p>
        </p:txBody>
      </p:sp>
      <p:sp>
        <p:nvSpPr>
          <p:cNvPr id="4" name="Content Placeholder 3">
            <a:extLst>
              <a:ext uri="{FF2B5EF4-FFF2-40B4-BE49-F238E27FC236}">
                <a16:creationId xmlns:a16="http://schemas.microsoft.com/office/drawing/2014/main" id="{805770E2-9C7D-3F6C-89CD-5FA5221AD7CA}"/>
              </a:ext>
            </a:extLst>
          </p:cNvPr>
          <p:cNvSpPr>
            <a:spLocks noGrp="1"/>
          </p:cNvSpPr>
          <p:nvPr>
            <p:ph sz="quarter" idx="11"/>
          </p:nvPr>
        </p:nvSpPr>
        <p:spPr/>
        <p:txBody>
          <a:bodyPr>
            <a:normAutofit/>
          </a:bodyPr>
          <a:lstStyle/>
          <a:p>
            <a:r>
              <a:rPr lang="en-US" dirty="0"/>
              <a:t>Bank Reconciliation Enhancements</a:t>
            </a:r>
          </a:p>
        </p:txBody>
      </p:sp>
      <p:pic>
        <p:nvPicPr>
          <p:cNvPr id="6" name="Picture 5">
            <a:extLst>
              <a:ext uri="{FF2B5EF4-FFF2-40B4-BE49-F238E27FC236}">
                <a16:creationId xmlns:a16="http://schemas.microsoft.com/office/drawing/2014/main" id="{BB9F37D9-F5BE-3F5E-16EF-87E1BA1596E0}"/>
              </a:ext>
            </a:extLst>
          </p:cNvPr>
          <p:cNvPicPr>
            <a:picLocks noChangeAspect="1"/>
          </p:cNvPicPr>
          <p:nvPr/>
        </p:nvPicPr>
        <p:blipFill>
          <a:blip r:embed="rId2"/>
          <a:stretch>
            <a:fillRect/>
          </a:stretch>
        </p:blipFill>
        <p:spPr>
          <a:xfrm>
            <a:off x="1979612" y="2590800"/>
            <a:ext cx="9250066" cy="3153215"/>
          </a:xfrm>
          <a:prstGeom prst="rect">
            <a:avLst/>
          </a:prstGeom>
        </p:spPr>
      </p:pic>
    </p:spTree>
    <p:extLst>
      <p:ext uri="{BB962C8B-B14F-4D97-AF65-F5344CB8AC3E}">
        <p14:creationId xmlns:p14="http://schemas.microsoft.com/office/powerpoint/2010/main" val="40100096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3D4F1E-7BD9-5DB9-FC29-04A7D39E9CAD}"/>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5495B9-3EBC-A449-BF4F-7AB931BC3B33}"/>
              </a:ext>
            </a:extLst>
          </p:cNvPr>
          <p:cNvSpPr>
            <a:spLocks noGrp="1"/>
          </p:cNvSpPr>
          <p:nvPr>
            <p:ph idx="1"/>
          </p:nvPr>
        </p:nvSpPr>
        <p:spPr>
          <a:xfrm>
            <a:off x="2817812" y="1169894"/>
            <a:ext cx="7772400" cy="5181600"/>
          </a:xfrm>
        </p:spPr>
        <p:txBody>
          <a:bodyPr/>
          <a:lstStyle/>
          <a:p>
            <a:r>
              <a:rPr lang="en-US" dirty="0"/>
              <a:t>Bank Reconciliation – Users Manual</a:t>
            </a:r>
          </a:p>
          <a:p>
            <a:pPr lvl="1"/>
            <a:endParaRPr lang="en-US" sz="2000" i="1" dirty="0"/>
          </a:p>
        </p:txBody>
      </p:sp>
      <p:sp>
        <p:nvSpPr>
          <p:cNvPr id="3" name="Slide Number Placeholder 2">
            <a:extLst>
              <a:ext uri="{FF2B5EF4-FFF2-40B4-BE49-F238E27FC236}">
                <a16:creationId xmlns:a16="http://schemas.microsoft.com/office/drawing/2014/main" id="{A6EF62FD-C548-1C83-E793-D2B6706AF38A}"/>
              </a:ext>
            </a:extLst>
          </p:cNvPr>
          <p:cNvSpPr>
            <a:spLocks noGrp="1"/>
          </p:cNvSpPr>
          <p:nvPr>
            <p:ph type="sldNum" sz="quarter" idx="10"/>
          </p:nvPr>
        </p:nvSpPr>
        <p:spPr/>
        <p:txBody>
          <a:bodyPr/>
          <a:lstStyle/>
          <a:p>
            <a:fld id="{E01ABE7C-D557-4CAA-AC9E-0A55A9FE9F7F}" type="slidenum">
              <a:rPr lang="en-US" smtClean="0"/>
              <a:pPr/>
              <a:t>26</a:t>
            </a:fld>
            <a:endParaRPr lang="en-US" dirty="0"/>
          </a:p>
        </p:txBody>
      </p:sp>
      <p:sp>
        <p:nvSpPr>
          <p:cNvPr id="4" name="Content Placeholder 3">
            <a:extLst>
              <a:ext uri="{FF2B5EF4-FFF2-40B4-BE49-F238E27FC236}">
                <a16:creationId xmlns:a16="http://schemas.microsoft.com/office/drawing/2014/main" id="{172BCB55-5DFD-8615-8A34-5A52CF4A5348}"/>
              </a:ext>
            </a:extLst>
          </p:cNvPr>
          <p:cNvSpPr>
            <a:spLocks noGrp="1"/>
          </p:cNvSpPr>
          <p:nvPr>
            <p:ph sz="quarter" idx="11"/>
          </p:nvPr>
        </p:nvSpPr>
        <p:spPr/>
        <p:txBody>
          <a:bodyPr>
            <a:normAutofit/>
          </a:bodyPr>
          <a:lstStyle/>
          <a:p>
            <a:r>
              <a:rPr lang="en-US" dirty="0"/>
              <a:t>Bank Reconciliation Enhancements</a:t>
            </a:r>
          </a:p>
        </p:txBody>
      </p:sp>
      <p:pic>
        <p:nvPicPr>
          <p:cNvPr id="9" name="Picture 8">
            <a:extLst>
              <a:ext uri="{FF2B5EF4-FFF2-40B4-BE49-F238E27FC236}">
                <a16:creationId xmlns:a16="http://schemas.microsoft.com/office/drawing/2014/main" id="{4FD68A06-A87E-87DD-A01D-CD0FABDBF0D2}"/>
              </a:ext>
            </a:extLst>
          </p:cNvPr>
          <p:cNvPicPr>
            <a:picLocks noChangeAspect="1"/>
          </p:cNvPicPr>
          <p:nvPr/>
        </p:nvPicPr>
        <p:blipFill>
          <a:blip r:embed="rId2"/>
          <a:stretch>
            <a:fillRect/>
          </a:stretch>
        </p:blipFill>
        <p:spPr>
          <a:xfrm>
            <a:off x="4722812" y="1866106"/>
            <a:ext cx="3672100" cy="4800600"/>
          </a:xfrm>
          <a:prstGeom prst="rect">
            <a:avLst/>
          </a:prstGeom>
          <a:ln w="12700">
            <a:solidFill>
              <a:schemeClr val="tx1"/>
            </a:solidFill>
          </a:ln>
        </p:spPr>
      </p:pic>
    </p:spTree>
    <p:extLst>
      <p:ext uri="{BB962C8B-B14F-4D97-AF65-F5344CB8AC3E}">
        <p14:creationId xmlns:p14="http://schemas.microsoft.com/office/powerpoint/2010/main" val="21022127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B4829EB-904C-277C-986B-8A4D7512311C}"/>
              </a:ext>
            </a:extLst>
          </p:cNvPr>
          <p:cNvSpPr>
            <a:spLocks noGrp="1"/>
          </p:cNvSpPr>
          <p:nvPr>
            <p:ph idx="1"/>
          </p:nvPr>
        </p:nvSpPr>
        <p:spPr>
          <a:xfrm>
            <a:off x="2817812" y="1169894"/>
            <a:ext cx="7772400" cy="5181600"/>
          </a:xfrm>
        </p:spPr>
        <p:txBody>
          <a:bodyPr/>
          <a:lstStyle/>
          <a:p>
            <a:r>
              <a:rPr lang="en-US" dirty="0"/>
              <a:t>Bank Account Id – Lookup</a:t>
            </a:r>
          </a:p>
          <a:p>
            <a:pPr lvl="1"/>
            <a:r>
              <a:rPr lang="en-US" sz="2000" i="1" dirty="0"/>
              <a:t>Changed the view to include Bank Account Id, Check code and Description</a:t>
            </a:r>
          </a:p>
          <a:p>
            <a:pPr lvl="1"/>
            <a:endParaRPr lang="en-US" sz="2000" i="1" dirty="0"/>
          </a:p>
        </p:txBody>
      </p:sp>
      <p:sp>
        <p:nvSpPr>
          <p:cNvPr id="3" name="Slide Number Placeholder 2">
            <a:extLst>
              <a:ext uri="{FF2B5EF4-FFF2-40B4-BE49-F238E27FC236}">
                <a16:creationId xmlns:a16="http://schemas.microsoft.com/office/drawing/2014/main" id="{3BB5A8A0-D75F-E154-ECD2-08256A702B1E}"/>
              </a:ext>
            </a:extLst>
          </p:cNvPr>
          <p:cNvSpPr>
            <a:spLocks noGrp="1"/>
          </p:cNvSpPr>
          <p:nvPr>
            <p:ph type="sldNum" sz="quarter" idx="10"/>
          </p:nvPr>
        </p:nvSpPr>
        <p:spPr/>
        <p:txBody>
          <a:bodyPr/>
          <a:lstStyle/>
          <a:p>
            <a:fld id="{E01ABE7C-D557-4CAA-AC9E-0A55A9FE9F7F}" type="slidenum">
              <a:rPr lang="en-US" smtClean="0"/>
              <a:pPr/>
              <a:t>27</a:t>
            </a:fld>
            <a:endParaRPr lang="en-US" dirty="0"/>
          </a:p>
        </p:txBody>
      </p:sp>
      <p:sp>
        <p:nvSpPr>
          <p:cNvPr id="4" name="Content Placeholder 3">
            <a:extLst>
              <a:ext uri="{FF2B5EF4-FFF2-40B4-BE49-F238E27FC236}">
                <a16:creationId xmlns:a16="http://schemas.microsoft.com/office/drawing/2014/main" id="{5BB30B8D-E093-62A3-1927-3139EE02F5CD}"/>
              </a:ext>
            </a:extLst>
          </p:cNvPr>
          <p:cNvSpPr>
            <a:spLocks noGrp="1"/>
          </p:cNvSpPr>
          <p:nvPr>
            <p:ph sz="quarter" idx="11"/>
          </p:nvPr>
        </p:nvSpPr>
        <p:spPr/>
        <p:txBody>
          <a:bodyPr>
            <a:normAutofit/>
          </a:bodyPr>
          <a:lstStyle/>
          <a:p>
            <a:r>
              <a:rPr lang="en-US" dirty="0"/>
              <a:t>Bank Reconciliation Enhancements</a:t>
            </a:r>
          </a:p>
        </p:txBody>
      </p:sp>
      <p:pic>
        <p:nvPicPr>
          <p:cNvPr id="6" name="Picture 5">
            <a:extLst>
              <a:ext uri="{FF2B5EF4-FFF2-40B4-BE49-F238E27FC236}">
                <a16:creationId xmlns:a16="http://schemas.microsoft.com/office/drawing/2014/main" id="{A1D9C5FA-B945-FD54-6683-46D2367B5375}"/>
              </a:ext>
            </a:extLst>
          </p:cNvPr>
          <p:cNvPicPr>
            <a:picLocks noChangeAspect="1"/>
          </p:cNvPicPr>
          <p:nvPr/>
        </p:nvPicPr>
        <p:blipFill>
          <a:blip r:embed="rId2"/>
          <a:stretch>
            <a:fillRect/>
          </a:stretch>
        </p:blipFill>
        <p:spPr>
          <a:xfrm>
            <a:off x="4875213" y="2675965"/>
            <a:ext cx="3230013" cy="3657600"/>
          </a:xfrm>
          <a:prstGeom prst="rect">
            <a:avLst/>
          </a:prstGeom>
          <a:ln w="12700">
            <a:solidFill>
              <a:schemeClr val="tx1"/>
            </a:solidFill>
          </a:ln>
        </p:spPr>
      </p:pic>
    </p:spTree>
    <p:extLst>
      <p:ext uri="{BB962C8B-B14F-4D97-AF65-F5344CB8AC3E}">
        <p14:creationId xmlns:p14="http://schemas.microsoft.com/office/powerpoint/2010/main" val="29281381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FF4FCA-43BB-7E3A-A9EC-408088554477}"/>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01BD7CF-3A0C-3787-5DD9-8CFC963B1623}"/>
              </a:ext>
            </a:extLst>
          </p:cNvPr>
          <p:cNvSpPr>
            <a:spLocks noGrp="1"/>
          </p:cNvSpPr>
          <p:nvPr>
            <p:ph idx="1"/>
          </p:nvPr>
        </p:nvSpPr>
        <p:spPr>
          <a:xfrm>
            <a:off x="2831259" y="1066800"/>
            <a:ext cx="7772400" cy="5181600"/>
          </a:xfrm>
        </p:spPr>
        <p:txBody>
          <a:bodyPr/>
          <a:lstStyle/>
          <a:p>
            <a:r>
              <a:rPr lang="en-US" dirty="0"/>
              <a:t>Bank Reconciliation Account Maintenance (AP0050) – Save As</a:t>
            </a:r>
          </a:p>
          <a:p>
            <a:pPr lvl="1"/>
            <a:r>
              <a:rPr lang="en-US" sz="2000" i="1" dirty="0"/>
              <a:t>Added a Save As option for setting up new bank reconcilements and check reconciliation from bank file.</a:t>
            </a:r>
          </a:p>
          <a:p>
            <a:pPr lvl="1"/>
            <a:endParaRPr lang="en-US" sz="2000" i="1" dirty="0"/>
          </a:p>
        </p:txBody>
      </p:sp>
      <p:sp>
        <p:nvSpPr>
          <p:cNvPr id="3" name="Slide Number Placeholder 2">
            <a:extLst>
              <a:ext uri="{FF2B5EF4-FFF2-40B4-BE49-F238E27FC236}">
                <a16:creationId xmlns:a16="http://schemas.microsoft.com/office/drawing/2014/main" id="{98A8EA3F-84BF-6607-EAED-A19B5991AFFA}"/>
              </a:ext>
            </a:extLst>
          </p:cNvPr>
          <p:cNvSpPr>
            <a:spLocks noGrp="1"/>
          </p:cNvSpPr>
          <p:nvPr>
            <p:ph type="sldNum" sz="quarter" idx="10"/>
          </p:nvPr>
        </p:nvSpPr>
        <p:spPr/>
        <p:txBody>
          <a:bodyPr/>
          <a:lstStyle/>
          <a:p>
            <a:fld id="{E01ABE7C-D557-4CAA-AC9E-0A55A9FE9F7F}" type="slidenum">
              <a:rPr lang="en-US" smtClean="0"/>
              <a:pPr/>
              <a:t>28</a:t>
            </a:fld>
            <a:endParaRPr lang="en-US" dirty="0"/>
          </a:p>
        </p:txBody>
      </p:sp>
      <p:sp>
        <p:nvSpPr>
          <p:cNvPr id="4" name="Content Placeholder 3">
            <a:extLst>
              <a:ext uri="{FF2B5EF4-FFF2-40B4-BE49-F238E27FC236}">
                <a16:creationId xmlns:a16="http://schemas.microsoft.com/office/drawing/2014/main" id="{5DCE4D33-71F6-681A-695A-702061767D83}"/>
              </a:ext>
            </a:extLst>
          </p:cNvPr>
          <p:cNvSpPr>
            <a:spLocks noGrp="1"/>
          </p:cNvSpPr>
          <p:nvPr>
            <p:ph sz="quarter" idx="11"/>
          </p:nvPr>
        </p:nvSpPr>
        <p:spPr/>
        <p:txBody>
          <a:bodyPr>
            <a:normAutofit/>
          </a:bodyPr>
          <a:lstStyle/>
          <a:p>
            <a:r>
              <a:rPr lang="en-US" dirty="0"/>
              <a:t>Bank Reconciliation Enhancements</a:t>
            </a:r>
          </a:p>
        </p:txBody>
      </p:sp>
      <p:pic>
        <p:nvPicPr>
          <p:cNvPr id="7" name="Picture 6">
            <a:extLst>
              <a:ext uri="{FF2B5EF4-FFF2-40B4-BE49-F238E27FC236}">
                <a16:creationId xmlns:a16="http://schemas.microsoft.com/office/drawing/2014/main" id="{53BA7FB6-2C24-8395-6B8A-5B94F316AF2B}"/>
              </a:ext>
            </a:extLst>
          </p:cNvPr>
          <p:cNvPicPr>
            <a:picLocks noChangeAspect="1"/>
          </p:cNvPicPr>
          <p:nvPr/>
        </p:nvPicPr>
        <p:blipFill>
          <a:blip r:embed="rId2"/>
          <a:stretch>
            <a:fillRect/>
          </a:stretch>
        </p:blipFill>
        <p:spPr>
          <a:xfrm>
            <a:off x="4189412" y="3094168"/>
            <a:ext cx="5029200" cy="3436620"/>
          </a:xfrm>
          <a:prstGeom prst="rect">
            <a:avLst/>
          </a:prstGeom>
          <a:ln w="12700">
            <a:solidFill>
              <a:schemeClr val="tx1"/>
            </a:solidFill>
          </a:ln>
        </p:spPr>
      </p:pic>
      <p:sp>
        <p:nvSpPr>
          <p:cNvPr id="8" name="TextBox 7">
            <a:extLst>
              <a:ext uri="{FF2B5EF4-FFF2-40B4-BE49-F238E27FC236}">
                <a16:creationId xmlns:a16="http://schemas.microsoft.com/office/drawing/2014/main" id="{029CE2F7-B310-5838-4ED1-4D1A457300EA}"/>
              </a:ext>
            </a:extLst>
          </p:cNvPr>
          <p:cNvSpPr txBox="1"/>
          <p:nvPr/>
        </p:nvSpPr>
        <p:spPr>
          <a:xfrm>
            <a:off x="4722812" y="6019800"/>
            <a:ext cx="762000" cy="228600"/>
          </a:xfrm>
          <a:prstGeom prst="rect">
            <a:avLst/>
          </a:prstGeom>
          <a:noFill/>
          <a:ln w="19050">
            <a:solidFill>
              <a:srgbClr val="FF0000"/>
            </a:solidFill>
          </a:ln>
        </p:spPr>
        <p:txBody>
          <a:bodyPr wrap="square" rtlCol="0">
            <a:spAutoFit/>
          </a:bodyPr>
          <a:lstStyle/>
          <a:p>
            <a:endParaRPr lang="en-US" dirty="0"/>
          </a:p>
        </p:txBody>
      </p:sp>
    </p:spTree>
    <p:extLst>
      <p:ext uri="{BB962C8B-B14F-4D97-AF65-F5344CB8AC3E}">
        <p14:creationId xmlns:p14="http://schemas.microsoft.com/office/powerpoint/2010/main" val="36899340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9363BEA-73EF-0CAC-3111-E843AE2AEB13}"/>
              </a:ext>
            </a:extLst>
          </p:cNvPr>
          <p:cNvSpPr>
            <a:spLocks noGrp="1"/>
          </p:cNvSpPr>
          <p:nvPr>
            <p:ph type="sldNum" sz="quarter" idx="10"/>
          </p:nvPr>
        </p:nvSpPr>
        <p:spPr/>
        <p:txBody>
          <a:bodyPr/>
          <a:lstStyle/>
          <a:p>
            <a:fld id="{E01ABE7C-D557-4CAA-AC9E-0A55A9FE9F7F}" type="slidenum">
              <a:rPr lang="en-US" smtClean="0"/>
              <a:pPr/>
              <a:t>29</a:t>
            </a:fld>
            <a:endParaRPr lang="en-US" dirty="0"/>
          </a:p>
        </p:txBody>
      </p:sp>
      <p:sp>
        <p:nvSpPr>
          <p:cNvPr id="4" name="Content Placeholder 3">
            <a:extLst>
              <a:ext uri="{FF2B5EF4-FFF2-40B4-BE49-F238E27FC236}">
                <a16:creationId xmlns:a16="http://schemas.microsoft.com/office/drawing/2014/main" id="{07A96381-73BB-10AE-A7C7-F9B20878AE4A}"/>
              </a:ext>
            </a:extLst>
          </p:cNvPr>
          <p:cNvSpPr>
            <a:spLocks noGrp="1"/>
          </p:cNvSpPr>
          <p:nvPr>
            <p:ph sz="quarter" idx="11"/>
          </p:nvPr>
        </p:nvSpPr>
        <p:spPr/>
        <p:txBody>
          <a:bodyPr>
            <a:normAutofit/>
          </a:bodyPr>
          <a:lstStyle/>
          <a:p>
            <a:r>
              <a:rPr lang="en-US" dirty="0"/>
              <a:t>Bank Reconciliation Enhancements</a:t>
            </a:r>
          </a:p>
        </p:txBody>
      </p:sp>
      <p:pic>
        <p:nvPicPr>
          <p:cNvPr id="8" name="Content Placeholder 7">
            <a:extLst>
              <a:ext uri="{FF2B5EF4-FFF2-40B4-BE49-F238E27FC236}">
                <a16:creationId xmlns:a16="http://schemas.microsoft.com/office/drawing/2014/main" id="{5CC74E6F-09E0-6A19-FA82-6571215C3C24}"/>
              </a:ext>
            </a:extLst>
          </p:cNvPr>
          <p:cNvPicPr>
            <a:picLocks noGrp="1" noChangeAspect="1"/>
          </p:cNvPicPr>
          <p:nvPr>
            <p:ph idx="1"/>
          </p:nvPr>
        </p:nvPicPr>
        <p:blipFill>
          <a:blip r:embed="rId2"/>
          <a:stretch>
            <a:fillRect/>
          </a:stretch>
        </p:blipFill>
        <p:spPr>
          <a:xfrm>
            <a:off x="3046412" y="1272989"/>
            <a:ext cx="4114800" cy="2738213"/>
          </a:xfrm>
          <a:prstGeom prst="rect">
            <a:avLst/>
          </a:prstGeom>
        </p:spPr>
      </p:pic>
      <p:pic>
        <p:nvPicPr>
          <p:cNvPr id="9" name="Picture 8">
            <a:extLst>
              <a:ext uri="{FF2B5EF4-FFF2-40B4-BE49-F238E27FC236}">
                <a16:creationId xmlns:a16="http://schemas.microsoft.com/office/drawing/2014/main" id="{AE1AC183-BFE7-6A3B-A9AD-B159D41D360A}"/>
              </a:ext>
            </a:extLst>
          </p:cNvPr>
          <p:cNvPicPr>
            <a:picLocks noChangeAspect="1"/>
          </p:cNvPicPr>
          <p:nvPr/>
        </p:nvPicPr>
        <p:blipFill>
          <a:blip r:embed="rId3"/>
          <a:stretch>
            <a:fillRect/>
          </a:stretch>
        </p:blipFill>
        <p:spPr>
          <a:xfrm>
            <a:off x="6399212" y="3655360"/>
            <a:ext cx="4114800" cy="2897841"/>
          </a:xfrm>
          <a:prstGeom prst="rect">
            <a:avLst/>
          </a:prstGeom>
        </p:spPr>
      </p:pic>
    </p:spTree>
    <p:extLst>
      <p:ext uri="{BB962C8B-B14F-4D97-AF65-F5344CB8AC3E}">
        <p14:creationId xmlns:p14="http://schemas.microsoft.com/office/powerpoint/2010/main" val="39497459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0C6704D-887E-7D2C-EFB0-04B1BD9BF808}"/>
              </a:ext>
            </a:extLst>
          </p:cNvPr>
          <p:cNvSpPr>
            <a:spLocks noGrp="1"/>
          </p:cNvSpPr>
          <p:nvPr>
            <p:ph idx="1"/>
          </p:nvPr>
        </p:nvSpPr>
        <p:spPr>
          <a:xfrm>
            <a:off x="2795400" y="1135622"/>
            <a:ext cx="7772400" cy="5644591"/>
          </a:xfrm>
        </p:spPr>
        <p:txBody>
          <a:bodyPr/>
          <a:lstStyle/>
          <a:p>
            <a:r>
              <a:rPr lang="en-US" sz="2800" dirty="0"/>
              <a:t>Full Bank Reconciliation (KF0188)</a:t>
            </a:r>
          </a:p>
          <a:p>
            <a:pPr lvl="1"/>
            <a:r>
              <a:rPr lang="en-US" sz="2000" dirty="0"/>
              <a:t>Reconciles cash transactions to bank statements and general ledger cash accounts.</a:t>
            </a:r>
          </a:p>
          <a:p>
            <a:pPr lvl="1"/>
            <a:r>
              <a:rPr lang="en-US" sz="2000" dirty="0"/>
              <a:t>Bank Reconciliation report lists outstanding deposits, checks and other transactions with reconcilement to general ledger account.</a:t>
            </a:r>
          </a:p>
          <a:p>
            <a:pPr lvl="1"/>
            <a:r>
              <a:rPr lang="en-US" sz="2000" dirty="0"/>
              <a:t>Bank Reconciliation reports are retained in Keystone Client and generated on-demand for auditors.</a:t>
            </a:r>
          </a:p>
          <a:p>
            <a:pPr lvl="1"/>
            <a:r>
              <a:rPr lang="en-US" sz="2000" dirty="0"/>
              <a:t>An audit history of bank reconcilements based on statement date showing the balance, reconciled date and who completed reconcilement.</a:t>
            </a:r>
          </a:p>
          <a:p>
            <a:pPr lvl="1"/>
            <a:r>
              <a:rPr lang="en-US" sz="2000" dirty="0"/>
              <a:t>All transactions can drill down to the originating transaction (ex. accounts payable check) directly from the bank reconciliation screens.  When checks are cleared, the cleared check date shows on the check inquiry screen.</a:t>
            </a:r>
          </a:p>
          <a:p>
            <a:pPr lvl="1"/>
            <a:r>
              <a:rPr lang="en-US" sz="2000" dirty="0"/>
              <a:t>Check reconciliation import to automate the check reconciliation process.</a:t>
            </a:r>
          </a:p>
        </p:txBody>
      </p:sp>
      <p:sp>
        <p:nvSpPr>
          <p:cNvPr id="3" name="Slide Number Placeholder 2">
            <a:extLst>
              <a:ext uri="{FF2B5EF4-FFF2-40B4-BE49-F238E27FC236}">
                <a16:creationId xmlns:a16="http://schemas.microsoft.com/office/drawing/2014/main" id="{6F5A1786-43FF-9339-172F-A0B5A409E360}"/>
              </a:ext>
            </a:extLst>
          </p:cNvPr>
          <p:cNvSpPr>
            <a:spLocks noGrp="1"/>
          </p:cNvSpPr>
          <p:nvPr>
            <p:ph type="sldNum" sz="quarter" idx="10"/>
          </p:nvPr>
        </p:nvSpPr>
        <p:spPr/>
        <p:txBody>
          <a:bodyPr/>
          <a:lstStyle/>
          <a:p>
            <a:fld id="{E01ABE7C-D557-4CAA-AC9E-0A55A9FE9F7F}" type="slidenum">
              <a:rPr lang="en-US" smtClean="0"/>
              <a:pPr/>
              <a:t>3</a:t>
            </a:fld>
            <a:endParaRPr lang="en-US" dirty="0"/>
          </a:p>
        </p:txBody>
      </p:sp>
      <p:sp>
        <p:nvSpPr>
          <p:cNvPr id="4" name="Content Placeholder 3">
            <a:extLst>
              <a:ext uri="{FF2B5EF4-FFF2-40B4-BE49-F238E27FC236}">
                <a16:creationId xmlns:a16="http://schemas.microsoft.com/office/drawing/2014/main" id="{D37D3F4D-89A0-4FC9-2B46-2B087A56801D}"/>
              </a:ext>
            </a:extLst>
          </p:cNvPr>
          <p:cNvSpPr>
            <a:spLocks noGrp="1"/>
          </p:cNvSpPr>
          <p:nvPr>
            <p:ph sz="quarter" idx="11"/>
          </p:nvPr>
        </p:nvSpPr>
        <p:spPr>
          <a:xfrm>
            <a:off x="2589212" y="-74613"/>
            <a:ext cx="8077200" cy="1219200"/>
          </a:xfrm>
        </p:spPr>
        <p:txBody>
          <a:bodyPr>
            <a:normAutofit fontScale="92500"/>
          </a:bodyPr>
          <a:lstStyle/>
          <a:p>
            <a:pPr algn="ctr"/>
            <a:r>
              <a:rPr lang="en-US" dirty="0"/>
              <a:t>Bank Reconciliation Keystone Client</a:t>
            </a:r>
          </a:p>
        </p:txBody>
      </p:sp>
    </p:spTree>
    <p:extLst>
      <p:ext uri="{BB962C8B-B14F-4D97-AF65-F5344CB8AC3E}">
        <p14:creationId xmlns:p14="http://schemas.microsoft.com/office/powerpoint/2010/main" val="19737691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752600"/>
            <a:ext cx="10360501" cy="4800600"/>
          </a:xfrm>
        </p:spPr>
        <p:txBody>
          <a:bodyPr/>
          <a:lstStyle/>
          <a:p>
            <a:pPr marL="461963" indent="-461963"/>
            <a:r>
              <a:rPr lang="en-US" sz="2400"/>
              <a:t>All responses will be entered into a drawing for a $50 Amazon Gift Card. </a:t>
            </a:r>
          </a:p>
          <a:p>
            <a:pPr marL="461963" indent="-461963"/>
            <a:r>
              <a:rPr lang="en-US" sz="2400"/>
              <a:t>Drawing to take place Friday at lunch. There will be multiple winners! </a:t>
            </a:r>
          </a:p>
          <a:p>
            <a:pPr marL="461963" indent="-461963"/>
            <a:r>
              <a:rPr lang="en-US" sz="2400" b="1" u="sng">
                <a:solidFill>
                  <a:srgbClr val="0070C0"/>
                </a:solidFill>
                <a:latin typeface="Calibri" panose="020F0502020204030204" pitchFamily="34" charset="0"/>
                <a:ea typeface="Times New Roman" panose="02020603050405020304" pitchFamily="18" charset="0"/>
                <a:hlinkClick r:id="rId2">
                  <a:extLst>
                    <a:ext uri="{A12FA001-AC4F-418D-AE19-62706E023703}">
                      <ahyp:hlinkClr xmlns:ahyp="http://schemas.microsoft.com/office/drawing/2018/hyperlinkcolor" val="tx"/>
                    </a:ext>
                  </a:extLst>
                </a:hlinkClick>
              </a:rPr>
              <a:t>Link to session survey</a:t>
            </a:r>
            <a:r>
              <a:rPr lang="en-US" sz="2400"/>
              <a:t> or scan this QR code (also on the agenda)</a:t>
            </a:r>
          </a:p>
          <a:p>
            <a:pPr marL="461963" indent="-461963"/>
            <a:endParaRPr lang="en-US" sz="2400"/>
          </a:p>
          <a:p>
            <a:pPr marL="461963" indent="-461963"/>
            <a:endParaRPr lang="en-US" sz="2400"/>
          </a:p>
        </p:txBody>
      </p:sp>
      <p:sp>
        <p:nvSpPr>
          <p:cNvPr id="4" name="Slide Number Placeholder 3"/>
          <p:cNvSpPr>
            <a:spLocks noGrp="1"/>
          </p:cNvSpPr>
          <p:nvPr>
            <p:ph type="sldNum" sz="quarter" idx="10"/>
          </p:nvPr>
        </p:nvSpPr>
        <p:spPr/>
        <p:txBody>
          <a:bodyPr/>
          <a:lstStyle/>
          <a:p>
            <a:fld id="{E01ABE7C-D557-4CAA-AC9E-0A55A9FE9F7F}" type="slidenum">
              <a:rPr lang="en-US" smtClean="0"/>
              <a:pPr/>
              <a:t>30</a:t>
            </a:fld>
            <a:endParaRPr lang="en-US"/>
          </a:p>
        </p:txBody>
      </p:sp>
      <p:sp>
        <p:nvSpPr>
          <p:cNvPr id="2" name="Title 1"/>
          <p:cNvSpPr>
            <a:spLocks noGrp="1"/>
          </p:cNvSpPr>
          <p:nvPr>
            <p:ph type="title" idx="4294967295"/>
          </p:nvPr>
        </p:nvSpPr>
        <p:spPr>
          <a:xfrm>
            <a:off x="2741612" y="228600"/>
            <a:ext cx="7772400" cy="990600"/>
          </a:xfrm>
          <a:prstGeom prst="rect">
            <a:avLst/>
          </a:prstGeom>
        </p:spPr>
        <p:txBody>
          <a:bodyPr anchor="ctr"/>
          <a:lstStyle/>
          <a:p>
            <a:r>
              <a:rPr lang="en-US" b="0"/>
              <a:t>NASU 2025 Session Surveys – we want your feedback!</a:t>
            </a:r>
          </a:p>
        </p:txBody>
      </p:sp>
      <p:pic>
        <p:nvPicPr>
          <p:cNvPr id="9" name="Picture 8" descr="A qr code with a dinosaur&#10;&#10;AI-generated content may be incorrect.">
            <a:extLst>
              <a:ext uri="{FF2B5EF4-FFF2-40B4-BE49-F238E27FC236}">
                <a16:creationId xmlns:a16="http://schemas.microsoft.com/office/drawing/2014/main" id="{8598E301-DC7D-DF31-3C9F-882C9A4C22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1412" y="3048000"/>
            <a:ext cx="3752850" cy="3752850"/>
          </a:xfrm>
          <a:prstGeom prst="rect">
            <a:avLst/>
          </a:prstGeom>
        </p:spPr>
      </p:pic>
    </p:spTree>
    <p:extLst>
      <p:ext uri="{BB962C8B-B14F-4D97-AF65-F5344CB8AC3E}">
        <p14:creationId xmlns:p14="http://schemas.microsoft.com/office/powerpoint/2010/main" val="4503444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019E01F-53E1-BB87-B397-DD2FB0DF8556}"/>
              </a:ext>
            </a:extLst>
          </p:cNvPr>
          <p:cNvSpPr>
            <a:spLocks noGrp="1"/>
          </p:cNvSpPr>
          <p:nvPr>
            <p:ph type="sldNum" sz="quarter" idx="10"/>
          </p:nvPr>
        </p:nvSpPr>
        <p:spPr/>
        <p:txBody>
          <a:bodyPr/>
          <a:lstStyle/>
          <a:p>
            <a:fld id="{E01ABE7C-D557-4CAA-AC9E-0A55A9FE9F7F}" type="slidenum">
              <a:rPr lang="en-US" smtClean="0"/>
              <a:pPr/>
              <a:t>4</a:t>
            </a:fld>
            <a:endParaRPr lang="en-US" dirty="0"/>
          </a:p>
        </p:txBody>
      </p:sp>
      <p:sp>
        <p:nvSpPr>
          <p:cNvPr id="4" name="Content Placeholder 3">
            <a:extLst>
              <a:ext uri="{FF2B5EF4-FFF2-40B4-BE49-F238E27FC236}">
                <a16:creationId xmlns:a16="http://schemas.microsoft.com/office/drawing/2014/main" id="{725D18B0-FDCF-781D-A167-4FF7FC7AE6AD}"/>
              </a:ext>
            </a:extLst>
          </p:cNvPr>
          <p:cNvSpPr>
            <a:spLocks noGrp="1"/>
          </p:cNvSpPr>
          <p:nvPr>
            <p:ph sz="quarter" idx="11"/>
          </p:nvPr>
        </p:nvSpPr>
        <p:spPr/>
        <p:txBody>
          <a:bodyPr>
            <a:normAutofit/>
          </a:bodyPr>
          <a:lstStyle/>
          <a:p>
            <a:r>
              <a:rPr lang="en-US" dirty="0"/>
              <a:t>Full Bank Reconciliation (KF0188)</a:t>
            </a:r>
          </a:p>
        </p:txBody>
      </p:sp>
      <p:pic>
        <p:nvPicPr>
          <p:cNvPr id="10" name="Content Placeholder 9">
            <a:extLst>
              <a:ext uri="{FF2B5EF4-FFF2-40B4-BE49-F238E27FC236}">
                <a16:creationId xmlns:a16="http://schemas.microsoft.com/office/drawing/2014/main" id="{76EB3EEE-F150-A2A1-A65B-89A21EB450B5}"/>
              </a:ext>
            </a:extLst>
          </p:cNvPr>
          <p:cNvPicPr>
            <a:picLocks noGrp="1" noChangeAspect="1"/>
          </p:cNvPicPr>
          <p:nvPr>
            <p:ph idx="1"/>
          </p:nvPr>
        </p:nvPicPr>
        <p:blipFill>
          <a:blip r:embed="rId2"/>
          <a:stretch>
            <a:fillRect/>
          </a:stretch>
        </p:blipFill>
        <p:spPr>
          <a:xfrm>
            <a:off x="3249400" y="1264508"/>
            <a:ext cx="7315200" cy="4955214"/>
          </a:xfrm>
          <a:ln w="12700">
            <a:solidFill>
              <a:schemeClr val="tx1"/>
            </a:solidFill>
          </a:ln>
        </p:spPr>
      </p:pic>
    </p:spTree>
    <p:extLst>
      <p:ext uri="{BB962C8B-B14F-4D97-AF65-F5344CB8AC3E}">
        <p14:creationId xmlns:p14="http://schemas.microsoft.com/office/powerpoint/2010/main" val="39404739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E826ED-CE07-91BB-A6F4-0ABA8CDF52F2}"/>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A95CCF2-EEE0-28CE-D210-0194DFDAB44A}"/>
              </a:ext>
            </a:extLst>
          </p:cNvPr>
          <p:cNvSpPr>
            <a:spLocks noGrp="1"/>
          </p:cNvSpPr>
          <p:nvPr>
            <p:ph type="sldNum" sz="quarter" idx="10"/>
          </p:nvPr>
        </p:nvSpPr>
        <p:spPr/>
        <p:txBody>
          <a:bodyPr/>
          <a:lstStyle/>
          <a:p>
            <a:fld id="{E01ABE7C-D557-4CAA-AC9E-0A55A9FE9F7F}" type="slidenum">
              <a:rPr lang="en-US" smtClean="0"/>
              <a:pPr/>
              <a:t>5</a:t>
            </a:fld>
            <a:endParaRPr lang="en-US" dirty="0"/>
          </a:p>
        </p:txBody>
      </p:sp>
      <p:sp>
        <p:nvSpPr>
          <p:cNvPr id="4" name="Content Placeholder 3">
            <a:extLst>
              <a:ext uri="{FF2B5EF4-FFF2-40B4-BE49-F238E27FC236}">
                <a16:creationId xmlns:a16="http://schemas.microsoft.com/office/drawing/2014/main" id="{04C01AE1-3AEB-80D2-9977-8E33DFD0FF89}"/>
              </a:ext>
            </a:extLst>
          </p:cNvPr>
          <p:cNvSpPr>
            <a:spLocks noGrp="1"/>
          </p:cNvSpPr>
          <p:nvPr>
            <p:ph sz="quarter" idx="11"/>
          </p:nvPr>
        </p:nvSpPr>
        <p:spPr/>
        <p:txBody>
          <a:bodyPr>
            <a:normAutofit fontScale="92500" lnSpcReduction="10000"/>
          </a:bodyPr>
          <a:lstStyle/>
          <a:p>
            <a:pPr algn="ctr"/>
            <a:r>
              <a:rPr lang="en-US" sz="3800" dirty="0"/>
              <a:t>Deposits/Checks/Other Transactions</a:t>
            </a:r>
          </a:p>
          <a:p>
            <a:pPr algn="ctr"/>
            <a:r>
              <a:rPr lang="en-US" sz="3800" dirty="0"/>
              <a:t>(KF0196)</a:t>
            </a:r>
          </a:p>
        </p:txBody>
      </p:sp>
      <p:pic>
        <p:nvPicPr>
          <p:cNvPr id="7" name="Content Placeholder 6">
            <a:extLst>
              <a:ext uri="{FF2B5EF4-FFF2-40B4-BE49-F238E27FC236}">
                <a16:creationId xmlns:a16="http://schemas.microsoft.com/office/drawing/2014/main" id="{4E5CF6E9-2C99-B124-E439-3438E8FB8E02}"/>
              </a:ext>
            </a:extLst>
          </p:cNvPr>
          <p:cNvPicPr>
            <a:picLocks noGrp="1" noChangeAspect="1"/>
          </p:cNvPicPr>
          <p:nvPr>
            <p:ph idx="1"/>
          </p:nvPr>
        </p:nvPicPr>
        <p:blipFill>
          <a:blip r:embed="rId2"/>
          <a:stretch>
            <a:fillRect/>
          </a:stretch>
        </p:blipFill>
        <p:spPr>
          <a:xfrm>
            <a:off x="3421552" y="1524000"/>
            <a:ext cx="6787661" cy="4572000"/>
          </a:xfrm>
          <a:ln w="12700">
            <a:solidFill>
              <a:schemeClr val="tx1"/>
            </a:solidFill>
          </a:ln>
        </p:spPr>
      </p:pic>
    </p:spTree>
    <p:extLst>
      <p:ext uri="{BB962C8B-B14F-4D97-AF65-F5344CB8AC3E}">
        <p14:creationId xmlns:p14="http://schemas.microsoft.com/office/powerpoint/2010/main" val="32279347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96B7402-288C-94FB-9F5C-B2DFBA7C9FD3}"/>
              </a:ext>
            </a:extLst>
          </p:cNvPr>
          <p:cNvSpPr>
            <a:spLocks noGrp="1"/>
          </p:cNvSpPr>
          <p:nvPr>
            <p:ph idx="1"/>
          </p:nvPr>
        </p:nvSpPr>
        <p:spPr>
          <a:xfrm>
            <a:off x="2817812" y="1144587"/>
            <a:ext cx="7772400" cy="5181600"/>
          </a:xfrm>
        </p:spPr>
        <p:txBody>
          <a:bodyPr/>
          <a:lstStyle/>
          <a:p>
            <a:r>
              <a:rPr lang="en-US" sz="2400" dirty="0"/>
              <a:t>Navigating the Deposits/Checks/Other Transactions Screens</a:t>
            </a:r>
          </a:p>
          <a:p>
            <a:pPr lvl="1"/>
            <a:r>
              <a:rPr lang="en-US" sz="1600" dirty="0"/>
              <a:t>All three screens operate with the same process.</a:t>
            </a:r>
          </a:p>
          <a:p>
            <a:pPr lvl="1"/>
            <a:r>
              <a:rPr lang="en-US" sz="1600" dirty="0"/>
              <a:t>Understanding the buttons and how to navigate the pages</a:t>
            </a:r>
          </a:p>
        </p:txBody>
      </p:sp>
      <p:sp>
        <p:nvSpPr>
          <p:cNvPr id="3" name="Slide Number Placeholder 2">
            <a:extLst>
              <a:ext uri="{FF2B5EF4-FFF2-40B4-BE49-F238E27FC236}">
                <a16:creationId xmlns:a16="http://schemas.microsoft.com/office/drawing/2014/main" id="{388FD408-849B-25C6-ADD7-B2D765E06DB7}"/>
              </a:ext>
            </a:extLst>
          </p:cNvPr>
          <p:cNvSpPr>
            <a:spLocks noGrp="1"/>
          </p:cNvSpPr>
          <p:nvPr>
            <p:ph type="sldNum" sz="quarter" idx="10"/>
          </p:nvPr>
        </p:nvSpPr>
        <p:spPr/>
        <p:txBody>
          <a:bodyPr/>
          <a:lstStyle/>
          <a:p>
            <a:fld id="{E01ABE7C-D557-4CAA-AC9E-0A55A9FE9F7F}" type="slidenum">
              <a:rPr lang="en-US" smtClean="0"/>
              <a:pPr/>
              <a:t>6</a:t>
            </a:fld>
            <a:endParaRPr lang="en-US" dirty="0"/>
          </a:p>
        </p:txBody>
      </p:sp>
      <p:sp>
        <p:nvSpPr>
          <p:cNvPr id="4" name="Content Placeholder 3">
            <a:extLst>
              <a:ext uri="{FF2B5EF4-FFF2-40B4-BE49-F238E27FC236}">
                <a16:creationId xmlns:a16="http://schemas.microsoft.com/office/drawing/2014/main" id="{771806F7-9AC8-92E3-DA8D-5DD8EABA861A}"/>
              </a:ext>
            </a:extLst>
          </p:cNvPr>
          <p:cNvSpPr>
            <a:spLocks noGrp="1"/>
          </p:cNvSpPr>
          <p:nvPr>
            <p:ph sz="quarter" idx="11"/>
          </p:nvPr>
        </p:nvSpPr>
        <p:spPr>
          <a:xfrm>
            <a:off x="2855912" y="77787"/>
            <a:ext cx="7772400" cy="1066800"/>
          </a:xfrm>
        </p:spPr>
        <p:txBody>
          <a:bodyPr>
            <a:normAutofit fontScale="77500" lnSpcReduction="20000"/>
          </a:bodyPr>
          <a:lstStyle/>
          <a:p>
            <a:pPr algn="ctr"/>
            <a:r>
              <a:rPr lang="en-US" sz="4400" dirty="0"/>
              <a:t>Deposits/Checks/Other Transactions</a:t>
            </a:r>
          </a:p>
          <a:p>
            <a:pPr algn="ctr"/>
            <a:r>
              <a:rPr lang="en-US" sz="4400" dirty="0"/>
              <a:t>(KF0196)</a:t>
            </a:r>
          </a:p>
        </p:txBody>
      </p:sp>
      <p:graphicFrame>
        <p:nvGraphicFramePr>
          <p:cNvPr id="14" name="Table 13">
            <a:extLst>
              <a:ext uri="{FF2B5EF4-FFF2-40B4-BE49-F238E27FC236}">
                <a16:creationId xmlns:a16="http://schemas.microsoft.com/office/drawing/2014/main" id="{72C153C5-9C83-36B3-1A58-FDCAA0B07031}"/>
              </a:ext>
            </a:extLst>
          </p:cNvPr>
          <p:cNvGraphicFramePr>
            <a:graphicFrameLocks noGrp="1"/>
          </p:cNvGraphicFramePr>
          <p:nvPr/>
        </p:nvGraphicFramePr>
        <p:xfrm>
          <a:off x="3541712" y="2737167"/>
          <a:ext cx="6324600" cy="3589020"/>
        </p:xfrm>
        <a:graphic>
          <a:graphicData uri="http://schemas.openxmlformats.org/drawingml/2006/table">
            <a:tbl>
              <a:tblPr firstRow="1" bandRow="1">
                <a:tableStyleId>{5C22544A-7EE6-4342-B048-85BDC9FD1C3A}</a:tableStyleId>
              </a:tblPr>
              <a:tblGrid>
                <a:gridCol w="1447800">
                  <a:extLst>
                    <a:ext uri="{9D8B030D-6E8A-4147-A177-3AD203B41FA5}">
                      <a16:colId xmlns:a16="http://schemas.microsoft.com/office/drawing/2014/main" val="818785927"/>
                    </a:ext>
                  </a:extLst>
                </a:gridCol>
                <a:gridCol w="4876800">
                  <a:extLst>
                    <a:ext uri="{9D8B030D-6E8A-4147-A177-3AD203B41FA5}">
                      <a16:colId xmlns:a16="http://schemas.microsoft.com/office/drawing/2014/main" val="1014156665"/>
                    </a:ext>
                  </a:extLst>
                </a:gridCol>
              </a:tblGrid>
              <a:tr h="398780">
                <a:tc>
                  <a:txBody>
                    <a:bodyPr/>
                    <a:lstStyle/>
                    <a:p>
                      <a:r>
                        <a:rPr lang="en-US" dirty="0"/>
                        <a:t>Button</a:t>
                      </a:r>
                    </a:p>
                  </a:txBody>
                  <a:tcPr/>
                </a:tc>
                <a:tc>
                  <a:txBody>
                    <a:bodyPr/>
                    <a:lstStyle/>
                    <a:p>
                      <a:r>
                        <a:rPr lang="en-US" dirty="0"/>
                        <a:t>Description</a:t>
                      </a:r>
                    </a:p>
                  </a:txBody>
                  <a:tcPr/>
                </a:tc>
                <a:extLst>
                  <a:ext uri="{0D108BD9-81ED-4DB2-BD59-A6C34878D82A}">
                    <a16:rowId xmlns:a16="http://schemas.microsoft.com/office/drawing/2014/main" val="2033471695"/>
                  </a:ext>
                </a:extLst>
              </a:tr>
              <a:tr h="398780">
                <a:tc>
                  <a:txBody>
                    <a:bodyPr/>
                    <a:lstStyle/>
                    <a:p>
                      <a:r>
                        <a:rPr lang="en-US" sz="1800" b="0" kern="1200" dirty="0">
                          <a:solidFill>
                            <a:schemeClr val="dk1"/>
                          </a:solidFill>
                          <a:effectLst>
                            <a:outerShdw blurRad="38100" dist="19050" dir="2700000" algn="tl">
                              <a:schemeClr val="dk1">
                                <a:alpha val="40000"/>
                              </a:schemeClr>
                            </a:outerShdw>
                          </a:effectLst>
                          <a:latin typeface="+mn-lt"/>
                          <a:ea typeface="+mn-ea"/>
                          <a:cs typeface="+mn-cs"/>
                        </a:rPr>
                        <a:t>All</a:t>
                      </a:r>
                      <a:endParaRPr lang="en-US" dirty="0"/>
                    </a:p>
                  </a:txBody>
                  <a:tcPr/>
                </a:tc>
                <a:tc>
                  <a:txBody>
                    <a:bodyPr/>
                    <a:lstStyle/>
                    <a:p>
                      <a:pPr marL="0" marR="0" algn="l">
                        <a:buNone/>
                      </a:pPr>
                      <a:r>
                        <a:rPr lang="en-US" sz="1200" b="1" dirty="0">
                          <a:effectLst/>
                          <a:latin typeface="Calibri" panose="020F0502020204030204" pitchFamily="34" charset="0"/>
                          <a:ea typeface="Calibri" panose="020F0502020204030204" pitchFamily="34" charset="0"/>
                          <a:cs typeface="Arial" panose="020B0604020202020204" pitchFamily="34" charset="0"/>
                        </a:rPr>
                        <a:t>Select to mark all items on the page as cleared or uncleared</a:t>
                      </a:r>
                    </a:p>
                  </a:txBody>
                  <a:tcPr marL="68580" marR="68580" marT="0" marB="0" anchor="ctr"/>
                </a:tc>
                <a:extLst>
                  <a:ext uri="{0D108BD9-81ED-4DB2-BD59-A6C34878D82A}">
                    <a16:rowId xmlns:a16="http://schemas.microsoft.com/office/drawing/2014/main" val="1474174612"/>
                  </a:ext>
                </a:extLst>
              </a:tr>
              <a:tr h="398780">
                <a:tc>
                  <a:txBody>
                    <a:bodyPr/>
                    <a:lstStyle/>
                    <a:p>
                      <a:r>
                        <a:rPr lang="en-US" sz="1800" b="0" kern="1200" dirty="0">
                          <a:solidFill>
                            <a:schemeClr val="dk1"/>
                          </a:solidFill>
                          <a:effectLst>
                            <a:outerShdw blurRad="38100" dist="19050" dir="2700000" algn="tl">
                              <a:schemeClr val="dk1">
                                <a:alpha val="40000"/>
                              </a:schemeClr>
                            </a:outerShdw>
                          </a:effectLst>
                          <a:latin typeface="+mn-lt"/>
                          <a:ea typeface="+mn-ea"/>
                          <a:cs typeface="+mn-cs"/>
                        </a:rPr>
                        <a:t>+/-</a:t>
                      </a:r>
                      <a:endParaRPr lang="en-US" dirty="0"/>
                    </a:p>
                  </a:txBody>
                  <a:tcPr/>
                </a:tc>
                <a:tc>
                  <a:txBody>
                    <a:bodyPr/>
                    <a:lstStyle/>
                    <a:p>
                      <a:pPr algn="l"/>
                      <a:r>
                        <a:rPr lang="en-US" sz="1200" b="1" kern="1200" dirty="0">
                          <a:solidFill>
                            <a:schemeClr val="dk1"/>
                          </a:solidFill>
                          <a:effectLst/>
                          <a:latin typeface="+mj-lt"/>
                          <a:ea typeface="+mn-ea"/>
                          <a:cs typeface="+mn-cs"/>
                        </a:rPr>
                        <a:t>Select to mark item as cleared or uncleared</a:t>
                      </a:r>
                      <a:endParaRPr lang="en-US" sz="1200" b="1" dirty="0">
                        <a:latin typeface="+mj-lt"/>
                      </a:endParaRPr>
                    </a:p>
                  </a:txBody>
                  <a:tcPr/>
                </a:tc>
                <a:extLst>
                  <a:ext uri="{0D108BD9-81ED-4DB2-BD59-A6C34878D82A}">
                    <a16:rowId xmlns:a16="http://schemas.microsoft.com/office/drawing/2014/main" val="2557232945"/>
                  </a:ext>
                </a:extLst>
              </a:tr>
              <a:tr h="398780">
                <a:tc>
                  <a:txBody>
                    <a:bodyPr/>
                    <a:lstStyle/>
                    <a:p>
                      <a:r>
                        <a:rPr lang="en-US" b="1" dirty="0"/>
                        <a:t>…</a:t>
                      </a:r>
                    </a:p>
                  </a:txBody>
                  <a:tcPr/>
                </a:tc>
                <a:tc>
                  <a:txBody>
                    <a:bodyPr/>
                    <a:lstStyle/>
                    <a:p>
                      <a:pPr marL="0" marR="0" algn="l">
                        <a:buNone/>
                      </a:pPr>
                      <a:r>
                        <a:rPr lang="en-US" sz="1200" b="1" dirty="0">
                          <a:effectLst/>
                          <a:latin typeface="Calibri" panose="020F0502020204030204" pitchFamily="34" charset="0"/>
                          <a:ea typeface="Calibri" panose="020F0502020204030204" pitchFamily="34" charset="0"/>
                          <a:cs typeface="Arial" panose="020B0604020202020204" pitchFamily="34" charset="0"/>
                        </a:rPr>
                        <a:t>Drills into the details of the transaction. </a:t>
                      </a:r>
                    </a:p>
                    <a:p>
                      <a:pPr marL="0" marR="0" algn="l">
                        <a:buNone/>
                      </a:pPr>
                      <a:r>
                        <a:rPr lang="en-US" sz="1200" b="1" i="1" dirty="0">
                          <a:effectLst/>
                          <a:latin typeface="Calibri" panose="020F0502020204030204" pitchFamily="34" charset="0"/>
                          <a:ea typeface="Calibri" panose="020F0502020204030204" pitchFamily="34" charset="0"/>
                          <a:cs typeface="Arial" panose="020B0604020202020204" pitchFamily="34" charset="0"/>
                        </a:rPr>
                        <a:t>Ex. Checks – Check History Inquiry (AP3421)</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856561945"/>
                  </a:ext>
                </a:extLst>
              </a:tr>
              <a:tr h="398780">
                <a:tc>
                  <a:txBody>
                    <a:bodyPr/>
                    <a:lstStyle/>
                    <a:p>
                      <a:r>
                        <a:rPr lang="en-US" dirty="0"/>
                        <a:t>Back</a:t>
                      </a:r>
                    </a:p>
                  </a:txBody>
                  <a:tcPr/>
                </a:tc>
                <a:tc>
                  <a:txBody>
                    <a:bodyPr/>
                    <a:lstStyle/>
                    <a:p>
                      <a:pPr algn="l"/>
                      <a:r>
                        <a:rPr lang="en-US" sz="1200" b="1">
                          <a:effectLst/>
                          <a:latin typeface="Calibri" panose="020F0502020204030204" pitchFamily="34" charset="0"/>
                          <a:ea typeface="Calibri" panose="020F0502020204030204" pitchFamily="34" charset="0"/>
                          <a:cs typeface="Arial" panose="020B0604020202020204" pitchFamily="34" charset="0"/>
                        </a:rPr>
                        <a:t>Moves </a:t>
                      </a:r>
                      <a:r>
                        <a:rPr lang="en-US" sz="1200" b="1" dirty="0">
                          <a:effectLst/>
                          <a:latin typeface="Calibri" panose="020F0502020204030204" pitchFamily="34" charset="0"/>
                          <a:ea typeface="Calibri" panose="020F0502020204030204" pitchFamily="34" charset="0"/>
                          <a:cs typeface="Arial" panose="020B0604020202020204" pitchFamily="34" charset="0"/>
                        </a:rPr>
                        <a:t>the screen/page back one</a:t>
                      </a:r>
                      <a:endParaRPr lang="en-US" sz="1200" b="1" dirty="0"/>
                    </a:p>
                  </a:txBody>
                  <a:tcPr/>
                </a:tc>
                <a:extLst>
                  <a:ext uri="{0D108BD9-81ED-4DB2-BD59-A6C34878D82A}">
                    <a16:rowId xmlns:a16="http://schemas.microsoft.com/office/drawing/2014/main" val="3321310490"/>
                  </a:ext>
                </a:extLst>
              </a:tr>
              <a:tr h="398780">
                <a:tc>
                  <a:txBody>
                    <a:bodyPr/>
                    <a:lstStyle/>
                    <a:p>
                      <a:r>
                        <a:rPr lang="en-US" dirty="0"/>
                        <a:t>Fwd</a:t>
                      </a:r>
                    </a:p>
                  </a:txBody>
                  <a:tcPr/>
                </a:tc>
                <a:tc>
                  <a:txBody>
                    <a:bodyPr/>
                    <a:lstStyle/>
                    <a:p>
                      <a:pPr marL="0" marR="0" algn="l">
                        <a:buNone/>
                      </a:pPr>
                      <a:r>
                        <a:rPr lang="en-US" sz="1200" b="1" dirty="0">
                          <a:effectLst/>
                          <a:latin typeface="Calibri" panose="020F0502020204030204" pitchFamily="34" charset="0"/>
                          <a:ea typeface="Calibri" panose="020F0502020204030204" pitchFamily="34" charset="0"/>
                          <a:cs typeface="Arial" panose="020B0604020202020204" pitchFamily="34" charset="0"/>
                        </a:rPr>
                        <a:t>Advances the screen/page forward one</a:t>
                      </a:r>
                    </a:p>
                  </a:txBody>
                  <a:tcPr marL="68580" marR="68580" marT="0" marB="0" anchor="ctr"/>
                </a:tc>
                <a:extLst>
                  <a:ext uri="{0D108BD9-81ED-4DB2-BD59-A6C34878D82A}">
                    <a16:rowId xmlns:a16="http://schemas.microsoft.com/office/drawing/2014/main" val="2864310495"/>
                  </a:ext>
                </a:extLst>
              </a:tr>
              <a:tr h="398780">
                <a:tc>
                  <a:txBody>
                    <a:bodyPr/>
                    <a:lstStyle/>
                    <a:p>
                      <a:r>
                        <a:rPr lang="en-US" dirty="0"/>
                        <a:t>First</a:t>
                      </a:r>
                    </a:p>
                  </a:txBody>
                  <a:tcPr/>
                </a:tc>
                <a:tc>
                  <a:txBody>
                    <a:bodyPr/>
                    <a:lstStyle/>
                    <a:p>
                      <a:pPr marL="0" marR="0" algn="l">
                        <a:buNone/>
                      </a:pPr>
                      <a:r>
                        <a:rPr lang="en-US" sz="1200" b="1" dirty="0">
                          <a:effectLst/>
                          <a:latin typeface="Calibri" panose="020F0502020204030204" pitchFamily="34" charset="0"/>
                          <a:ea typeface="Calibri" panose="020F0502020204030204" pitchFamily="34" charset="0"/>
                          <a:cs typeface="Arial" panose="020B0604020202020204" pitchFamily="34" charset="0"/>
                        </a:rPr>
                        <a:t>Navigates to the first screen/page</a:t>
                      </a:r>
                    </a:p>
                  </a:txBody>
                  <a:tcPr marL="68580" marR="68580" marT="0" marB="0" anchor="ctr"/>
                </a:tc>
                <a:extLst>
                  <a:ext uri="{0D108BD9-81ED-4DB2-BD59-A6C34878D82A}">
                    <a16:rowId xmlns:a16="http://schemas.microsoft.com/office/drawing/2014/main" val="2255723943"/>
                  </a:ext>
                </a:extLst>
              </a:tr>
              <a:tr h="398780">
                <a:tc>
                  <a:txBody>
                    <a:bodyPr/>
                    <a:lstStyle/>
                    <a:p>
                      <a:r>
                        <a:rPr lang="en-US" dirty="0"/>
                        <a:t>Last</a:t>
                      </a:r>
                    </a:p>
                  </a:txBody>
                  <a:tcPr/>
                </a:tc>
                <a:tc>
                  <a:txBody>
                    <a:bodyPr/>
                    <a:lstStyle/>
                    <a:p>
                      <a:pPr marL="0" marR="0" algn="l">
                        <a:buNone/>
                      </a:pPr>
                      <a:r>
                        <a:rPr lang="en-US" sz="1200" b="1" dirty="0">
                          <a:effectLst/>
                          <a:latin typeface="Calibri" panose="020F0502020204030204" pitchFamily="34" charset="0"/>
                          <a:ea typeface="Calibri" panose="020F0502020204030204" pitchFamily="34" charset="0"/>
                          <a:cs typeface="Arial" panose="020B0604020202020204" pitchFamily="34" charset="0"/>
                        </a:rPr>
                        <a:t>Navigates to the last screen/page</a:t>
                      </a:r>
                    </a:p>
                  </a:txBody>
                  <a:tcPr marL="68580" marR="68580" marT="0" marB="0" anchor="ctr"/>
                </a:tc>
                <a:extLst>
                  <a:ext uri="{0D108BD9-81ED-4DB2-BD59-A6C34878D82A}">
                    <a16:rowId xmlns:a16="http://schemas.microsoft.com/office/drawing/2014/main" val="1098297179"/>
                  </a:ext>
                </a:extLst>
              </a:tr>
              <a:tr h="398780">
                <a:tc>
                  <a:txBody>
                    <a:bodyPr/>
                    <a:lstStyle/>
                    <a:p>
                      <a:r>
                        <a:rPr lang="en-US" dirty="0"/>
                        <a:t>Go To</a:t>
                      </a:r>
                    </a:p>
                  </a:txBody>
                  <a:tcPr/>
                </a:tc>
                <a:tc>
                  <a:txBody>
                    <a:bodyPr/>
                    <a:lstStyle/>
                    <a:p>
                      <a:pPr marL="0" marR="0" algn="l">
                        <a:buNone/>
                      </a:pPr>
                      <a:r>
                        <a:rPr lang="en-US" sz="1200" b="1" dirty="0">
                          <a:effectLst/>
                          <a:latin typeface="Calibri" panose="020F0502020204030204" pitchFamily="34" charset="0"/>
                          <a:ea typeface="Calibri" panose="020F0502020204030204" pitchFamily="34" charset="0"/>
                          <a:cs typeface="Arial" panose="020B0604020202020204" pitchFamily="34" charset="0"/>
                        </a:rPr>
                        <a:t>Navigates to a specific screen/page</a:t>
                      </a:r>
                    </a:p>
                  </a:txBody>
                  <a:tcPr marL="68580" marR="68580" marT="0" marB="0" anchor="ctr"/>
                </a:tc>
                <a:extLst>
                  <a:ext uri="{0D108BD9-81ED-4DB2-BD59-A6C34878D82A}">
                    <a16:rowId xmlns:a16="http://schemas.microsoft.com/office/drawing/2014/main" val="2475813870"/>
                  </a:ext>
                </a:extLst>
              </a:tr>
            </a:tbl>
          </a:graphicData>
        </a:graphic>
      </p:graphicFrame>
    </p:spTree>
    <p:extLst>
      <p:ext uri="{BB962C8B-B14F-4D97-AF65-F5344CB8AC3E}">
        <p14:creationId xmlns:p14="http://schemas.microsoft.com/office/powerpoint/2010/main" val="36487914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A4F6B3-C3D1-340E-9209-EB0CFA2DDF2A}"/>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0DF8B6D-CB8D-2DC0-0465-DD1B29E69D92}"/>
              </a:ext>
            </a:extLst>
          </p:cNvPr>
          <p:cNvSpPr>
            <a:spLocks noGrp="1"/>
          </p:cNvSpPr>
          <p:nvPr>
            <p:ph idx="1"/>
          </p:nvPr>
        </p:nvSpPr>
        <p:spPr>
          <a:xfrm>
            <a:off x="2817812" y="1144587"/>
            <a:ext cx="7772400" cy="5408613"/>
          </a:xfrm>
        </p:spPr>
        <p:txBody>
          <a:bodyPr/>
          <a:lstStyle/>
          <a:p>
            <a:r>
              <a:rPr lang="en-US" sz="2400" dirty="0"/>
              <a:t>Navigating the Deposits/Checks/Other Transactions Screens</a:t>
            </a:r>
          </a:p>
          <a:p>
            <a:pPr lvl="1"/>
            <a:r>
              <a:rPr lang="en-US" sz="1600" dirty="0"/>
              <a:t>Sort and Filter Options</a:t>
            </a:r>
          </a:p>
          <a:p>
            <a:pPr lvl="1"/>
            <a:endParaRPr lang="en-US" sz="1600" dirty="0"/>
          </a:p>
        </p:txBody>
      </p:sp>
      <p:sp>
        <p:nvSpPr>
          <p:cNvPr id="3" name="Slide Number Placeholder 2">
            <a:extLst>
              <a:ext uri="{FF2B5EF4-FFF2-40B4-BE49-F238E27FC236}">
                <a16:creationId xmlns:a16="http://schemas.microsoft.com/office/drawing/2014/main" id="{986C2963-B47D-228D-3B0E-3101341985BB}"/>
              </a:ext>
            </a:extLst>
          </p:cNvPr>
          <p:cNvSpPr>
            <a:spLocks noGrp="1"/>
          </p:cNvSpPr>
          <p:nvPr>
            <p:ph type="sldNum" sz="quarter" idx="10"/>
          </p:nvPr>
        </p:nvSpPr>
        <p:spPr/>
        <p:txBody>
          <a:bodyPr/>
          <a:lstStyle/>
          <a:p>
            <a:fld id="{E01ABE7C-D557-4CAA-AC9E-0A55A9FE9F7F}" type="slidenum">
              <a:rPr lang="en-US" smtClean="0"/>
              <a:pPr/>
              <a:t>7</a:t>
            </a:fld>
            <a:endParaRPr lang="en-US" dirty="0"/>
          </a:p>
        </p:txBody>
      </p:sp>
      <p:sp>
        <p:nvSpPr>
          <p:cNvPr id="4" name="Content Placeholder 3">
            <a:extLst>
              <a:ext uri="{FF2B5EF4-FFF2-40B4-BE49-F238E27FC236}">
                <a16:creationId xmlns:a16="http://schemas.microsoft.com/office/drawing/2014/main" id="{4B379AE8-E184-A6BD-30F5-4A32E1574C07}"/>
              </a:ext>
            </a:extLst>
          </p:cNvPr>
          <p:cNvSpPr>
            <a:spLocks noGrp="1"/>
          </p:cNvSpPr>
          <p:nvPr>
            <p:ph sz="quarter" idx="11"/>
          </p:nvPr>
        </p:nvSpPr>
        <p:spPr>
          <a:xfrm>
            <a:off x="2855912" y="77787"/>
            <a:ext cx="7772400" cy="1066800"/>
          </a:xfrm>
        </p:spPr>
        <p:txBody>
          <a:bodyPr>
            <a:normAutofit fontScale="77500" lnSpcReduction="20000"/>
          </a:bodyPr>
          <a:lstStyle/>
          <a:p>
            <a:pPr algn="ctr"/>
            <a:r>
              <a:rPr lang="en-US" sz="4400" dirty="0"/>
              <a:t>Deposits/Checks/Other Transactions</a:t>
            </a:r>
          </a:p>
          <a:p>
            <a:pPr algn="ctr"/>
            <a:r>
              <a:rPr lang="en-US" sz="4400" dirty="0"/>
              <a:t>(KF0196)</a:t>
            </a:r>
          </a:p>
        </p:txBody>
      </p:sp>
      <p:graphicFrame>
        <p:nvGraphicFramePr>
          <p:cNvPr id="14" name="Table 13">
            <a:extLst>
              <a:ext uri="{FF2B5EF4-FFF2-40B4-BE49-F238E27FC236}">
                <a16:creationId xmlns:a16="http://schemas.microsoft.com/office/drawing/2014/main" id="{85C6118A-EB7E-6836-9BF6-036452A22A15}"/>
              </a:ext>
            </a:extLst>
          </p:cNvPr>
          <p:cNvGraphicFramePr>
            <a:graphicFrameLocks noGrp="1"/>
          </p:cNvGraphicFramePr>
          <p:nvPr/>
        </p:nvGraphicFramePr>
        <p:xfrm>
          <a:off x="3541712" y="2438400"/>
          <a:ext cx="6324600" cy="3987800"/>
        </p:xfrm>
        <a:graphic>
          <a:graphicData uri="http://schemas.openxmlformats.org/drawingml/2006/table">
            <a:tbl>
              <a:tblPr firstRow="1" bandRow="1">
                <a:tableStyleId>{5C22544A-7EE6-4342-B048-85BDC9FD1C3A}</a:tableStyleId>
              </a:tblPr>
              <a:tblGrid>
                <a:gridCol w="3124200">
                  <a:extLst>
                    <a:ext uri="{9D8B030D-6E8A-4147-A177-3AD203B41FA5}">
                      <a16:colId xmlns:a16="http://schemas.microsoft.com/office/drawing/2014/main" val="818785927"/>
                    </a:ext>
                  </a:extLst>
                </a:gridCol>
                <a:gridCol w="3200400">
                  <a:extLst>
                    <a:ext uri="{9D8B030D-6E8A-4147-A177-3AD203B41FA5}">
                      <a16:colId xmlns:a16="http://schemas.microsoft.com/office/drawing/2014/main" val="1014156665"/>
                    </a:ext>
                  </a:extLst>
                </a:gridCol>
              </a:tblGrid>
              <a:tr h="398780">
                <a:tc gridSpan="2">
                  <a:txBody>
                    <a:bodyPr/>
                    <a:lstStyle/>
                    <a:p>
                      <a:pPr algn="ctr"/>
                      <a:r>
                        <a:rPr lang="en-US" dirty="0"/>
                        <a:t>Sort Options</a:t>
                      </a:r>
                    </a:p>
                  </a:txBody>
                  <a:tcPr/>
                </a:tc>
                <a:tc hMerge="1">
                  <a:txBody>
                    <a:bodyPr/>
                    <a:lstStyle/>
                    <a:p>
                      <a:endParaRPr dirty="0"/>
                    </a:p>
                  </a:txBody>
                  <a:tcPr/>
                </a:tc>
                <a:extLst>
                  <a:ext uri="{0D108BD9-81ED-4DB2-BD59-A6C34878D82A}">
                    <a16:rowId xmlns:a16="http://schemas.microsoft.com/office/drawing/2014/main" val="2033471695"/>
                  </a:ext>
                </a:extLst>
              </a:tr>
              <a:tr h="398780">
                <a:tc>
                  <a:txBody>
                    <a:bodyPr/>
                    <a:lstStyle/>
                    <a:p>
                      <a:pPr marL="0" marR="0">
                        <a:buNone/>
                      </a:pPr>
                      <a:r>
                        <a:rPr lang="en-US" sz="1200" b="1" dirty="0">
                          <a:effectLst/>
                          <a:latin typeface="Calibri" panose="020F0502020204030204" pitchFamily="34" charset="0"/>
                          <a:ea typeface="Calibri" panose="020F0502020204030204" pitchFamily="34" charset="0"/>
                          <a:cs typeface="Arial" panose="020B0604020202020204" pitchFamily="34" charset="0"/>
                        </a:rPr>
                        <a:t>Sort by Transaction</a:t>
                      </a:r>
                    </a:p>
                  </a:txBody>
                  <a:tcPr marL="68580" marR="68580" marT="0" marB="0"/>
                </a:tc>
                <a:tc>
                  <a:txBody>
                    <a:bodyPr/>
                    <a:lstStyle/>
                    <a:p>
                      <a:pPr marL="0" marR="0">
                        <a:buNone/>
                      </a:pPr>
                      <a:r>
                        <a:rPr lang="en-US" sz="1200" b="1" dirty="0">
                          <a:effectLst/>
                          <a:latin typeface="Calibri" panose="020F0502020204030204" pitchFamily="34" charset="0"/>
                          <a:ea typeface="Calibri" panose="020F0502020204030204" pitchFamily="34" charset="0"/>
                          <a:cs typeface="Arial" panose="020B0604020202020204" pitchFamily="34" charset="0"/>
                        </a:rPr>
                        <a:t>Sort by Description</a:t>
                      </a:r>
                    </a:p>
                  </a:txBody>
                  <a:tcPr marL="68580" marR="68580" marT="0" marB="0"/>
                </a:tc>
                <a:extLst>
                  <a:ext uri="{0D108BD9-81ED-4DB2-BD59-A6C34878D82A}">
                    <a16:rowId xmlns:a16="http://schemas.microsoft.com/office/drawing/2014/main" val="1474174612"/>
                  </a:ext>
                </a:extLst>
              </a:tr>
              <a:tr h="398780">
                <a:tc>
                  <a:txBody>
                    <a:bodyPr/>
                    <a:lstStyle/>
                    <a:p>
                      <a:pPr marL="0" marR="0">
                        <a:buNone/>
                      </a:pPr>
                      <a:r>
                        <a:rPr lang="en-US" sz="1200" b="1" dirty="0">
                          <a:effectLst/>
                          <a:latin typeface="Calibri" panose="020F0502020204030204" pitchFamily="34" charset="0"/>
                          <a:ea typeface="Calibri" panose="020F0502020204030204" pitchFamily="34" charset="0"/>
                          <a:cs typeface="Arial" panose="020B0604020202020204" pitchFamily="34" charset="0"/>
                        </a:rPr>
                        <a:t>Sort by Date</a:t>
                      </a:r>
                    </a:p>
                  </a:txBody>
                  <a:tcPr marL="68580" marR="68580" marT="0" marB="0"/>
                </a:tc>
                <a:tc>
                  <a:txBody>
                    <a:bodyPr/>
                    <a:lstStyle/>
                    <a:p>
                      <a:pPr marL="0" marR="0">
                        <a:buNone/>
                      </a:pPr>
                      <a:r>
                        <a:rPr lang="en-US" sz="1200" b="1" dirty="0">
                          <a:effectLst/>
                          <a:latin typeface="Calibri" panose="020F0502020204030204" pitchFamily="34" charset="0"/>
                          <a:ea typeface="Calibri" panose="020F0502020204030204" pitchFamily="34" charset="0"/>
                          <a:cs typeface="Arial" panose="020B0604020202020204" pitchFamily="34" charset="0"/>
                        </a:rPr>
                        <a:t>Sort by Amount</a:t>
                      </a:r>
                    </a:p>
                  </a:txBody>
                  <a:tcPr marL="68580" marR="68580" marT="0" marB="0"/>
                </a:tc>
                <a:extLst>
                  <a:ext uri="{0D108BD9-81ED-4DB2-BD59-A6C34878D82A}">
                    <a16:rowId xmlns:a16="http://schemas.microsoft.com/office/drawing/2014/main" val="2557232945"/>
                  </a:ext>
                </a:extLst>
              </a:tr>
              <a:tr h="398780">
                <a:tc>
                  <a:txBody>
                    <a:bodyPr/>
                    <a:lstStyle/>
                    <a:p>
                      <a:pPr marL="0" marR="0">
                        <a:buNone/>
                      </a:pPr>
                      <a:r>
                        <a:rPr lang="en-US" sz="1200" b="1" dirty="0">
                          <a:effectLst/>
                          <a:latin typeface="Calibri" panose="020F0502020204030204" pitchFamily="34" charset="0"/>
                          <a:ea typeface="Calibri" panose="020F0502020204030204" pitchFamily="34" charset="0"/>
                          <a:cs typeface="Arial" panose="020B0604020202020204" pitchFamily="34" charset="0"/>
                        </a:rPr>
                        <a:t>Sort by Amount then Date</a:t>
                      </a:r>
                    </a:p>
                  </a:txBody>
                  <a:tcPr marL="68580" marR="68580" marT="0" marB="0"/>
                </a:tc>
                <a:tc>
                  <a:txBody>
                    <a:bodyPr/>
                    <a:lstStyle/>
                    <a:p>
                      <a:pPr marL="0" marR="0">
                        <a:buNone/>
                      </a:pPr>
                      <a:r>
                        <a:rPr lang="en-US" sz="1200" b="1" dirty="0">
                          <a:effectLst/>
                          <a:latin typeface="Calibri" panose="020F0502020204030204" pitchFamily="34" charset="0"/>
                          <a:ea typeface="Calibri" panose="020F0502020204030204" pitchFamily="34" charset="0"/>
                          <a:cs typeface="Arial" panose="020B0604020202020204" pitchFamily="34" charset="0"/>
                        </a:rPr>
                        <a:t>Sort by Date then Amount</a:t>
                      </a:r>
                    </a:p>
                  </a:txBody>
                  <a:tcPr marL="68580" marR="68580" marT="0" marB="0"/>
                </a:tc>
                <a:extLst>
                  <a:ext uri="{0D108BD9-81ED-4DB2-BD59-A6C34878D82A}">
                    <a16:rowId xmlns:a16="http://schemas.microsoft.com/office/drawing/2014/main" val="3856561945"/>
                  </a:ext>
                </a:extLst>
              </a:tr>
              <a:tr h="398780">
                <a:tc>
                  <a:txBody>
                    <a:bodyPr/>
                    <a:lstStyle/>
                    <a:p>
                      <a:pPr marL="0" marR="0">
                        <a:buNone/>
                      </a:pPr>
                      <a:r>
                        <a:rPr lang="en-US" sz="1200" b="1" dirty="0">
                          <a:effectLst/>
                          <a:latin typeface="Calibri" panose="020F0502020204030204" pitchFamily="34" charset="0"/>
                          <a:ea typeface="Calibri" panose="020F0502020204030204" pitchFamily="34" charset="0"/>
                          <a:cs typeface="Arial" panose="020B0604020202020204" pitchFamily="34" charset="0"/>
                        </a:rPr>
                        <a:t>Sort by Check Number</a:t>
                      </a:r>
                    </a:p>
                  </a:txBody>
                  <a:tcPr marL="68580" marR="68580" marT="0" marB="0"/>
                </a:tc>
                <a:tc>
                  <a:txBody>
                    <a:bodyPr/>
                    <a:lstStyle/>
                    <a:p>
                      <a:pPr marL="0" marR="0">
                        <a:buNone/>
                      </a:pPr>
                      <a:r>
                        <a:rPr lang="en-US" sz="1200" b="1" dirty="0">
                          <a:effectLst/>
                          <a:latin typeface="Calibri" panose="020F0502020204030204" pitchFamily="34" charset="0"/>
                          <a:ea typeface="Calibri" panose="020F0502020204030204" pitchFamily="34" charset="0"/>
                          <a:cs typeface="Arial" panose="020B0604020202020204" pitchFamily="34" charset="0"/>
                        </a:rPr>
                        <a:t>Reverse Sort by Transaction</a:t>
                      </a:r>
                    </a:p>
                  </a:txBody>
                  <a:tcPr marL="68580" marR="68580" marT="0" marB="0"/>
                </a:tc>
                <a:extLst>
                  <a:ext uri="{0D108BD9-81ED-4DB2-BD59-A6C34878D82A}">
                    <a16:rowId xmlns:a16="http://schemas.microsoft.com/office/drawing/2014/main" val="3321310490"/>
                  </a:ext>
                </a:extLst>
              </a:tr>
              <a:tr h="398780">
                <a:tc>
                  <a:txBody>
                    <a:bodyPr/>
                    <a:lstStyle/>
                    <a:p>
                      <a:pPr marL="0" marR="0">
                        <a:buNone/>
                      </a:pPr>
                      <a:r>
                        <a:rPr lang="en-US" sz="1200" b="1" dirty="0">
                          <a:effectLst/>
                          <a:latin typeface="Calibri" panose="020F0502020204030204" pitchFamily="34" charset="0"/>
                          <a:ea typeface="Calibri" panose="020F0502020204030204" pitchFamily="34" charset="0"/>
                          <a:cs typeface="Arial" panose="020B0604020202020204" pitchFamily="34" charset="0"/>
                        </a:rPr>
                        <a:t>Reverse Sort by Description</a:t>
                      </a:r>
                    </a:p>
                  </a:txBody>
                  <a:tcPr marL="68580" marR="68580" marT="0" marB="0"/>
                </a:tc>
                <a:tc>
                  <a:txBody>
                    <a:bodyPr/>
                    <a:lstStyle/>
                    <a:p>
                      <a:pPr marL="0" marR="0">
                        <a:buNone/>
                      </a:pPr>
                      <a:r>
                        <a:rPr lang="en-US" sz="1200" b="1" dirty="0">
                          <a:effectLst/>
                          <a:latin typeface="Calibri" panose="020F0502020204030204" pitchFamily="34" charset="0"/>
                          <a:ea typeface="Calibri" panose="020F0502020204030204" pitchFamily="34" charset="0"/>
                          <a:cs typeface="Arial" panose="020B0604020202020204" pitchFamily="34" charset="0"/>
                        </a:rPr>
                        <a:t>Reverse Sort by Date</a:t>
                      </a:r>
                    </a:p>
                  </a:txBody>
                  <a:tcPr marL="68580" marR="68580" marT="0" marB="0"/>
                </a:tc>
                <a:extLst>
                  <a:ext uri="{0D108BD9-81ED-4DB2-BD59-A6C34878D82A}">
                    <a16:rowId xmlns:a16="http://schemas.microsoft.com/office/drawing/2014/main" val="2864310495"/>
                  </a:ext>
                </a:extLst>
              </a:tr>
              <a:tr h="398780">
                <a:tc>
                  <a:txBody>
                    <a:bodyPr/>
                    <a:lstStyle/>
                    <a:p>
                      <a:pPr marL="0" marR="0">
                        <a:buNone/>
                      </a:pPr>
                      <a:r>
                        <a:rPr lang="en-US" sz="1200" b="1" dirty="0">
                          <a:effectLst/>
                          <a:latin typeface="Calibri" panose="020F0502020204030204" pitchFamily="34" charset="0"/>
                          <a:ea typeface="Calibri" panose="020F0502020204030204" pitchFamily="34" charset="0"/>
                          <a:cs typeface="Arial" panose="020B0604020202020204" pitchFamily="34" charset="0"/>
                        </a:rPr>
                        <a:t>Reverse Sort by Amount</a:t>
                      </a:r>
                    </a:p>
                  </a:txBody>
                  <a:tcPr marL="68580" marR="68580" marT="0" marB="0"/>
                </a:tc>
                <a:tc>
                  <a:txBody>
                    <a:bodyPr/>
                    <a:lstStyle/>
                    <a:p>
                      <a:pPr marL="0" marR="0">
                        <a:buNone/>
                      </a:pPr>
                      <a:r>
                        <a:rPr lang="en-US" sz="1200" b="1" dirty="0">
                          <a:effectLst/>
                          <a:latin typeface="Calibri" panose="020F0502020204030204" pitchFamily="34" charset="0"/>
                          <a:ea typeface="Calibri" panose="020F0502020204030204" pitchFamily="34" charset="0"/>
                          <a:cs typeface="Arial" panose="020B0604020202020204" pitchFamily="34" charset="0"/>
                        </a:rPr>
                        <a:t>Reverse Sort by Check Number</a:t>
                      </a:r>
                    </a:p>
                  </a:txBody>
                  <a:tcPr marL="68580" marR="68580" marT="0" marB="0"/>
                </a:tc>
                <a:extLst>
                  <a:ext uri="{0D108BD9-81ED-4DB2-BD59-A6C34878D82A}">
                    <a16:rowId xmlns:a16="http://schemas.microsoft.com/office/drawing/2014/main" val="2255723943"/>
                  </a:ext>
                </a:extLst>
              </a:tr>
              <a:tr h="398780">
                <a:tc gridSpan="2">
                  <a:txBody>
                    <a:bodyPr/>
                    <a:lstStyle/>
                    <a:p>
                      <a:pPr algn="ctr"/>
                      <a:r>
                        <a:rPr lang="en-US" b="1" dirty="0">
                          <a:solidFill>
                            <a:srgbClr val="FFFFFF"/>
                          </a:solidFill>
                        </a:rPr>
                        <a:t>Filter Options</a:t>
                      </a:r>
                      <a:endParaRPr lang="en-US" sz="1200" b="1" dirty="0">
                        <a:solidFill>
                          <a:srgbClr val="FFFFFF"/>
                        </a:solidFill>
                        <a:effectLst/>
                        <a:latin typeface="Calibri" panose="020F0502020204030204" pitchFamily="34" charset="0"/>
                        <a:ea typeface="Calibri" panose="020F0502020204030204" pitchFamily="34" charset="0"/>
                        <a:cs typeface="Arial" panose="020B0604020202020204" pitchFamily="34" charset="0"/>
                      </a:endParaRPr>
                    </a:p>
                  </a:txBody>
                  <a:tcPr>
                    <a:solidFill>
                      <a:srgbClr val="D34817"/>
                    </a:solidFill>
                  </a:tcPr>
                </a:tc>
                <a:tc hMerge="1">
                  <a:txBody>
                    <a:bodyPr/>
                    <a:lstStyle/>
                    <a:p>
                      <a:endParaRPr dirty="0"/>
                    </a:p>
                  </a:txBody>
                  <a:tcPr marL="68580" marR="68580" marT="0" marB="0" anchor="ctr"/>
                </a:tc>
                <a:extLst>
                  <a:ext uri="{0D108BD9-81ED-4DB2-BD59-A6C34878D82A}">
                    <a16:rowId xmlns:a16="http://schemas.microsoft.com/office/drawing/2014/main" val="1098297179"/>
                  </a:ext>
                </a:extLst>
              </a:tr>
              <a:tr h="398780">
                <a:tc>
                  <a:txBody>
                    <a:bodyPr/>
                    <a:lstStyle/>
                    <a:p>
                      <a:r>
                        <a:rPr lang="en-US" sz="1200" b="1" dirty="0"/>
                        <a:t>Show All</a:t>
                      </a:r>
                    </a:p>
                  </a:txBody>
                  <a:tcPr/>
                </a:tc>
                <a:tc>
                  <a:txBody>
                    <a:bodyPr/>
                    <a:lstStyle/>
                    <a:p>
                      <a:pPr marL="0" marR="0">
                        <a:buNone/>
                      </a:pPr>
                      <a:r>
                        <a:rPr lang="en-US" sz="1200" b="1" dirty="0">
                          <a:effectLst/>
                          <a:latin typeface="Calibri" panose="020F0502020204030204" pitchFamily="34" charset="0"/>
                          <a:ea typeface="Calibri" panose="020F0502020204030204" pitchFamily="34" charset="0"/>
                          <a:cs typeface="Arial" panose="020B0604020202020204" pitchFamily="34" charset="0"/>
                        </a:rPr>
                        <a:t>Show Cleared</a:t>
                      </a:r>
                    </a:p>
                  </a:txBody>
                  <a:tcPr marL="68580" marR="68580" marT="0" marB="0" anchor="ctr"/>
                </a:tc>
                <a:extLst>
                  <a:ext uri="{0D108BD9-81ED-4DB2-BD59-A6C34878D82A}">
                    <a16:rowId xmlns:a16="http://schemas.microsoft.com/office/drawing/2014/main" val="2475813870"/>
                  </a:ext>
                </a:extLst>
              </a:tr>
              <a:tr h="398780">
                <a:tc>
                  <a:txBody>
                    <a:bodyPr/>
                    <a:lstStyle/>
                    <a:p>
                      <a:r>
                        <a:rPr lang="en-US" sz="1200" b="1" dirty="0">
                          <a:latin typeface="+mj-lt"/>
                        </a:rPr>
                        <a:t>Show Outstanding</a:t>
                      </a:r>
                    </a:p>
                  </a:txBody>
                  <a:tcPr/>
                </a:tc>
                <a:tc>
                  <a:txBody>
                    <a:bodyPr/>
                    <a:lstStyle/>
                    <a:p>
                      <a:pPr marL="0" marR="0">
                        <a:buNone/>
                      </a:pP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952056273"/>
                  </a:ext>
                </a:extLst>
              </a:tr>
            </a:tbl>
          </a:graphicData>
        </a:graphic>
      </p:graphicFrame>
    </p:spTree>
    <p:extLst>
      <p:ext uri="{BB962C8B-B14F-4D97-AF65-F5344CB8AC3E}">
        <p14:creationId xmlns:p14="http://schemas.microsoft.com/office/powerpoint/2010/main" val="8481943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3B9F28-88B6-2D20-D499-745CF70BFDCF}"/>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0312B53-1954-84D0-F932-4F61EB233C2A}"/>
              </a:ext>
            </a:extLst>
          </p:cNvPr>
          <p:cNvSpPr>
            <a:spLocks noGrp="1"/>
          </p:cNvSpPr>
          <p:nvPr>
            <p:ph idx="1"/>
          </p:nvPr>
        </p:nvSpPr>
        <p:spPr>
          <a:xfrm>
            <a:off x="1560513" y="1144587"/>
            <a:ext cx="10248899" cy="5408613"/>
          </a:xfrm>
        </p:spPr>
        <p:txBody>
          <a:bodyPr/>
          <a:lstStyle/>
          <a:p>
            <a:r>
              <a:rPr lang="en-US" sz="3200" dirty="0"/>
              <a:t>Drill Down – Cash Receipts</a:t>
            </a:r>
          </a:p>
          <a:p>
            <a:pPr lvl="1"/>
            <a:r>
              <a:rPr lang="en-US" sz="2400" dirty="0"/>
              <a:t>Single/Multiple Cash Receipt</a:t>
            </a:r>
          </a:p>
          <a:p>
            <a:pPr lvl="1"/>
            <a:endParaRPr lang="en-US" sz="2400" dirty="0"/>
          </a:p>
          <a:p>
            <a:pPr lvl="1"/>
            <a:endParaRPr lang="en-US" sz="1600" dirty="0"/>
          </a:p>
        </p:txBody>
      </p:sp>
      <p:sp>
        <p:nvSpPr>
          <p:cNvPr id="3" name="Slide Number Placeholder 2">
            <a:extLst>
              <a:ext uri="{FF2B5EF4-FFF2-40B4-BE49-F238E27FC236}">
                <a16:creationId xmlns:a16="http://schemas.microsoft.com/office/drawing/2014/main" id="{57F98650-50CD-E8A6-CA16-FD925B55C821}"/>
              </a:ext>
            </a:extLst>
          </p:cNvPr>
          <p:cNvSpPr>
            <a:spLocks noGrp="1"/>
          </p:cNvSpPr>
          <p:nvPr>
            <p:ph type="sldNum" sz="quarter" idx="10"/>
          </p:nvPr>
        </p:nvSpPr>
        <p:spPr/>
        <p:txBody>
          <a:bodyPr/>
          <a:lstStyle/>
          <a:p>
            <a:fld id="{E01ABE7C-D557-4CAA-AC9E-0A55A9FE9F7F}" type="slidenum">
              <a:rPr lang="en-US" smtClean="0"/>
              <a:pPr/>
              <a:t>8</a:t>
            </a:fld>
            <a:endParaRPr lang="en-US" dirty="0"/>
          </a:p>
        </p:txBody>
      </p:sp>
      <p:sp>
        <p:nvSpPr>
          <p:cNvPr id="4" name="Content Placeholder 3">
            <a:extLst>
              <a:ext uri="{FF2B5EF4-FFF2-40B4-BE49-F238E27FC236}">
                <a16:creationId xmlns:a16="http://schemas.microsoft.com/office/drawing/2014/main" id="{C27E5C09-3A87-50AB-FEF3-916380F20F0D}"/>
              </a:ext>
            </a:extLst>
          </p:cNvPr>
          <p:cNvSpPr>
            <a:spLocks noGrp="1"/>
          </p:cNvSpPr>
          <p:nvPr>
            <p:ph sz="quarter" idx="11"/>
          </p:nvPr>
        </p:nvSpPr>
        <p:spPr>
          <a:xfrm>
            <a:off x="2855912" y="77787"/>
            <a:ext cx="7772400" cy="1066800"/>
          </a:xfrm>
        </p:spPr>
        <p:txBody>
          <a:bodyPr>
            <a:normAutofit fontScale="77500" lnSpcReduction="20000"/>
          </a:bodyPr>
          <a:lstStyle/>
          <a:p>
            <a:pPr algn="ctr"/>
            <a:r>
              <a:rPr lang="en-US" sz="4400" dirty="0"/>
              <a:t>Deposits/Checks/Other Transactions</a:t>
            </a:r>
          </a:p>
          <a:p>
            <a:pPr algn="ctr"/>
            <a:r>
              <a:rPr lang="en-US" sz="4400" dirty="0"/>
              <a:t>(KF0196)</a:t>
            </a:r>
          </a:p>
        </p:txBody>
      </p:sp>
      <p:pic>
        <p:nvPicPr>
          <p:cNvPr id="6" name="Picture 5">
            <a:extLst>
              <a:ext uri="{FF2B5EF4-FFF2-40B4-BE49-F238E27FC236}">
                <a16:creationId xmlns:a16="http://schemas.microsoft.com/office/drawing/2014/main" id="{D30FA169-3010-E252-E2DD-0E86550B6D9F}"/>
              </a:ext>
            </a:extLst>
          </p:cNvPr>
          <p:cNvPicPr>
            <a:picLocks noChangeAspect="1"/>
          </p:cNvPicPr>
          <p:nvPr/>
        </p:nvPicPr>
        <p:blipFill>
          <a:blip r:embed="rId2"/>
          <a:stretch>
            <a:fillRect/>
          </a:stretch>
        </p:blipFill>
        <p:spPr>
          <a:xfrm>
            <a:off x="720585" y="2955419"/>
            <a:ext cx="5029200" cy="3394321"/>
          </a:xfrm>
          <a:prstGeom prst="rect">
            <a:avLst/>
          </a:prstGeom>
        </p:spPr>
      </p:pic>
      <p:pic>
        <p:nvPicPr>
          <p:cNvPr id="8" name="Picture 7">
            <a:extLst>
              <a:ext uri="{FF2B5EF4-FFF2-40B4-BE49-F238E27FC236}">
                <a16:creationId xmlns:a16="http://schemas.microsoft.com/office/drawing/2014/main" id="{A2C303ED-777B-FAC6-F4EA-507FBEA693B6}"/>
              </a:ext>
            </a:extLst>
          </p:cNvPr>
          <p:cNvPicPr>
            <a:picLocks noChangeAspect="1"/>
          </p:cNvPicPr>
          <p:nvPr/>
        </p:nvPicPr>
        <p:blipFill>
          <a:blip r:embed="rId3"/>
          <a:stretch>
            <a:fillRect/>
          </a:stretch>
        </p:blipFill>
        <p:spPr>
          <a:xfrm>
            <a:off x="6048263" y="3657600"/>
            <a:ext cx="5531121" cy="1829977"/>
          </a:xfrm>
          <a:prstGeom prst="rect">
            <a:avLst/>
          </a:prstGeom>
        </p:spPr>
      </p:pic>
      <p:pic>
        <p:nvPicPr>
          <p:cNvPr id="10" name="Picture 9">
            <a:extLst>
              <a:ext uri="{FF2B5EF4-FFF2-40B4-BE49-F238E27FC236}">
                <a16:creationId xmlns:a16="http://schemas.microsoft.com/office/drawing/2014/main" id="{03AF988E-D198-CAC1-F15D-7848CD32D255}"/>
              </a:ext>
            </a:extLst>
          </p:cNvPr>
          <p:cNvPicPr>
            <a:picLocks noChangeAspect="1"/>
          </p:cNvPicPr>
          <p:nvPr/>
        </p:nvPicPr>
        <p:blipFill>
          <a:blip r:embed="rId4"/>
          <a:stretch>
            <a:fillRect/>
          </a:stretch>
        </p:blipFill>
        <p:spPr>
          <a:xfrm>
            <a:off x="1903412" y="2180379"/>
            <a:ext cx="9173855" cy="571580"/>
          </a:xfrm>
          <a:prstGeom prst="rect">
            <a:avLst/>
          </a:prstGeom>
        </p:spPr>
      </p:pic>
    </p:spTree>
    <p:extLst>
      <p:ext uri="{BB962C8B-B14F-4D97-AF65-F5344CB8AC3E}">
        <p14:creationId xmlns:p14="http://schemas.microsoft.com/office/powerpoint/2010/main" val="19556693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9317C0-093F-CB06-65E4-188289858864}"/>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70E17C4-D36A-D6FC-2893-6A46A99128BC}"/>
              </a:ext>
            </a:extLst>
          </p:cNvPr>
          <p:cNvSpPr>
            <a:spLocks noGrp="1"/>
          </p:cNvSpPr>
          <p:nvPr>
            <p:ph idx="1"/>
          </p:nvPr>
        </p:nvSpPr>
        <p:spPr>
          <a:xfrm>
            <a:off x="1560513" y="1144587"/>
            <a:ext cx="10248899" cy="5408613"/>
          </a:xfrm>
        </p:spPr>
        <p:txBody>
          <a:bodyPr/>
          <a:lstStyle/>
          <a:p>
            <a:r>
              <a:rPr lang="en-US" sz="3200" dirty="0"/>
              <a:t>Drill Down – Checks</a:t>
            </a:r>
          </a:p>
          <a:p>
            <a:pPr marL="457200" lvl="1" indent="0">
              <a:buNone/>
            </a:pPr>
            <a:endParaRPr lang="en-US" sz="2400" dirty="0"/>
          </a:p>
          <a:p>
            <a:pPr lvl="1"/>
            <a:endParaRPr lang="en-US" sz="1600" dirty="0"/>
          </a:p>
        </p:txBody>
      </p:sp>
      <p:sp>
        <p:nvSpPr>
          <p:cNvPr id="3" name="Slide Number Placeholder 2">
            <a:extLst>
              <a:ext uri="{FF2B5EF4-FFF2-40B4-BE49-F238E27FC236}">
                <a16:creationId xmlns:a16="http://schemas.microsoft.com/office/drawing/2014/main" id="{C12596A8-4D89-481B-05AB-7B75902B8DAC}"/>
              </a:ext>
            </a:extLst>
          </p:cNvPr>
          <p:cNvSpPr>
            <a:spLocks noGrp="1"/>
          </p:cNvSpPr>
          <p:nvPr>
            <p:ph type="sldNum" sz="quarter" idx="10"/>
          </p:nvPr>
        </p:nvSpPr>
        <p:spPr/>
        <p:txBody>
          <a:bodyPr/>
          <a:lstStyle/>
          <a:p>
            <a:fld id="{E01ABE7C-D557-4CAA-AC9E-0A55A9FE9F7F}" type="slidenum">
              <a:rPr lang="en-US" smtClean="0"/>
              <a:pPr/>
              <a:t>9</a:t>
            </a:fld>
            <a:endParaRPr lang="en-US" dirty="0"/>
          </a:p>
        </p:txBody>
      </p:sp>
      <p:sp>
        <p:nvSpPr>
          <p:cNvPr id="4" name="Content Placeholder 3">
            <a:extLst>
              <a:ext uri="{FF2B5EF4-FFF2-40B4-BE49-F238E27FC236}">
                <a16:creationId xmlns:a16="http://schemas.microsoft.com/office/drawing/2014/main" id="{F039D811-5E83-B0A1-F455-69A9C4D81DCF}"/>
              </a:ext>
            </a:extLst>
          </p:cNvPr>
          <p:cNvSpPr>
            <a:spLocks noGrp="1"/>
          </p:cNvSpPr>
          <p:nvPr>
            <p:ph sz="quarter" idx="11"/>
          </p:nvPr>
        </p:nvSpPr>
        <p:spPr>
          <a:xfrm>
            <a:off x="2855912" y="77787"/>
            <a:ext cx="7772400" cy="1066800"/>
          </a:xfrm>
        </p:spPr>
        <p:txBody>
          <a:bodyPr>
            <a:normAutofit fontScale="77500" lnSpcReduction="20000"/>
          </a:bodyPr>
          <a:lstStyle/>
          <a:p>
            <a:pPr algn="ctr"/>
            <a:r>
              <a:rPr lang="en-US" sz="4400" dirty="0"/>
              <a:t>Deposits/Checks/Other Transactions</a:t>
            </a:r>
          </a:p>
          <a:p>
            <a:pPr algn="ctr"/>
            <a:r>
              <a:rPr lang="en-US" sz="4400" dirty="0"/>
              <a:t>(KF0196)</a:t>
            </a:r>
          </a:p>
        </p:txBody>
      </p:sp>
      <p:pic>
        <p:nvPicPr>
          <p:cNvPr id="7" name="Picture 6">
            <a:extLst>
              <a:ext uri="{FF2B5EF4-FFF2-40B4-BE49-F238E27FC236}">
                <a16:creationId xmlns:a16="http://schemas.microsoft.com/office/drawing/2014/main" id="{F14C1FA1-1484-8FA6-A70A-2E00D5F3D77B}"/>
              </a:ext>
            </a:extLst>
          </p:cNvPr>
          <p:cNvPicPr>
            <a:picLocks noChangeAspect="1"/>
          </p:cNvPicPr>
          <p:nvPr/>
        </p:nvPicPr>
        <p:blipFill>
          <a:blip r:embed="rId2"/>
          <a:stretch>
            <a:fillRect/>
          </a:stretch>
        </p:blipFill>
        <p:spPr>
          <a:xfrm>
            <a:off x="2088508" y="1746901"/>
            <a:ext cx="9192908" cy="285790"/>
          </a:xfrm>
          <a:prstGeom prst="rect">
            <a:avLst/>
          </a:prstGeom>
        </p:spPr>
      </p:pic>
      <p:pic>
        <p:nvPicPr>
          <p:cNvPr id="11" name="Picture 10">
            <a:extLst>
              <a:ext uri="{FF2B5EF4-FFF2-40B4-BE49-F238E27FC236}">
                <a16:creationId xmlns:a16="http://schemas.microsoft.com/office/drawing/2014/main" id="{58FA807E-0A20-C1C7-249D-CB1BBF53DA92}"/>
              </a:ext>
            </a:extLst>
          </p:cNvPr>
          <p:cNvPicPr>
            <a:picLocks noChangeAspect="1"/>
          </p:cNvPicPr>
          <p:nvPr/>
        </p:nvPicPr>
        <p:blipFill>
          <a:blip r:embed="rId3"/>
          <a:stretch>
            <a:fillRect/>
          </a:stretch>
        </p:blipFill>
        <p:spPr>
          <a:xfrm>
            <a:off x="1217612" y="2635005"/>
            <a:ext cx="5029200" cy="3382333"/>
          </a:xfrm>
          <a:prstGeom prst="rect">
            <a:avLst/>
          </a:prstGeom>
        </p:spPr>
      </p:pic>
      <p:pic>
        <p:nvPicPr>
          <p:cNvPr id="13" name="Picture 12">
            <a:extLst>
              <a:ext uri="{FF2B5EF4-FFF2-40B4-BE49-F238E27FC236}">
                <a16:creationId xmlns:a16="http://schemas.microsoft.com/office/drawing/2014/main" id="{FF60C0BD-7122-2B6E-876D-120913D76912}"/>
              </a:ext>
            </a:extLst>
          </p:cNvPr>
          <p:cNvPicPr>
            <a:picLocks noChangeAspect="1"/>
          </p:cNvPicPr>
          <p:nvPr/>
        </p:nvPicPr>
        <p:blipFill>
          <a:blip r:embed="rId4"/>
          <a:stretch>
            <a:fillRect/>
          </a:stretch>
        </p:blipFill>
        <p:spPr>
          <a:xfrm>
            <a:off x="6804118" y="2635005"/>
            <a:ext cx="5029200" cy="3382333"/>
          </a:xfrm>
          <a:prstGeom prst="rect">
            <a:avLst/>
          </a:prstGeom>
        </p:spPr>
      </p:pic>
    </p:spTree>
    <p:extLst>
      <p:ext uri="{BB962C8B-B14F-4D97-AF65-F5344CB8AC3E}">
        <p14:creationId xmlns:p14="http://schemas.microsoft.com/office/powerpoint/2010/main" val="1870950982"/>
      </p:ext>
    </p:extLst>
  </p:cSld>
  <p:clrMapOvr>
    <a:masterClrMapping/>
  </p:clrMapOvr>
</p:sld>
</file>

<file path=ppt/theme/theme1.xml><?xml version="1.0" encoding="utf-8"?>
<a:theme xmlns:a="http://schemas.openxmlformats.org/drawingml/2006/main" name="Keystone - NASU">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KIS 2025">
      <a:majorFont>
        <a:latin typeface="Aptos"/>
        <a:ea typeface=""/>
        <a:cs typeface=""/>
      </a:majorFont>
      <a:minorFont>
        <a:latin typeface="Apto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01069036 1">
        <a:dk1>
          <a:srgbClr val="200B5B"/>
        </a:dk1>
        <a:lt1>
          <a:srgbClr val="EAEAEA"/>
        </a:lt1>
        <a:dk2>
          <a:srgbClr val="6600FF"/>
        </a:dk2>
        <a:lt2>
          <a:srgbClr val="FFCC66"/>
        </a:lt2>
        <a:accent1>
          <a:srgbClr val="EEB00B"/>
        </a:accent1>
        <a:accent2>
          <a:srgbClr val="6600CC"/>
        </a:accent2>
        <a:accent3>
          <a:srgbClr val="B8AAFF"/>
        </a:accent3>
        <a:accent4>
          <a:srgbClr val="C8C8C8"/>
        </a:accent4>
        <a:accent5>
          <a:srgbClr val="F5D4AA"/>
        </a:accent5>
        <a:accent6>
          <a:srgbClr val="5C00B9"/>
        </a:accent6>
        <a:hlink>
          <a:srgbClr val="FF33CC"/>
        </a:hlink>
        <a:folHlink>
          <a:srgbClr val="6666FF"/>
        </a:folHlink>
      </a:clrScheme>
      <a:clrMap bg1="dk2" tx1="lt1" bg2="dk1" tx2="lt2" accent1="accent1" accent2="accent2" accent3="accent3" accent4="accent4" accent5="accent5" accent6="accent6" hlink="hlink" folHlink="folHlink"/>
    </a:extraClrScheme>
    <a:extraClrScheme>
      <a:clrScheme name="01069036 2">
        <a:dk1>
          <a:srgbClr val="393939"/>
        </a:dk1>
        <a:lt1>
          <a:srgbClr val="FFFFFF"/>
        </a:lt1>
        <a:dk2>
          <a:srgbClr val="6600CC"/>
        </a:dk2>
        <a:lt2>
          <a:srgbClr val="CCCCFF"/>
        </a:lt2>
        <a:accent1>
          <a:srgbClr val="F9D87E"/>
        </a:accent1>
        <a:accent2>
          <a:srgbClr val="FFCCCC"/>
        </a:accent2>
        <a:accent3>
          <a:srgbClr val="FFFFFF"/>
        </a:accent3>
        <a:accent4>
          <a:srgbClr val="2F2F2F"/>
        </a:accent4>
        <a:accent5>
          <a:srgbClr val="FBE9C0"/>
        </a:accent5>
        <a:accent6>
          <a:srgbClr val="E7B9B9"/>
        </a:accent6>
        <a:hlink>
          <a:srgbClr val="FFCCFF"/>
        </a:hlink>
        <a:folHlink>
          <a:srgbClr val="99CCFF"/>
        </a:folHlink>
      </a:clrScheme>
      <a:clrMap bg1="lt1" tx1="dk1" bg2="lt2" tx2="dk2" accent1="accent1" accent2="accent2" accent3="accent3" accent4="accent4" accent5="accent5" accent6="accent6" hlink="hlink" folHlink="folHlink"/>
    </a:extraClrScheme>
    <a:extraClrScheme>
      <a:clrScheme name="01069036 3">
        <a:dk1>
          <a:srgbClr val="000000"/>
        </a:dk1>
        <a:lt1>
          <a:srgbClr val="FFFFFF"/>
        </a:lt1>
        <a:dk2>
          <a:srgbClr val="000000"/>
        </a:dk2>
        <a:lt2>
          <a:srgbClr val="FFFFFF"/>
        </a:lt2>
        <a:accent1>
          <a:srgbClr val="CBCBCB"/>
        </a:accent1>
        <a:accent2>
          <a:srgbClr val="5F5F5F"/>
        </a:accent2>
        <a:accent3>
          <a:srgbClr val="FFFFFF"/>
        </a:accent3>
        <a:accent4>
          <a:srgbClr val="000000"/>
        </a:accent4>
        <a:accent5>
          <a:srgbClr val="E2E2E2"/>
        </a:accent5>
        <a:accent6>
          <a:srgbClr val="555555"/>
        </a:accent6>
        <a:hlink>
          <a:srgbClr val="969696"/>
        </a:hlink>
        <a:folHlink>
          <a:srgbClr val="EAEAEA"/>
        </a:folHlink>
      </a:clrScheme>
      <a:clrMap bg1="lt1" tx1="dk1" bg2="lt2" tx2="dk2" accent1="accent1" accent2="accent2" accent3="accent3" accent4="accent4" accent5="accent5" accent6="accent6" hlink="hlink" folHlink="folHlink"/>
    </a:extraClrScheme>
    <a:extraClrScheme>
      <a:clrScheme name="01069036 4">
        <a:dk1>
          <a:srgbClr val="330000"/>
        </a:dk1>
        <a:lt1>
          <a:srgbClr val="FFFFCC"/>
        </a:lt1>
        <a:dk2>
          <a:srgbClr val="FF9933"/>
        </a:dk2>
        <a:lt2>
          <a:srgbClr val="FFCC00"/>
        </a:lt2>
        <a:accent1>
          <a:srgbClr val="FF9900"/>
        </a:accent1>
        <a:accent2>
          <a:srgbClr val="330099"/>
        </a:accent2>
        <a:accent3>
          <a:srgbClr val="FFCAAD"/>
        </a:accent3>
        <a:accent4>
          <a:srgbClr val="DADAAE"/>
        </a:accent4>
        <a:accent5>
          <a:srgbClr val="FF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5">
        <a:dk1>
          <a:srgbClr val="003300"/>
        </a:dk1>
        <a:lt1>
          <a:srgbClr val="FFFFCC"/>
        </a:lt1>
        <a:dk2>
          <a:srgbClr val="999933"/>
        </a:dk2>
        <a:lt2>
          <a:srgbClr val="CCCC00"/>
        </a:lt2>
        <a:accent1>
          <a:srgbClr val="CC9900"/>
        </a:accent1>
        <a:accent2>
          <a:srgbClr val="330099"/>
        </a:accent2>
        <a:accent3>
          <a:srgbClr val="CACAAD"/>
        </a:accent3>
        <a:accent4>
          <a:srgbClr val="DADAAE"/>
        </a:accent4>
        <a:accent5>
          <a:srgbClr val="E2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6">
        <a:dk1>
          <a:srgbClr val="333300"/>
        </a:dk1>
        <a:lt1>
          <a:srgbClr val="DDDDDD"/>
        </a:lt1>
        <a:dk2>
          <a:srgbClr val="996600"/>
        </a:dk2>
        <a:lt2>
          <a:srgbClr val="FFCC66"/>
        </a:lt2>
        <a:accent1>
          <a:srgbClr val="EEB00B"/>
        </a:accent1>
        <a:accent2>
          <a:srgbClr val="330099"/>
        </a:accent2>
        <a:accent3>
          <a:srgbClr val="CAB8AA"/>
        </a:accent3>
        <a:accent4>
          <a:srgbClr val="BDBDBD"/>
        </a:accent4>
        <a:accent5>
          <a:srgbClr val="F5D4AA"/>
        </a:accent5>
        <a:accent6>
          <a:srgbClr val="2D008A"/>
        </a:accent6>
        <a:hlink>
          <a:srgbClr val="FF6633"/>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Keystone - NASU">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01069036">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01069036 1">
        <a:dk1>
          <a:srgbClr val="200B5B"/>
        </a:dk1>
        <a:lt1>
          <a:srgbClr val="EAEAEA"/>
        </a:lt1>
        <a:dk2>
          <a:srgbClr val="6600FF"/>
        </a:dk2>
        <a:lt2>
          <a:srgbClr val="FFCC66"/>
        </a:lt2>
        <a:accent1>
          <a:srgbClr val="EEB00B"/>
        </a:accent1>
        <a:accent2>
          <a:srgbClr val="6600CC"/>
        </a:accent2>
        <a:accent3>
          <a:srgbClr val="B8AAFF"/>
        </a:accent3>
        <a:accent4>
          <a:srgbClr val="C8C8C8"/>
        </a:accent4>
        <a:accent5>
          <a:srgbClr val="F5D4AA"/>
        </a:accent5>
        <a:accent6>
          <a:srgbClr val="5C00B9"/>
        </a:accent6>
        <a:hlink>
          <a:srgbClr val="FF33CC"/>
        </a:hlink>
        <a:folHlink>
          <a:srgbClr val="6666FF"/>
        </a:folHlink>
      </a:clrScheme>
      <a:clrMap bg1="dk2" tx1="lt1" bg2="dk1" tx2="lt2" accent1="accent1" accent2="accent2" accent3="accent3" accent4="accent4" accent5="accent5" accent6="accent6" hlink="hlink" folHlink="folHlink"/>
    </a:extraClrScheme>
    <a:extraClrScheme>
      <a:clrScheme name="01069036 2">
        <a:dk1>
          <a:srgbClr val="393939"/>
        </a:dk1>
        <a:lt1>
          <a:srgbClr val="FFFFFF"/>
        </a:lt1>
        <a:dk2>
          <a:srgbClr val="6600CC"/>
        </a:dk2>
        <a:lt2>
          <a:srgbClr val="CCCCFF"/>
        </a:lt2>
        <a:accent1>
          <a:srgbClr val="F9D87E"/>
        </a:accent1>
        <a:accent2>
          <a:srgbClr val="FFCCCC"/>
        </a:accent2>
        <a:accent3>
          <a:srgbClr val="FFFFFF"/>
        </a:accent3>
        <a:accent4>
          <a:srgbClr val="2F2F2F"/>
        </a:accent4>
        <a:accent5>
          <a:srgbClr val="FBE9C0"/>
        </a:accent5>
        <a:accent6>
          <a:srgbClr val="E7B9B9"/>
        </a:accent6>
        <a:hlink>
          <a:srgbClr val="FFCCFF"/>
        </a:hlink>
        <a:folHlink>
          <a:srgbClr val="99CCFF"/>
        </a:folHlink>
      </a:clrScheme>
      <a:clrMap bg1="lt1" tx1="dk1" bg2="lt2" tx2="dk2" accent1="accent1" accent2="accent2" accent3="accent3" accent4="accent4" accent5="accent5" accent6="accent6" hlink="hlink" folHlink="folHlink"/>
    </a:extraClrScheme>
    <a:extraClrScheme>
      <a:clrScheme name="01069036 3">
        <a:dk1>
          <a:srgbClr val="000000"/>
        </a:dk1>
        <a:lt1>
          <a:srgbClr val="FFFFFF"/>
        </a:lt1>
        <a:dk2>
          <a:srgbClr val="000000"/>
        </a:dk2>
        <a:lt2>
          <a:srgbClr val="FFFFFF"/>
        </a:lt2>
        <a:accent1>
          <a:srgbClr val="CBCBCB"/>
        </a:accent1>
        <a:accent2>
          <a:srgbClr val="5F5F5F"/>
        </a:accent2>
        <a:accent3>
          <a:srgbClr val="FFFFFF"/>
        </a:accent3>
        <a:accent4>
          <a:srgbClr val="000000"/>
        </a:accent4>
        <a:accent5>
          <a:srgbClr val="E2E2E2"/>
        </a:accent5>
        <a:accent6>
          <a:srgbClr val="555555"/>
        </a:accent6>
        <a:hlink>
          <a:srgbClr val="969696"/>
        </a:hlink>
        <a:folHlink>
          <a:srgbClr val="EAEAEA"/>
        </a:folHlink>
      </a:clrScheme>
      <a:clrMap bg1="lt1" tx1="dk1" bg2="lt2" tx2="dk2" accent1="accent1" accent2="accent2" accent3="accent3" accent4="accent4" accent5="accent5" accent6="accent6" hlink="hlink" folHlink="folHlink"/>
    </a:extraClrScheme>
    <a:extraClrScheme>
      <a:clrScheme name="01069036 4">
        <a:dk1>
          <a:srgbClr val="330000"/>
        </a:dk1>
        <a:lt1>
          <a:srgbClr val="FFFFCC"/>
        </a:lt1>
        <a:dk2>
          <a:srgbClr val="FF9933"/>
        </a:dk2>
        <a:lt2>
          <a:srgbClr val="FFCC00"/>
        </a:lt2>
        <a:accent1>
          <a:srgbClr val="FF9900"/>
        </a:accent1>
        <a:accent2>
          <a:srgbClr val="330099"/>
        </a:accent2>
        <a:accent3>
          <a:srgbClr val="FFCAAD"/>
        </a:accent3>
        <a:accent4>
          <a:srgbClr val="DADAAE"/>
        </a:accent4>
        <a:accent5>
          <a:srgbClr val="FF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5">
        <a:dk1>
          <a:srgbClr val="003300"/>
        </a:dk1>
        <a:lt1>
          <a:srgbClr val="FFFFCC"/>
        </a:lt1>
        <a:dk2>
          <a:srgbClr val="999933"/>
        </a:dk2>
        <a:lt2>
          <a:srgbClr val="CCCC00"/>
        </a:lt2>
        <a:accent1>
          <a:srgbClr val="CC9900"/>
        </a:accent1>
        <a:accent2>
          <a:srgbClr val="330099"/>
        </a:accent2>
        <a:accent3>
          <a:srgbClr val="CACAAD"/>
        </a:accent3>
        <a:accent4>
          <a:srgbClr val="DADAAE"/>
        </a:accent4>
        <a:accent5>
          <a:srgbClr val="E2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6">
        <a:dk1>
          <a:srgbClr val="333300"/>
        </a:dk1>
        <a:lt1>
          <a:srgbClr val="DDDDDD"/>
        </a:lt1>
        <a:dk2>
          <a:srgbClr val="996600"/>
        </a:dk2>
        <a:lt2>
          <a:srgbClr val="FFCC66"/>
        </a:lt2>
        <a:accent1>
          <a:srgbClr val="EEB00B"/>
        </a:accent1>
        <a:accent2>
          <a:srgbClr val="330099"/>
        </a:accent2>
        <a:accent3>
          <a:srgbClr val="CAB8AA"/>
        </a:accent3>
        <a:accent4>
          <a:srgbClr val="BDBDBD"/>
        </a:accent4>
        <a:accent5>
          <a:srgbClr val="F5D4AA"/>
        </a:accent5>
        <a:accent6>
          <a:srgbClr val="2D008A"/>
        </a:accent6>
        <a:hlink>
          <a:srgbClr val="FF6633"/>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6B13F663DE52D40BD8FF9CE559B7BB8" ma:contentTypeVersion="13" ma:contentTypeDescription="Create a new document." ma:contentTypeScope="" ma:versionID="bbdd7ff9d2d76d3b15f319d8769c183f">
  <xsd:schema xmlns:xsd="http://www.w3.org/2001/XMLSchema" xmlns:xs="http://www.w3.org/2001/XMLSchema" xmlns:p="http://schemas.microsoft.com/office/2006/metadata/properties" xmlns:ns2="5e0b9a0b-fe70-4913-b410-e68a4fc5ed57" xmlns:ns3="781812da-d73b-4284-b311-b75665a9727e" targetNamespace="http://schemas.microsoft.com/office/2006/metadata/properties" ma:root="true" ma:fieldsID="8fff5d7fb08533ae90c9d9b0b68285cd" ns2:_="" ns3:_="">
    <xsd:import namespace="5e0b9a0b-fe70-4913-b410-e68a4fc5ed57"/>
    <xsd:import namespace="781812da-d73b-4284-b311-b75665a9727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e0b9a0b-fe70-4913-b410-e68a4fc5ed5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2dacf9d9-638c-4920-9669-b0bf029ffb2c"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1812da-d73b-4284-b311-b75665a9727e"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75163a52-ca82-4b04-916e-e1329d451c04}" ma:internalName="TaxCatchAll" ma:showField="CatchAllData" ma:web="781812da-d73b-4284-b311-b75665a9727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781812da-d73b-4284-b311-b75665a9727e" xsi:nil="true"/>
    <lcf76f155ced4ddcb4097134ff3c332f xmlns="5e0b9a0b-fe70-4913-b410-e68a4fc5ed57">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CD61EE3-95FD-4891-BBDC-D8126F1022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e0b9a0b-fe70-4913-b410-e68a4fc5ed57"/>
    <ds:schemaRef ds:uri="781812da-d73b-4284-b311-b75665a972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25F8734-FC53-4E41-A2D9-59E5B2971B15}">
  <ds:schemaRefs>
    <ds:schemaRef ds:uri="http://schemas.microsoft.com/office/2006/metadata/properties"/>
    <ds:schemaRef ds:uri="http://schemas.microsoft.com/office/infopath/2007/PartnerControls"/>
    <ds:schemaRef ds:uri="781812da-d73b-4284-b311-b75665a9727e"/>
    <ds:schemaRef ds:uri="5e0b9a0b-fe70-4913-b410-e68a4fc5ed57"/>
  </ds:schemaRefs>
</ds:datastoreItem>
</file>

<file path=customXml/itemProps3.xml><?xml version="1.0" encoding="utf-8"?>
<ds:datastoreItem xmlns:ds="http://schemas.openxmlformats.org/officeDocument/2006/customXml" ds:itemID="{03AF7758-5F6A-40F7-AD68-04A81A44379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21170</TotalTime>
  <Words>1213</Words>
  <Application>Microsoft Office PowerPoint</Application>
  <PresentationFormat>Custom</PresentationFormat>
  <Paragraphs>213</Paragraphs>
  <Slides>30</Slides>
  <Notes>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30</vt:i4>
      </vt:variant>
    </vt:vector>
  </HeadingPairs>
  <TitlesOfParts>
    <vt:vector size="36" baseType="lpstr">
      <vt:lpstr>Aptos</vt:lpstr>
      <vt:lpstr>Calibri</vt:lpstr>
      <vt:lpstr>Times New Roman</vt:lpstr>
      <vt:lpstr>Wingdings</vt:lpstr>
      <vt:lpstr>Keystone - NASU</vt:lpstr>
      <vt:lpstr>Keystone - NASU</vt:lpstr>
      <vt:lpstr>BANK RECONCILIATION</vt:lpstr>
      <vt:lpstr>Bank Reconciliation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NASU 2025 Session Surveys – we want your feedback!</vt:lpstr>
    </vt:vector>
  </TitlesOfParts>
  <Company>KIS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Mike Liggera</dc:creator>
  <cp:lastModifiedBy>Janette Raab</cp:lastModifiedBy>
  <cp:revision>164</cp:revision>
  <cp:lastPrinted>2016-09-16T15:22:39Z</cp:lastPrinted>
  <dcterms:created xsi:type="dcterms:W3CDTF">2009-02-19T19:39:49Z</dcterms:created>
  <dcterms:modified xsi:type="dcterms:W3CDTF">2025-09-29T18:35:39Z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TC010690361033</vt:lpwstr>
  </property>
  <property fmtid="{D5CDD505-2E9C-101B-9397-08002B2CF9AE}" pid="3" name="ContentTypeId">
    <vt:lpwstr>0x010100F6B13F663DE52D40BD8FF9CE559B7BB8</vt:lpwstr>
  </property>
  <property fmtid="{D5CDD505-2E9C-101B-9397-08002B2CF9AE}" pid="4" name="MediaServiceImageTags">
    <vt:lpwstr/>
  </property>
</Properties>
</file>