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4"/>
    <p:sldMasterId id="2147483812" r:id="rId5"/>
  </p:sldMasterIdLst>
  <p:notesMasterIdLst>
    <p:notesMasterId r:id="rId32"/>
  </p:notesMasterIdLst>
  <p:handoutMasterIdLst>
    <p:handoutMasterId r:id="rId33"/>
  </p:handoutMasterIdLst>
  <p:sldIdLst>
    <p:sldId id="256" r:id="rId6"/>
    <p:sldId id="297" r:id="rId7"/>
    <p:sldId id="298" r:id="rId8"/>
    <p:sldId id="299" r:id="rId9"/>
    <p:sldId id="300" r:id="rId10"/>
    <p:sldId id="301" r:id="rId11"/>
    <p:sldId id="302" r:id="rId12"/>
    <p:sldId id="303" r:id="rId13"/>
    <p:sldId id="304" r:id="rId14"/>
    <p:sldId id="305" r:id="rId15"/>
    <p:sldId id="306" r:id="rId16"/>
    <p:sldId id="307" r:id="rId17"/>
    <p:sldId id="308" r:id="rId18"/>
    <p:sldId id="309" r:id="rId19"/>
    <p:sldId id="310" r:id="rId20"/>
    <p:sldId id="311" r:id="rId21"/>
    <p:sldId id="312" r:id="rId22"/>
    <p:sldId id="313" r:id="rId23"/>
    <p:sldId id="314" r:id="rId24"/>
    <p:sldId id="315" r:id="rId25"/>
    <p:sldId id="316" r:id="rId26"/>
    <p:sldId id="317" r:id="rId27"/>
    <p:sldId id="318" r:id="rId28"/>
    <p:sldId id="319" r:id="rId29"/>
    <p:sldId id="320" r:id="rId30"/>
    <p:sldId id="296" r:id="rId31"/>
  </p:sldIdLst>
  <p:sldSz cx="12188825" cy="6858000"/>
  <p:notesSz cx="6950075" cy="9236075"/>
  <p:defaultTextStyle>
    <a:defPPr>
      <a:defRPr lang="en-US"/>
    </a:defPPr>
    <a:lvl1pPr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5pPr>
    <a:lvl6pPr marL="2286000" algn="l" defTabSz="914400" rtl="0" eaLnBrk="1" latinLnBrk="0" hangingPunct="1">
      <a:defRPr kern="1200">
        <a:solidFill>
          <a:schemeClr val="tx1"/>
        </a:solidFill>
        <a:latin typeface="Times New Roman" panose="02020603050405020304" pitchFamily="18" charset="0"/>
        <a:ea typeface="+mn-ea"/>
        <a:cs typeface="+mn-cs"/>
      </a:defRPr>
    </a:lvl6pPr>
    <a:lvl7pPr marL="2743200" algn="l" defTabSz="914400" rtl="0" eaLnBrk="1" latinLnBrk="0" hangingPunct="1">
      <a:defRPr kern="1200">
        <a:solidFill>
          <a:schemeClr val="tx1"/>
        </a:solidFill>
        <a:latin typeface="Times New Roman" panose="02020603050405020304" pitchFamily="18" charset="0"/>
        <a:ea typeface="+mn-ea"/>
        <a:cs typeface="+mn-cs"/>
      </a:defRPr>
    </a:lvl7pPr>
    <a:lvl8pPr marL="3200400" algn="l" defTabSz="914400" rtl="0" eaLnBrk="1" latinLnBrk="0" hangingPunct="1">
      <a:defRPr kern="1200">
        <a:solidFill>
          <a:schemeClr val="tx1"/>
        </a:solidFill>
        <a:latin typeface="Times New Roman" panose="02020603050405020304" pitchFamily="18" charset="0"/>
        <a:ea typeface="+mn-ea"/>
        <a:cs typeface="+mn-cs"/>
      </a:defRPr>
    </a:lvl8pPr>
    <a:lvl9pPr marL="3657600" algn="l" defTabSz="914400" rtl="0" eaLnBrk="1" latinLnBrk="0" hangingPunct="1">
      <a:defRPr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12018"/>
    <a:srgbClr val="999999"/>
    <a:srgbClr val="AC0029"/>
    <a:srgbClr val="000000"/>
    <a:srgbClr val="D34817"/>
    <a:srgbClr val="1C1C1C"/>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798" y="102"/>
      </p:cViewPr>
      <p:guideLst>
        <p:guide orient="horz" pos="2160"/>
        <p:guide pos="288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handoutMaster" Target="handoutMasters/handoutMaster1.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viewProps" Target="viewProps.xml"/><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ian Nitzsche" userId="ea63b43b-30b2-45a4-b76e-41e85fb7558d" providerId="ADAL" clId="{03C22888-0242-43C6-A010-E3A180F71309}"/>
    <pc:docChg chg="delSld">
      <pc:chgData name="Brian Nitzsche" userId="ea63b43b-30b2-45a4-b76e-41e85fb7558d" providerId="ADAL" clId="{03C22888-0242-43C6-A010-E3A180F71309}" dt="2025-10-09T15:24:01.311" v="0" actId="2696"/>
      <pc:docMkLst>
        <pc:docMk/>
      </pc:docMkLst>
      <pc:sldChg chg="del">
        <pc:chgData name="Brian Nitzsche" userId="ea63b43b-30b2-45a4-b76e-41e85fb7558d" providerId="ADAL" clId="{03C22888-0242-43C6-A010-E3A180F71309}" dt="2025-10-09T15:24:01.311" v="0" actId="2696"/>
        <pc:sldMkLst>
          <pc:docMk/>
          <pc:sldMk cId="357035112" sldId="269"/>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a:p>
        </p:txBody>
      </p:sp>
      <p:sp>
        <p:nvSpPr>
          <p:cNvPr id="3" name="Date Placeholder 2"/>
          <p:cNvSpPr>
            <a:spLocks noGrp="1"/>
          </p:cNvSpPr>
          <p:nvPr>
            <p:ph type="dt" sz="quarter" idx="1"/>
          </p:nvPr>
        </p:nvSpPr>
        <p:spPr>
          <a:xfrm>
            <a:off x="3936768" y="0"/>
            <a:ext cx="3011699" cy="463408"/>
          </a:xfrm>
          <a:prstGeom prst="rect">
            <a:avLst/>
          </a:prstGeom>
        </p:spPr>
        <p:txBody>
          <a:bodyPr vert="horz" lIns="92492" tIns="46246" rIns="92492" bIns="46246" rtlCol="0"/>
          <a:lstStyle>
            <a:lvl1pPr algn="r">
              <a:defRPr sz="1200"/>
            </a:lvl1pPr>
          </a:lstStyle>
          <a:p>
            <a:fld id="{946E949C-7B33-417D-917F-DC9921D88059}" type="datetimeFigureOut">
              <a:rPr lang="en-US" smtClean="0"/>
              <a:t>10/9/2025</a:t>
            </a:fld>
            <a:endParaRPr lang="en-US"/>
          </a:p>
        </p:txBody>
      </p:sp>
      <p:sp>
        <p:nvSpPr>
          <p:cNvPr id="4" name="Footer Placeholder 3"/>
          <p:cNvSpPr>
            <a:spLocks noGrp="1"/>
          </p:cNvSpPr>
          <p:nvPr>
            <p:ph type="ftr" sz="quarter" idx="2"/>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a:p>
        </p:txBody>
      </p:sp>
      <p:sp>
        <p:nvSpPr>
          <p:cNvPr id="5" name="Slide Number Placeholder 4"/>
          <p:cNvSpPr>
            <a:spLocks noGrp="1"/>
          </p:cNvSpPr>
          <p:nvPr>
            <p:ph type="sldNum" sz="quarter" idx="3"/>
          </p:nvPr>
        </p:nvSpPr>
        <p:spPr>
          <a:xfrm>
            <a:off x="3936768" y="8772669"/>
            <a:ext cx="3011699" cy="463407"/>
          </a:xfrm>
          <a:prstGeom prst="rect">
            <a:avLst/>
          </a:prstGeom>
        </p:spPr>
        <p:txBody>
          <a:bodyPr vert="horz" lIns="92492" tIns="46246" rIns="92492" bIns="46246" rtlCol="0" anchor="b"/>
          <a:lstStyle>
            <a:lvl1pPr algn="r">
              <a:defRPr sz="1200"/>
            </a:lvl1pPr>
          </a:lstStyle>
          <a:p>
            <a:fld id="{B284A0AB-8677-4809-B112-219226DF6BF7}" type="slidenum">
              <a:rPr lang="en-US" smtClean="0"/>
              <a:t>‹#›</a:t>
            </a:fld>
            <a:endParaRPr lang="en-US"/>
          </a:p>
        </p:txBody>
      </p:sp>
    </p:spTree>
    <p:extLst>
      <p:ext uri="{BB962C8B-B14F-4D97-AF65-F5344CB8AC3E}">
        <p14:creationId xmlns:p14="http://schemas.microsoft.com/office/powerpoint/2010/main" val="38391825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3011699" cy="461804"/>
          </a:xfrm>
          <a:prstGeom prst="rect">
            <a:avLst/>
          </a:prstGeom>
          <a:noFill/>
          <a:ln w="9525">
            <a:noFill/>
            <a:miter lim="800000"/>
            <a:headEnd/>
            <a:tailEnd/>
          </a:ln>
          <a:effectLst/>
        </p:spPr>
        <p:txBody>
          <a:bodyPr vert="horz" wrap="square" lIns="92492" tIns="46246" rIns="92492" bIns="46246" numCol="1" anchor="t" anchorCtr="0" compatLnSpc="1">
            <a:prstTxWarp prst="textNoShape">
              <a:avLst/>
            </a:prstTxWarp>
          </a:bodyPr>
          <a:lstStyle>
            <a:lvl1pPr>
              <a:defRPr sz="1200"/>
            </a:lvl1pPr>
          </a:lstStyle>
          <a:p>
            <a:pPr>
              <a:defRPr/>
            </a:pPr>
            <a:endParaRPr lang="en-US"/>
          </a:p>
        </p:txBody>
      </p:sp>
      <p:sp>
        <p:nvSpPr>
          <p:cNvPr id="7171" name="Rectangle 3"/>
          <p:cNvSpPr>
            <a:spLocks noGrp="1" noChangeArrowheads="1"/>
          </p:cNvSpPr>
          <p:nvPr>
            <p:ph type="dt" idx="1"/>
          </p:nvPr>
        </p:nvSpPr>
        <p:spPr bwMode="auto">
          <a:xfrm>
            <a:off x="3936768" y="0"/>
            <a:ext cx="3011699" cy="461804"/>
          </a:xfrm>
          <a:prstGeom prst="rect">
            <a:avLst/>
          </a:prstGeom>
          <a:noFill/>
          <a:ln w="9525">
            <a:noFill/>
            <a:miter lim="800000"/>
            <a:headEnd/>
            <a:tailEnd/>
          </a:ln>
          <a:effectLst/>
        </p:spPr>
        <p:txBody>
          <a:bodyPr vert="horz" wrap="square" lIns="92492" tIns="46246" rIns="92492" bIns="46246" numCol="1" anchor="t" anchorCtr="0" compatLnSpc="1">
            <a:prstTxWarp prst="textNoShape">
              <a:avLst/>
            </a:prstTxWarp>
          </a:bodyPr>
          <a:lstStyle>
            <a:lvl1pPr algn="r">
              <a:defRPr sz="1200"/>
            </a:lvl1pPr>
          </a:lstStyle>
          <a:p>
            <a:pPr>
              <a:defRPr/>
            </a:pPr>
            <a:endParaRPr lang="en-US"/>
          </a:p>
        </p:txBody>
      </p:sp>
      <p:sp>
        <p:nvSpPr>
          <p:cNvPr id="6148" name="Rectangle 4"/>
          <p:cNvSpPr>
            <a:spLocks noGrp="1" noRot="1" noChangeAspect="1" noChangeArrowheads="1" noTextEdit="1"/>
          </p:cNvSpPr>
          <p:nvPr>
            <p:ph type="sldImg" idx="2"/>
          </p:nvPr>
        </p:nvSpPr>
        <p:spPr bwMode="auto">
          <a:xfrm>
            <a:off x="1165225" y="692150"/>
            <a:ext cx="4619625" cy="34639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3" name="Rectangle 5"/>
          <p:cNvSpPr>
            <a:spLocks noGrp="1" noChangeArrowheads="1"/>
          </p:cNvSpPr>
          <p:nvPr>
            <p:ph type="body" sz="quarter" idx="3"/>
          </p:nvPr>
        </p:nvSpPr>
        <p:spPr bwMode="auto">
          <a:xfrm>
            <a:off x="695008" y="4387136"/>
            <a:ext cx="5560060" cy="4156234"/>
          </a:xfrm>
          <a:prstGeom prst="rect">
            <a:avLst/>
          </a:prstGeom>
          <a:noFill/>
          <a:ln w="9525">
            <a:noFill/>
            <a:miter lim="800000"/>
            <a:headEnd/>
            <a:tailEnd/>
          </a:ln>
          <a:effectLst/>
        </p:spPr>
        <p:txBody>
          <a:bodyPr vert="horz" wrap="square" lIns="92492" tIns="46246" rIns="92492" bIns="46246"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174" name="Rectangle 6"/>
          <p:cNvSpPr>
            <a:spLocks noGrp="1" noChangeArrowheads="1"/>
          </p:cNvSpPr>
          <p:nvPr>
            <p:ph type="ftr" sz="quarter" idx="4"/>
          </p:nvPr>
        </p:nvSpPr>
        <p:spPr bwMode="auto">
          <a:xfrm>
            <a:off x="0" y="8772668"/>
            <a:ext cx="3011699" cy="461804"/>
          </a:xfrm>
          <a:prstGeom prst="rect">
            <a:avLst/>
          </a:prstGeom>
          <a:noFill/>
          <a:ln w="9525">
            <a:noFill/>
            <a:miter lim="800000"/>
            <a:headEnd/>
            <a:tailEnd/>
          </a:ln>
          <a:effectLst/>
        </p:spPr>
        <p:txBody>
          <a:bodyPr vert="horz" wrap="square" lIns="92492" tIns="46246" rIns="92492" bIns="46246" numCol="1" anchor="b" anchorCtr="0" compatLnSpc="1">
            <a:prstTxWarp prst="textNoShape">
              <a:avLst/>
            </a:prstTxWarp>
          </a:bodyPr>
          <a:lstStyle>
            <a:lvl1pPr>
              <a:defRPr sz="1200"/>
            </a:lvl1pPr>
          </a:lstStyle>
          <a:p>
            <a:pPr>
              <a:defRPr/>
            </a:pPr>
            <a:endParaRPr lang="en-US"/>
          </a:p>
        </p:txBody>
      </p:sp>
      <p:sp>
        <p:nvSpPr>
          <p:cNvPr id="7175" name="Rectangle 7"/>
          <p:cNvSpPr>
            <a:spLocks noGrp="1" noChangeArrowheads="1"/>
          </p:cNvSpPr>
          <p:nvPr>
            <p:ph type="sldNum" sz="quarter" idx="5"/>
          </p:nvPr>
        </p:nvSpPr>
        <p:spPr bwMode="auto">
          <a:xfrm>
            <a:off x="3936768" y="8772668"/>
            <a:ext cx="3011699" cy="461804"/>
          </a:xfrm>
          <a:prstGeom prst="rect">
            <a:avLst/>
          </a:prstGeom>
          <a:noFill/>
          <a:ln w="9525">
            <a:noFill/>
            <a:miter lim="800000"/>
            <a:headEnd/>
            <a:tailEnd/>
          </a:ln>
          <a:effectLst/>
        </p:spPr>
        <p:txBody>
          <a:bodyPr vert="horz" wrap="square" lIns="92492" tIns="46246" rIns="92492" bIns="46246" numCol="1" anchor="b" anchorCtr="0" compatLnSpc="1">
            <a:prstTxWarp prst="textNoShape">
              <a:avLst/>
            </a:prstTxWarp>
          </a:bodyPr>
          <a:lstStyle>
            <a:lvl1pPr algn="r">
              <a:defRPr sz="1200"/>
            </a:lvl1pPr>
          </a:lstStyle>
          <a:p>
            <a:fld id="{0562F11B-B7F0-438F-98B2-65DBD36AD3AD}" type="slidenum">
              <a:rPr lang="en-US"/>
              <a:pPr/>
              <a:t>‹#›</a:t>
            </a:fld>
            <a:endParaRPr lang="en-US"/>
          </a:p>
        </p:txBody>
      </p:sp>
    </p:spTree>
    <p:extLst>
      <p:ext uri="{BB962C8B-B14F-4D97-AF65-F5344CB8AC3E}">
        <p14:creationId xmlns:p14="http://schemas.microsoft.com/office/powerpoint/2010/main" val="306145926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a:xfrm>
            <a:off x="396875" y="692150"/>
            <a:ext cx="6156325" cy="3463925"/>
          </a:xfrm>
          <a:ln/>
        </p:spPr>
      </p:sp>
      <p:sp>
        <p:nvSpPr>
          <p:cNvPr id="71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
        <p:nvSpPr>
          <p:cNvPr id="71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fld id="{85F6EF54-BD1E-4C87-AC8B-59522BF3514B}" type="slidenum">
              <a:rPr lang="en-US"/>
              <a:pPr/>
              <a:t>1</a:t>
            </a:fld>
            <a:endParaRPr lang="en-US"/>
          </a:p>
        </p:txBody>
      </p:sp>
    </p:spTree>
    <p:extLst>
      <p:ext uri="{BB962C8B-B14F-4D97-AF65-F5344CB8AC3E}">
        <p14:creationId xmlns:p14="http://schemas.microsoft.com/office/powerpoint/2010/main" val="29275897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078" name="Rectangle 6"/>
          <p:cNvSpPr>
            <a:spLocks noGrp="1" noChangeArrowheads="1"/>
          </p:cNvSpPr>
          <p:nvPr>
            <p:ph type="ctrTitle" sz="quarter"/>
          </p:nvPr>
        </p:nvSpPr>
        <p:spPr>
          <a:xfrm>
            <a:off x="2894012" y="2209800"/>
            <a:ext cx="8456612" cy="1676400"/>
          </a:xfrm>
          <a:prstGeom prst="rect">
            <a:avLst/>
          </a:prstGeom>
        </p:spPr>
        <p:txBody>
          <a:bodyPr anchor="ctr" anchorCtr="1">
            <a:normAutofit/>
          </a:bodyPr>
          <a:lstStyle>
            <a:lvl1pPr>
              <a:defRPr>
                <a:solidFill>
                  <a:srgbClr val="912018"/>
                </a:solidFill>
              </a:defRPr>
            </a:lvl1pPr>
          </a:lstStyle>
          <a:p>
            <a:r>
              <a:rPr lang="en-US"/>
              <a:t>Enter Session Title</a:t>
            </a:r>
          </a:p>
        </p:txBody>
      </p:sp>
      <p:sp>
        <p:nvSpPr>
          <p:cNvPr id="3079" name="Rectangle 7"/>
          <p:cNvSpPr>
            <a:spLocks noGrp="1" noChangeArrowheads="1"/>
          </p:cNvSpPr>
          <p:nvPr>
            <p:ph type="subTitle" sz="quarter" idx="1"/>
          </p:nvPr>
        </p:nvSpPr>
        <p:spPr>
          <a:xfrm>
            <a:off x="3707893" y="4191000"/>
            <a:ext cx="7077186" cy="1219200"/>
          </a:xfrm>
          <a:prstGeom prst="rect">
            <a:avLst/>
          </a:prstGeom>
        </p:spPr>
        <p:txBody>
          <a:bodyPr anchor="ctr" anchorCtr="1">
            <a:normAutofit/>
          </a:bodyPr>
          <a:lstStyle>
            <a:lvl1pPr marL="0" indent="0" algn="ctr">
              <a:buFontTx/>
              <a:buNone/>
              <a:defRPr sz="3200" i="1">
                <a:solidFill>
                  <a:schemeClr val="accent5"/>
                </a:solidFill>
              </a:defRPr>
            </a:lvl1pPr>
          </a:lstStyle>
          <a:p>
            <a:r>
              <a:rPr lang="en-US"/>
              <a:t>Click to edit Master subtitle style</a:t>
            </a:r>
          </a:p>
        </p:txBody>
      </p:sp>
      <p:pic>
        <p:nvPicPr>
          <p:cNvPr id="6" name="Picture 5"/>
          <p:cNvPicPr>
            <a:picLocks noChangeAspect="1"/>
          </p:cNvPicPr>
          <p:nvPr userDrawn="1"/>
        </p:nvPicPr>
        <p:blipFill rotWithShape="1">
          <a:blip r:embed="rId2">
            <a:extLst>
              <a:ext uri="{28A0092B-C50C-407E-A947-70E740481C1C}">
                <a14:useLocalDpi xmlns:a14="http://schemas.microsoft.com/office/drawing/2010/main" val="0"/>
              </a:ext>
            </a:extLst>
          </a:blip>
          <a:srcRect l="15741" r="10799"/>
          <a:stretch/>
        </p:blipFill>
        <p:spPr>
          <a:xfrm>
            <a:off x="0" y="0"/>
            <a:ext cx="2133600" cy="6858000"/>
          </a:xfrm>
          <a:prstGeom prst="rect">
            <a:avLst/>
          </a:prstGeom>
          <a:effectLst>
            <a:softEdge rad="63500"/>
          </a:effectLst>
        </p:spPr>
      </p:pic>
    </p:spTree>
    <p:extLst>
      <p:ext uri="{BB962C8B-B14F-4D97-AF65-F5344CB8AC3E}">
        <p14:creationId xmlns:p14="http://schemas.microsoft.com/office/powerpoint/2010/main" val="3114846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
        <p:nvSpPr>
          <p:cNvPr id="6" name="Rectangle 3"/>
          <p:cNvSpPr>
            <a:spLocks noChangeArrowheads="1"/>
          </p:cNvSpPr>
          <p:nvPr userDrawn="1"/>
        </p:nvSpPr>
        <p:spPr bwMode="auto">
          <a:xfrm>
            <a:off x="0" y="0"/>
            <a:ext cx="1143000" cy="2209800"/>
          </a:xfrm>
          <a:prstGeom prst="rect">
            <a:avLst/>
          </a:prstGeom>
          <a:gradFill rotWithShape="1">
            <a:gsLst>
              <a:gs pos="0">
                <a:srgbClr val="912018"/>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0"/>
            <a:ext cx="1143000" cy="5637213"/>
          </a:xfrm>
          <a:prstGeom prst="rect">
            <a:avLst/>
          </a:prstGeom>
          <a:gradFill rotWithShape="1">
            <a:gsLst>
              <a:gs pos="0">
                <a:srgbClr val="FFFFFF"/>
              </a:gs>
              <a:gs pos="100000">
                <a:srgbClr val="912018"/>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219200"/>
            <a:ext cx="1143000" cy="540856"/>
          </a:xfrm>
          <a:prstGeom prst="rect">
            <a:avLst/>
          </a:prstGeom>
        </p:spPr>
      </p:pic>
      <p:sp>
        <p:nvSpPr>
          <p:cNvPr id="2" name="Content Placeholder 2">
            <a:extLst>
              <a:ext uri="{FF2B5EF4-FFF2-40B4-BE49-F238E27FC236}">
                <a16:creationId xmlns:a16="http://schemas.microsoft.com/office/drawing/2014/main" id="{B70E60B1-4AF4-1A46-1CD5-AEFB05E43724}"/>
              </a:ext>
            </a:extLst>
          </p:cNvPr>
          <p:cNvSpPr>
            <a:spLocks noGrp="1"/>
          </p:cNvSpPr>
          <p:nvPr>
            <p:ph idx="1"/>
          </p:nvPr>
        </p:nvSpPr>
        <p:spPr>
          <a:xfrm>
            <a:off x="1522412" y="1371600"/>
            <a:ext cx="10287000" cy="5068093"/>
          </a:xfrm>
          <a:prstGeom prst="rect">
            <a:avLst/>
          </a:prstGeom>
        </p:spPr>
        <p:txBody>
          <a:bodyPr>
            <a:normAutofit/>
          </a:bodyPr>
          <a:lstStyle>
            <a:lvl1pPr>
              <a:defRPr sz="2400"/>
            </a:lvl1pPr>
            <a:lvl2pPr>
              <a:defRPr sz="2400"/>
            </a:lvl2pPr>
          </a:lstStyle>
          <a:p>
            <a:pPr marL="0" indent="0">
              <a:buNone/>
            </a:pPr>
            <a:r>
              <a:rPr lang="en-US" sz="2400">
                <a:solidFill>
                  <a:srgbClr val="3C3C3C"/>
                </a:solidFill>
                <a:latin typeface="Aptos" panose="020B0004020202020204" pitchFamily="34" charset="0"/>
              </a:rPr>
              <a:t>Text</a:t>
            </a:r>
          </a:p>
          <a:p>
            <a:pPr lvl="1"/>
            <a:r>
              <a:rPr lang="en-US" sz="2400">
                <a:solidFill>
                  <a:srgbClr val="3C3C3C"/>
                </a:solidFill>
                <a:latin typeface="Aptos" panose="020B0004020202020204" pitchFamily="34" charset="0"/>
              </a:rPr>
              <a:t>Bullet1</a:t>
            </a:r>
          </a:p>
          <a:p>
            <a:pPr lvl="1"/>
            <a:r>
              <a:rPr lang="en-US" sz="2400">
                <a:solidFill>
                  <a:srgbClr val="3C3C3C"/>
                </a:solidFill>
                <a:latin typeface="Aptos" panose="020B0004020202020204" pitchFamily="34" charset="0"/>
              </a:rPr>
              <a:t>Bullet2</a:t>
            </a:r>
          </a:p>
          <a:p>
            <a:pPr lvl="1"/>
            <a:r>
              <a:rPr lang="en-US" sz="2400">
                <a:solidFill>
                  <a:srgbClr val="3C3C3C"/>
                </a:solidFill>
                <a:latin typeface="Aptos" panose="020B0004020202020204" pitchFamily="34" charset="0"/>
              </a:rPr>
              <a:t>Bullet3</a:t>
            </a:r>
          </a:p>
          <a:p>
            <a:pPr lvl="1"/>
            <a:endParaRPr lang="en-US" sz="2400">
              <a:latin typeface="Aptos" panose="020B0004020202020204" pitchFamily="34" charset="0"/>
            </a:endParaRPr>
          </a:p>
          <a:p>
            <a:pPr marL="0" indent="0">
              <a:buNone/>
            </a:pPr>
            <a:r>
              <a:rPr lang="en-US" sz="2400">
                <a:solidFill>
                  <a:srgbClr val="3C3C3C"/>
                </a:solidFill>
                <a:latin typeface="Aptos" panose="020B0004020202020204" pitchFamily="34" charset="0"/>
              </a:rPr>
              <a:t>More text…</a:t>
            </a:r>
          </a:p>
          <a:p>
            <a:pPr lvl="1"/>
            <a:endParaRPr lang="en-US" sz="2400">
              <a:latin typeface="Aptos" panose="020B0004020202020204" pitchFamily="34" charset="0"/>
            </a:endParaRPr>
          </a:p>
          <a:p>
            <a:endParaRPr lang="en-US" sz="2400">
              <a:latin typeface="Aptos" panose="020B0004020202020204" pitchFamily="34" charset="0"/>
            </a:endParaRPr>
          </a:p>
        </p:txBody>
      </p:sp>
      <p:sp>
        <p:nvSpPr>
          <p:cNvPr id="8" name="Slide Number Placeholder 3">
            <a:extLst>
              <a:ext uri="{FF2B5EF4-FFF2-40B4-BE49-F238E27FC236}">
                <a16:creationId xmlns:a16="http://schemas.microsoft.com/office/drawing/2014/main" id="{AEF1C8E2-86A1-1155-CDEF-F9D34C0D9D97}"/>
              </a:ext>
            </a:extLst>
          </p:cNvPr>
          <p:cNvSpPr>
            <a:spLocks noGrp="1"/>
          </p:cNvSpPr>
          <p:nvPr>
            <p:ph type="sldNum" sz="quarter" idx="10"/>
          </p:nvPr>
        </p:nvSpPr>
        <p:spPr>
          <a:xfrm>
            <a:off x="11504612" y="6439693"/>
            <a:ext cx="381000" cy="227013"/>
          </a:xfrm>
          <a:prstGeom prst="rect">
            <a:avLst/>
          </a:prstGeom>
        </p:spPr>
        <p:txBody>
          <a:bodyPr/>
          <a:lstStyle/>
          <a:p>
            <a:fld id="{6BC5B7D4-66CA-4557-97B5-DBB83BE9C515}" type="slidenum">
              <a:rPr lang="en-US" smtClean="0">
                <a:latin typeface="Aptos" panose="020B0004020202020204" pitchFamily="34" charset="0"/>
              </a:rPr>
              <a:t>‹#›</a:t>
            </a:fld>
            <a:endParaRPr lang="en-US">
              <a:latin typeface="Aptos" panose="020B0004020202020204" pitchFamily="34" charset="0"/>
            </a:endParaRPr>
          </a:p>
        </p:txBody>
      </p:sp>
      <p:sp>
        <p:nvSpPr>
          <p:cNvPr id="9" name="Title 1">
            <a:extLst>
              <a:ext uri="{FF2B5EF4-FFF2-40B4-BE49-F238E27FC236}">
                <a16:creationId xmlns:a16="http://schemas.microsoft.com/office/drawing/2014/main" id="{1C41BF16-7B2D-BD9C-26D5-0779A7EED77D}"/>
              </a:ext>
            </a:extLst>
          </p:cNvPr>
          <p:cNvSpPr>
            <a:spLocks noGrp="1"/>
          </p:cNvSpPr>
          <p:nvPr>
            <p:ph type="title" idx="4294967295"/>
          </p:nvPr>
        </p:nvSpPr>
        <p:spPr>
          <a:xfrm>
            <a:off x="1522412" y="228600"/>
            <a:ext cx="10287000" cy="990600"/>
          </a:xfrm>
          <a:prstGeom prst="rect">
            <a:avLst/>
          </a:prstGeom>
        </p:spPr>
        <p:txBody>
          <a:bodyPr anchor="ctr">
            <a:normAutofit/>
          </a:bodyPr>
          <a:lstStyle>
            <a:lvl1pPr>
              <a:defRPr b="0">
                <a:solidFill>
                  <a:srgbClr val="912018"/>
                </a:solidFill>
              </a:defRPr>
            </a:lvl1pPr>
          </a:lstStyle>
          <a:p>
            <a:r>
              <a:rPr lang="en-US">
                <a:latin typeface="Aptos" panose="020B0004020202020204" pitchFamily="34" charset="0"/>
              </a:rPr>
              <a:t>Heading</a:t>
            </a:r>
          </a:p>
        </p:txBody>
      </p:sp>
    </p:spTree>
    <p:extLst>
      <p:ext uri="{BB962C8B-B14F-4D97-AF65-F5344CB8AC3E}">
        <p14:creationId xmlns:p14="http://schemas.microsoft.com/office/powerpoint/2010/main" val="15585825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1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219200"/>
            <a:ext cx="1523603" cy="540856"/>
          </a:xfrm>
          <a:prstGeom prst="rect">
            <a:avLst/>
          </a:prstGeom>
        </p:spPr>
      </p:pic>
    </p:spTree>
    <p:extLst>
      <p:ext uri="{BB962C8B-B14F-4D97-AF65-F5344CB8AC3E}">
        <p14:creationId xmlns:p14="http://schemas.microsoft.com/office/powerpoint/2010/main" val="913845648"/>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dirty="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dirty="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dirty="0"/>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219200"/>
            <a:ext cx="1523603" cy="540856"/>
          </a:xfrm>
          <a:prstGeom prst="rect">
            <a:avLst/>
          </a:prstGeom>
        </p:spPr>
      </p:pic>
    </p:spTree>
    <p:extLst>
      <p:ext uri="{BB962C8B-B14F-4D97-AF65-F5344CB8AC3E}">
        <p14:creationId xmlns:p14="http://schemas.microsoft.com/office/powerpoint/2010/main" val="1558582509"/>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8" name="Picture 27"/>
          <p:cNvPicPr>
            <a:picLocks noChangeAspect="1"/>
          </p:cNvPicPr>
          <p:nvPr userDrawn="1"/>
        </p:nvPicPr>
        <p:blipFill rotWithShape="1">
          <a:blip r:embed="rId5">
            <a:extLst>
              <a:ext uri="{28A0092B-C50C-407E-A947-70E740481C1C}">
                <a14:useLocalDpi xmlns:a14="http://schemas.microsoft.com/office/drawing/2010/main" val="0"/>
              </a:ext>
            </a:extLst>
          </a:blip>
          <a:srcRect l="15741" r="10799"/>
          <a:stretch/>
        </p:blipFill>
        <p:spPr>
          <a:xfrm>
            <a:off x="0" y="0"/>
            <a:ext cx="2133600" cy="6858000"/>
          </a:xfrm>
          <a:prstGeom prst="rect">
            <a:avLst/>
          </a:prstGeom>
          <a:effectLst>
            <a:softEdge rad="63500"/>
          </a:effectLst>
        </p:spPr>
      </p:pic>
      <p:sp>
        <p:nvSpPr>
          <p:cNvPr id="3" name="Rectangle 6">
            <a:extLst>
              <a:ext uri="{FF2B5EF4-FFF2-40B4-BE49-F238E27FC236}">
                <a16:creationId xmlns:a16="http://schemas.microsoft.com/office/drawing/2014/main" id="{26E0234B-89FB-D15D-1191-4C5E19BB1192}"/>
              </a:ext>
            </a:extLst>
          </p:cNvPr>
          <p:cNvSpPr txBox="1">
            <a:spLocks noChangeArrowheads="1"/>
          </p:cNvSpPr>
          <p:nvPr userDrawn="1"/>
        </p:nvSpPr>
        <p:spPr>
          <a:xfrm>
            <a:off x="2894012" y="2209800"/>
            <a:ext cx="8456612" cy="1676400"/>
          </a:xfrm>
          <a:prstGeom prst="rect">
            <a:avLst/>
          </a:prstGeom>
        </p:spPr>
        <p:txBody>
          <a:bodyPr anchor="ctr" anchorCtr="1">
            <a:normAutofit/>
          </a:bodyPr>
          <a:lstStyle>
            <a:lvl1pPr algn="ctr" rtl="0" eaLnBrk="0" fontAlgn="base" hangingPunct="0">
              <a:spcBef>
                <a:spcPct val="0"/>
              </a:spcBef>
              <a:spcAft>
                <a:spcPct val="0"/>
              </a:spcAft>
              <a:defRPr kumimoji="1" sz="4400" b="1">
                <a:solidFill>
                  <a:schemeClr val="accent2"/>
                </a:solidFill>
                <a:latin typeface="+mj-lt"/>
                <a:ea typeface="+mj-ea"/>
                <a:cs typeface="+mj-cs"/>
              </a:defRPr>
            </a:lvl1pPr>
            <a:lvl2pPr algn="ctr" rtl="0" eaLnBrk="0" fontAlgn="base" hangingPunct="0">
              <a:spcBef>
                <a:spcPct val="0"/>
              </a:spcBef>
              <a:spcAft>
                <a:spcPct val="0"/>
              </a:spcAft>
              <a:defRPr kumimoji="1" sz="4400" b="1">
                <a:solidFill>
                  <a:srgbClr val="AC0029"/>
                </a:solidFill>
                <a:latin typeface="Calibri" pitchFamily="34" charset="0"/>
              </a:defRPr>
            </a:lvl2pPr>
            <a:lvl3pPr algn="ctr" rtl="0" eaLnBrk="0" fontAlgn="base" hangingPunct="0">
              <a:spcBef>
                <a:spcPct val="0"/>
              </a:spcBef>
              <a:spcAft>
                <a:spcPct val="0"/>
              </a:spcAft>
              <a:defRPr kumimoji="1" sz="4400" b="1">
                <a:solidFill>
                  <a:srgbClr val="AC0029"/>
                </a:solidFill>
                <a:latin typeface="Calibri" pitchFamily="34" charset="0"/>
              </a:defRPr>
            </a:lvl3pPr>
            <a:lvl4pPr algn="ctr" rtl="0" eaLnBrk="0" fontAlgn="base" hangingPunct="0">
              <a:spcBef>
                <a:spcPct val="0"/>
              </a:spcBef>
              <a:spcAft>
                <a:spcPct val="0"/>
              </a:spcAft>
              <a:defRPr kumimoji="1" sz="4400" b="1">
                <a:solidFill>
                  <a:srgbClr val="AC0029"/>
                </a:solidFill>
                <a:latin typeface="Calibri" pitchFamily="34" charset="0"/>
              </a:defRPr>
            </a:lvl4pPr>
            <a:lvl5pPr algn="ctr" rtl="0" eaLnBrk="0" fontAlgn="base" hangingPunct="0">
              <a:spcBef>
                <a:spcPct val="0"/>
              </a:spcBef>
              <a:spcAft>
                <a:spcPct val="0"/>
              </a:spcAft>
              <a:defRPr kumimoji="1" sz="4400" b="1">
                <a:solidFill>
                  <a:srgbClr val="AC0029"/>
                </a:solidFill>
                <a:latin typeface="Calibri" pitchFamily="34" charset="0"/>
              </a:defRPr>
            </a:lvl5pPr>
            <a:lvl6pPr marL="457200" algn="ctr" rtl="0" eaLnBrk="0" fontAlgn="base" hangingPunct="0">
              <a:spcBef>
                <a:spcPct val="0"/>
              </a:spcBef>
              <a:spcAft>
                <a:spcPct val="0"/>
              </a:spcAft>
              <a:defRPr kumimoji="1" sz="4400">
                <a:solidFill>
                  <a:srgbClr val="AC0029"/>
                </a:solidFill>
                <a:latin typeface="Calibri" pitchFamily="34" charset="0"/>
              </a:defRPr>
            </a:lvl6pPr>
            <a:lvl7pPr marL="914400" algn="ctr" rtl="0" eaLnBrk="0" fontAlgn="base" hangingPunct="0">
              <a:spcBef>
                <a:spcPct val="0"/>
              </a:spcBef>
              <a:spcAft>
                <a:spcPct val="0"/>
              </a:spcAft>
              <a:defRPr kumimoji="1" sz="4400">
                <a:solidFill>
                  <a:srgbClr val="AC0029"/>
                </a:solidFill>
                <a:latin typeface="Calibri" pitchFamily="34" charset="0"/>
              </a:defRPr>
            </a:lvl7pPr>
            <a:lvl8pPr marL="1371600" algn="ctr" rtl="0" eaLnBrk="0" fontAlgn="base" hangingPunct="0">
              <a:spcBef>
                <a:spcPct val="0"/>
              </a:spcBef>
              <a:spcAft>
                <a:spcPct val="0"/>
              </a:spcAft>
              <a:defRPr kumimoji="1" sz="4400">
                <a:solidFill>
                  <a:srgbClr val="AC0029"/>
                </a:solidFill>
                <a:latin typeface="Calibri" pitchFamily="34" charset="0"/>
              </a:defRPr>
            </a:lvl8pPr>
            <a:lvl9pPr marL="1828800" algn="ctr" rtl="0" eaLnBrk="0" fontAlgn="base" hangingPunct="0">
              <a:spcBef>
                <a:spcPct val="0"/>
              </a:spcBef>
              <a:spcAft>
                <a:spcPct val="0"/>
              </a:spcAft>
              <a:defRPr kumimoji="1" sz="4400">
                <a:solidFill>
                  <a:srgbClr val="AC0029"/>
                </a:solidFill>
                <a:latin typeface="Calibri" pitchFamily="34" charset="0"/>
              </a:defRPr>
            </a:lvl9pPr>
          </a:lstStyle>
          <a:p>
            <a:r>
              <a:rPr lang="en-US" kern="0"/>
              <a:t>Enter Session Title</a:t>
            </a:r>
          </a:p>
        </p:txBody>
      </p:sp>
      <p:sp>
        <p:nvSpPr>
          <p:cNvPr id="4" name="Rectangle 7">
            <a:extLst>
              <a:ext uri="{FF2B5EF4-FFF2-40B4-BE49-F238E27FC236}">
                <a16:creationId xmlns:a16="http://schemas.microsoft.com/office/drawing/2014/main" id="{8A63B70C-9144-4513-8A54-7D0A612732EB}"/>
              </a:ext>
            </a:extLst>
          </p:cNvPr>
          <p:cNvSpPr txBox="1">
            <a:spLocks noChangeArrowheads="1"/>
          </p:cNvSpPr>
          <p:nvPr userDrawn="1"/>
        </p:nvSpPr>
        <p:spPr>
          <a:xfrm>
            <a:off x="3707893" y="4191000"/>
            <a:ext cx="7077186" cy="1219200"/>
          </a:xfrm>
          <a:prstGeom prst="rect">
            <a:avLst/>
          </a:prstGeom>
        </p:spPr>
        <p:txBody>
          <a:bodyPr anchor="ctr" anchorCtr="1">
            <a:normAutofit/>
          </a:bodyPr>
          <a:lstStyle>
            <a:lvl1pPr marL="0" indent="0" algn="ctr" rtl="0" eaLnBrk="0" fontAlgn="base" hangingPunct="0">
              <a:spcBef>
                <a:spcPct val="20000"/>
              </a:spcBef>
              <a:spcAft>
                <a:spcPct val="0"/>
              </a:spcAft>
              <a:buClr>
                <a:srgbClr val="AC0029"/>
              </a:buClr>
              <a:buFontTx/>
              <a:buNone/>
              <a:defRPr kumimoji="1" sz="3200" i="1">
                <a:solidFill>
                  <a:schemeClr val="accent5"/>
                </a:solidFill>
                <a:latin typeface="+mn-lt"/>
                <a:ea typeface="+mn-ea"/>
                <a:cs typeface="+mn-cs"/>
              </a:defRPr>
            </a:lvl1pPr>
            <a:lvl2pPr marL="742950" indent="-285750" algn="l" rtl="0" eaLnBrk="0" fontAlgn="base" hangingPunct="0">
              <a:spcBef>
                <a:spcPct val="20000"/>
              </a:spcBef>
              <a:spcAft>
                <a:spcPct val="0"/>
              </a:spcAft>
              <a:buClr>
                <a:srgbClr val="AC0029"/>
              </a:buClr>
              <a:buChar char="•"/>
              <a:defRPr kumimoji="1" sz="2800">
                <a:solidFill>
                  <a:srgbClr val="1C1C1C"/>
                </a:solidFill>
                <a:latin typeface="+mn-lt"/>
              </a:defRPr>
            </a:lvl2pPr>
            <a:lvl3pPr marL="1143000" indent="-228600" algn="l" rtl="0" eaLnBrk="0" fontAlgn="base" hangingPunct="0">
              <a:spcBef>
                <a:spcPct val="20000"/>
              </a:spcBef>
              <a:spcAft>
                <a:spcPct val="0"/>
              </a:spcAft>
              <a:buClr>
                <a:srgbClr val="AC0029"/>
              </a:buClr>
              <a:buChar char="•"/>
              <a:defRPr kumimoji="1" sz="2400">
                <a:solidFill>
                  <a:srgbClr val="1C1C1C"/>
                </a:solidFill>
                <a:latin typeface="+mn-lt"/>
              </a:defRPr>
            </a:lvl3pPr>
            <a:lvl4pPr marL="1600200" indent="-228600" algn="l" rtl="0" eaLnBrk="0" fontAlgn="base" hangingPunct="0">
              <a:spcBef>
                <a:spcPct val="20000"/>
              </a:spcBef>
              <a:spcAft>
                <a:spcPct val="0"/>
              </a:spcAft>
              <a:buClr>
                <a:srgbClr val="AC0029"/>
              </a:buClr>
              <a:buChar char="•"/>
              <a:defRPr kumimoji="1" sz="2000">
                <a:solidFill>
                  <a:srgbClr val="1C1C1C"/>
                </a:solidFill>
                <a:latin typeface="+mn-lt"/>
              </a:defRPr>
            </a:lvl4pPr>
            <a:lvl5pPr marL="2057400" indent="-228600" algn="l" rtl="0" eaLnBrk="0" fontAlgn="base" hangingPunct="0">
              <a:spcBef>
                <a:spcPct val="20000"/>
              </a:spcBef>
              <a:spcAft>
                <a:spcPct val="0"/>
              </a:spcAft>
              <a:buClr>
                <a:srgbClr val="AC0029"/>
              </a:buClr>
              <a:buChar char="•"/>
              <a:defRPr kumimoji="1">
                <a:solidFill>
                  <a:srgbClr val="1C1C1C"/>
                </a:solidFill>
                <a:latin typeface="+mn-lt"/>
              </a:defRPr>
            </a:lvl5pPr>
            <a:lvl6pPr marL="2514600" indent="-228600" algn="l" rtl="0" eaLnBrk="0" fontAlgn="base" hangingPunct="0">
              <a:spcBef>
                <a:spcPct val="20000"/>
              </a:spcBef>
              <a:spcAft>
                <a:spcPct val="0"/>
              </a:spcAft>
              <a:buClr>
                <a:srgbClr val="000000"/>
              </a:buClr>
              <a:buChar char="•"/>
              <a:defRPr kumimoji="1" sz="2400">
                <a:solidFill>
                  <a:srgbClr val="1C1C1C"/>
                </a:solidFill>
                <a:latin typeface="+mn-lt"/>
              </a:defRPr>
            </a:lvl6pPr>
            <a:lvl7pPr marL="2971800" indent="-228600" algn="l" rtl="0" eaLnBrk="0" fontAlgn="base" hangingPunct="0">
              <a:spcBef>
                <a:spcPct val="20000"/>
              </a:spcBef>
              <a:spcAft>
                <a:spcPct val="0"/>
              </a:spcAft>
              <a:buClr>
                <a:srgbClr val="000000"/>
              </a:buClr>
              <a:buChar char="•"/>
              <a:defRPr kumimoji="1" sz="2400">
                <a:solidFill>
                  <a:srgbClr val="1C1C1C"/>
                </a:solidFill>
                <a:latin typeface="+mn-lt"/>
              </a:defRPr>
            </a:lvl7pPr>
            <a:lvl8pPr marL="3429000" indent="-228600" algn="l" rtl="0" eaLnBrk="0" fontAlgn="base" hangingPunct="0">
              <a:spcBef>
                <a:spcPct val="20000"/>
              </a:spcBef>
              <a:spcAft>
                <a:spcPct val="0"/>
              </a:spcAft>
              <a:buClr>
                <a:srgbClr val="000000"/>
              </a:buClr>
              <a:buChar char="•"/>
              <a:defRPr kumimoji="1" sz="2400">
                <a:solidFill>
                  <a:srgbClr val="1C1C1C"/>
                </a:solidFill>
                <a:latin typeface="+mn-lt"/>
              </a:defRPr>
            </a:lvl8pPr>
            <a:lvl9pPr marL="3886200" indent="-228600" algn="l" rtl="0" eaLnBrk="0" fontAlgn="base" hangingPunct="0">
              <a:spcBef>
                <a:spcPct val="20000"/>
              </a:spcBef>
              <a:spcAft>
                <a:spcPct val="0"/>
              </a:spcAft>
              <a:buClr>
                <a:srgbClr val="000000"/>
              </a:buClr>
              <a:buChar char="•"/>
              <a:defRPr kumimoji="1" sz="2400">
                <a:solidFill>
                  <a:srgbClr val="1C1C1C"/>
                </a:solidFill>
                <a:latin typeface="+mn-lt"/>
              </a:defRPr>
            </a:lvl9pPr>
          </a:lstStyle>
          <a:p>
            <a:r>
              <a:rPr lang="en-US" kern="0"/>
              <a:t>Click to edit Master subtitle style</a:t>
            </a:r>
          </a:p>
        </p:txBody>
      </p:sp>
    </p:spTree>
  </p:cSld>
  <p:clrMap bg1="lt1" tx1="dk1" bg2="lt2" tx2="dk2" accent1="accent1" accent2="accent2" accent3="accent3" accent4="accent4" accent5="accent5" accent6="accent6" hlink="hlink" folHlink="folHlink"/>
  <p:sldLayoutIdLst>
    <p:sldLayoutId id="2147483810" r:id="rId1"/>
    <p:sldLayoutId id="2147483789" r:id="rId2"/>
    <p:sldLayoutId id="2147483811" r:id="rId3"/>
  </p:sldLayoutIdLst>
  <p:hf hdr="0" ftr="0" dt="0"/>
  <p:txStyles>
    <p:titleStyle>
      <a:lvl1pPr algn="ctr" rtl="0" eaLnBrk="0" fontAlgn="base" hangingPunct="0">
        <a:spcBef>
          <a:spcPct val="0"/>
        </a:spcBef>
        <a:spcAft>
          <a:spcPct val="0"/>
        </a:spcAft>
        <a:defRPr kumimoji="1" sz="4400" b="1">
          <a:solidFill>
            <a:srgbClr val="AC0029"/>
          </a:solidFill>
          <a:latin typeface="+mj-lt"/>
          <a:ea typeface="+mj-ea"/>
          <a:cs typeface="+mj-cs"/>
        </a:defRPr>
      </a:lvl1pPr>
      <a:lvl2pPr algn="ctr" rtl="0" eaLnBrk="0" fontAlgn="base" hangingPunct="0">
        <a:spcBef>
          <a:spcPct val="0"/>
        </a:spcBef>
        <a:spcAft>
          <a:spcPct val="0"/>
        </a:spcAft>
        <a:defRPr kumimoji="1" sz="4400" b="1">
          <a:solidFill>
            <a:srgbClr val="AC0029"/>
          </a:solidFill>
          <a:latin typeface="Calibri" pitchFamily="34" charset="0"/>
        </a:defRPr>
      </a:lvl2pPr>
      <a:lvl3pPr algn="ctr" rtl="0" eaLnBrk="0" fontAlgn="base" hangingPunct="0">
        <a:spcBef>
          <a:spcPct val="0"/>
        </a:spcBef>
        <a:spcAft>
          <a:spcPct val="0"/>
        </a:spcAft>
        <a:defRPr kumimoji="1" sz="4400" b="1">
          <a:solidFill>
            <a:srgbClr val="AC0029"/>
          </a:solidFill>
          <a:latin typeface="Calibri" pitchFamily="34" charset="0"/>
        </a:defRPr>
      </a:lvl3pPr>
      <a:lvl4pPr algn="ctr" rtl="0" eaLnBrk="0" fontAlgn="base" hangingPunct="0">
        <a:spcBef>
          <a:spcPct val="0"/>
        </a:spcBef>
        <a:spcAft>
          <a:spcPct val="0"/>
        </a:spcAft>
        <a:defRPr kumimoji="1" sz="4400" b="1">
          <a:solidFill>
            <a:srgbClr val="AC0029"/>
          </a:solidFill>
          <a:latin typeface="Calibri" pitchFamily="34" charset="0"/>
        </a:defRPr>
      </a:lvl4pPr>
      <a:lvl5pPr algn="ctr" rtl="0" eaLnBrk="0" fontAlgn="base" hangingPunct="0">
        <a:spcBef>
          <a:spcPct val="0"/>
        </a:spcBef>
        <a:spcAft>
          <a:spcPct val="0"/>
        </a:spcAft>
        <a:defRPr kumimoji="1" sz="4400" b="1">
          <a:solidFill>
            <a:srgbClr val="AC0029"/>
          </a:solidFill>
          <a:latin typeface="Calibri" pitchFamily="34" charset="0"/>
        </a:defRPr>
      </a:lvl5pPr>
      <a:lvl6pPr marL="457200" algn="ctr" rtl="0" eaLnBrk="0" fontAlgn="base" hangingPunct="0">
        <a:spcBef>
          <a:spcPct val="0"/>
        </a:spcBef>
        <a:spcAft>
          <a:spcPct val="0"/>
        </a:spcAft>
        <a:defRPr kumimoji="1" sz="4400">
          <a:solidFill>
            <a:srgbClr val="AC0029"/>
          </a:solidFill>
          <a:latin typeface="Calibri" pitchFamily="34" charset="0"/>
        </a:defRPr>
      </a:lvl6pPr>
      <a:lvl7pPr marL="914400" algn="ctr" rtl="0" eaLnBrk="0" fontAlgn="base" hangingPunct="0">
        <a:spcBef>
          <a:spcPct val="0"/>
        </a:spcBef>
        <a:spcAft>
          <a:spcPct val="0"/>
        </a:spcAft>
        <a:defRPr kumimoji="1" sz="4400">
          <a:solidFill>
            <a:srgbClr val="AC0029"/>
          </a:solidFill>
          <a:latin typeface="Calibri" pitchFamily="34" charset="0"/>
        </a:defRPr>
      </a:lvl7pPr>
      <a:lvl8pPr marL="1371600" algn="ctr" rtl="0" eaLnBrk="0" fontAlgn="base" hangingPunct="0">
        <a:spcBef>
          <a:spcPct val="0"/>
        </a:spcBef>
        <a:spcAft>
          <a:spcPct val="0"/>
        </a:spcAft>
        <a:defRPr kumimoji="1" sz="4400">
          <a:solidFill>
            <a:srgbClr val="AC0029"/>
          </a:solidFill>
          <a:latin typeface="Calibri" pitchFamily="34" charset="0"/>
        </a:defRPr>
      </a:lvl8pPr>
      <a:lvl9pPr marL="1828800" algn="ctr" rtl="0" eaLnBrk="0" fontAlgn="base" hangingPunct="0">
        <a:spcBef>
          <a:spcPct val="0"/>
        </a:spcBef>
        <a:spcAft>
          <a:spcPct val="0"/>
        </a:spcAft>
        <a:defRPr kumimoji="1" sz="4400">
          <a:solidFill>
            <a:srgbClr val="AC0029"/>
          </a:solidFill>
          <a:latin typeface="Calibri" pitchFamily="34" charset="0"/>
        </a:defRPr>
      </a:lvl9pPr>
    </p:titleStyle>
    <p:bodyStyle>
      <a:lvl1pPr marL="342900" indent="-342900" algn="l" rtl="0" eaLnBrk="0" fontAlgn="base" hangingPunct="0">
        <a:spcBef>
          <a:spcPct val="20000"/>
        </a:spcBef>
        <a:spcAft>
          <a:spcPct val="0"/>
        </a:spcAft>
        <a:buClr>
          <a:srgbClr val="AC0029"/>
        </a:buClr>
        <a:buChar char="•"/>
        <a:defRPr kumimoji="1" sz="3600">
          <a:solidFill>
            <a:srgbClr val="1C1C1C"/>
          </a:solidFill>
          <a:latin typeface="+mn-lt"/>
          <a:ea typeface="+mn-ea"/>
          <a:cs typeface="+mn-cs"/>
        </a:defRPr>
      </a:lvl1pPr>
      <a:lvl2pPr marL="742950" indent="-285750" algn="l" rtl="0" eaLnBrk="0" fontAlgn="base" hangingPunct="0">
        <a:spcBef>
          <a:spcPct val="20000"/>
        </a:spcBef>
        <a:spcAft>
          <a:spcPct val="0"/>
        </a:spcAft>
        <a:buClr>
          <a:srgbClr val="AC0029"/>
        </a:buClr>
        <a:buChar char="•"/>
        <a:defRPr kumimoji="1" sz="2800">
          <a:solidFill>
            <a:srgbClr val="1C1C1C"/>
          </a:solidFill>
          <a:latin typeface="+mn-lt"/>
        </a:defRPr>
      </a:lvl2pPr>
      <a:lvl3pPr marL="1143000" indent="-228600" algn="l" rtl="0" eaLnBrk="0" fontAlgn="base" hangingPunct="0">
        <a:spcBef>
          <a:spcPct val="20000"/>
        </a:spcBef>
        <a:spcAft>
          <a:spcPct val="0"/>
        </a:spcAft>
        <a:buClr>
          <a:srgbClr val="AC0029"/>
        </a:buClr>
        <a:buChar char="•"/>
        <a:defRPr kumimoji="1" sz="2400">
          <a:solidFill>
            <a:srgbClr val="1C1C1C"/>
          </a:solidFill>
          <a:latin typeface="+mn-lt"/>
        </a:defRPr>
      </a:lvl3pPr>
      <a:lvl4pPr marL="1600200" indent="-228600" algn="l" rtl="0" eaLnBrk="0" fontAlgn="base" hangingPunct="0">
        <a:spcBef>
          <a:spcPct val="20000"/>
        </a:spcBef>
        <a:spcAft>
          <a:spcPct val="0"/>
        </a:spcAft>
        <a:buClr>
          <a:srgbClr val="AC0029"/>
        </a:buClr>
        <a:buChar char="•"/>
        <a:defRPr kumimoji="1" sz="2000">
          <a:solidFill>
            <a:srgbClr val="1C1C1C"/>
          </a:solidFill>
          <a:latin typeface="+mn-lt"/>
        </a:defRPr>
      </a:lvl4pPr>
      <a:lvl5pPr marL="2057400" indent="-228600" algn="l" rtl="0" eaLnBrk="0" fontAlgn="base" hangingPunct="0">
        <a:spcBef>
          <a:spcPct val="20000"/>
        </a:spcBef>
        <a:spcAft>
          <a:spcPct val="0"/>
        </a:spcAft>
        <a:buClr>
          <a:srgbClr val="AC0029"/>
        </a:buClr>
        <a:buChar char="•"/>
        <a:defRPr kumimoji="1">
          <a:solidFill>
            <a:srgbClr val="1C1C1C"/>
          </a:solidFill>
          <a:latin typeface="+mn-lt"/>
        </a:defRPr>
      </a:lvl5pPr>
      <a:lvl6pPr marL="2514600" indent="-228600" algn="l" rtl="0" eaLnBrk="0" fontAlgn="base" hangingPunct="0">
        <a:spcBef>
          <a:spcPct val="20000"/>
        </a:spcBef>
        <a:spcAft>
          <a:spcPct val="0"/>
        </a:spcAft>
        <a:buClr>
          <a:srgbClr val="000000"/>
        </a:buClr>
        <a:buChar char="•"/>
        <a:defRPr kumimoji="1" sz="2400">
          <a:solidFill>
            <a:srgbClr val="1C1C1C"/>
          </a:solidFill>
          <a:latin typeface="+mn-lt"/>
        </a:defRPr>
      </a:lvl6pPr>
      <a:lvl7pPr marL="2971800" indent="-228600" algn="l" rtl="0" eaLnBrk="0" fontAlgn="base" hangingPunct="0">
        <a:spcBef>
          <a:spcPct val="20000"/>
        </a:spcBef>
        <a:spcAft>
          <a:spcPct val="0"/>
        </a:spcAft>
        <a:buClr>
          <a:srgbClr val="000000"/>
        </a:buClr>
        <a:buChar char="•"/>
        <a:defRPr kumimoji="1" sz="2400">
          <a:solidFill>
            <a:srgbClr val="1C1C1C"/>
          </a:solidFill>
          <a:latin typeface="+mn-lt"/>
        </a:defRPr>
      </a:lvl7pPr>
      <a:lvl8pPr marL="3429000" indent="-228600" algn="l" rtl="0" eaLnBrk="0" fontAlgn="base" hangingPunct="0">
        <a:spcBef>
          <a:spcPct val="20000"/>
        </a:spcBef>
        <a:spcAft>
          <a:spcPct val="0"/>
        </a:spcAft>
        <a:buClr>
          <a:srgbClr val="000000"/>
        </a:buClr>
        <a:buChar char="•"/>
        <a:defRPr kumimoji="1" sz="2400">
          <a:solidFill>
            <a:srgbClr val="1C1C1C"/>
          </a:solidFill>
          <a:latin typeface="+mn-lt"/>
        </a:defRPr>
      </a:lvl8pPr>
      <a:lvl9pPr marL="3886200" indent="-228600" algn="l" rtl="0" eaLnBrk="0" fontAlgn="base" hangingPunct="0">
        <a:spcBef>
          <a:spcPct val="20000"/>
        </a:spcBef>
        <a:spcAft>
          <a:spcPct val="0"/>
        </a:spcAft>
        <a:buClr>
          <a:srgbClr val="000000"/>
        </a:buClr>
        <a:buChar char="•"/>
        <a:defRPr kumimoji="1" sz="2400">
          <a:solidFill>
            <a:srgbClr val="1C1C1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 name="Rectangle 6"/>
          <p:cNvSpPr txBox="1">
            <a:spLocks noChangeArrowheads="1"/>
          </p:cNvSpPr>
          <p:nvPr userDrawn="1"/>
        </p:nvSpPr>
        <p:spPr>
          <a:xfrm>
            <a:off x="2860038" y="1981200"/>
            <a:ext cx="9243192" cy="1676400"/>
          </a:xfrm>
          <a:prstGeom prst="rect">
            <a:avLst/>
          </a:prstGeom>
        </p:spPr>
        <p:txBody>
          <a:bodyPr anchor="ctr" anchorCtr="1">
            <a:normAutofit/>
          </a:bodyPr>
          <a:lstStyle>
            <a:lvl1pPr algn="ctr" rtl="0" eaLnBrk="0" fontAlgn="base" hangingPunct="0">
              <a:spcBef>
                <a:spcPct val="0"/>
              </a:spcBef>
              <a:spcAft>
                <a:spcPct val="0"/>
              </a:spcAft>
              <a:defRPr kumimoji="1" sz="4400" b="1">
                <a:solidFill>
                  <a:schemeClr val="accent2"/>
                </a:solidFill>
                <a:latin typeface="+mj-lt"/>
                <a:ea typeface="+mj-ea"/>
                <a:cs typeface="+mj-cs"/>
              </a:defRPr>
            </a:lvl1pPr>
            <a:lvl2pPr algn="ctr" rtl="0" eaLnBrk="0" fontAlgn="base" hangingPunct="0">
              <a:spcBef>
                <a:spcPct val="0"/>
              </a:spcBef>
              <a:spcAft>
                <a:spcPct val="0"/>
              </a:spcAft>
              <a:defRPr kumimoji="1" sz="4400" b="1">
                <a:solidFill>
                  <a:srgbClr val="AC0029"/>
                </a:solidFill>
                <a:latin typeface="Calibri" pitchFamily="34" charset="0"/>
              </a:defRPr>
            </a:lvl2pPr>
            <a:lvl3pPr algn="ctr" rtl="0" eaLnBrk="0" fontAlgn="base" hangingPunct="0">
              <a:spcBef>
                <a:spcPct val="0"/>
              </a:spcBef>
              <a:spcAft>
                <a:spcPct val="0"/>
              </a:spcAft>
              <a:defRPr kumimoji="1" sz="4400" b="1">
                <a:solidFill>
                  <a:srgbClr val="AC0029"/>
                </a:solidFill>
                <a:latin typeface="Calibri" pitchFamily="34" charset="0"/>
              </a:defRPr>
            </a:lvl3pPr>
            <a:lvl4pPr algn="ctr" rtl="0" eaLnBrk="0" fontAlgn="base" hangingPunct="0">
              <a:spcBef>
                <a:spcPct val="0"/>
              </a:spcBef>
              <a:spcAft>
                <a:spcPct val="0"/>
              </a:spcAft>
              <a:defRPr kumimoji="1" sz="4400" b="1">
                <a:solidFill>
                  <a:srgbClr val="AC0029"/>
                </a:solidFill>
                <a:latin typeface="Calibri" pitchFamily="34" charset="0"/>
              </a:defRPr>
            </a:lvl4pPr>
            <a:lvl5pPr algn="ctr" rtl="0" eaLnBrk="0" fontAlgn="base" hangingPunct="0">
              <a:spcBef>
                <a:spcPct val="0"/>
              </a:spcBef>
              <a:spcAft>
                <a:spcPct val="0"/>
              </a:spcAft>
              <a:defRPr kumimoji="1" sz="4400" b="1">
                <a:solidFill>
                  <a:srgbClr val="AC0029"/>
                </a:solidFill>
                <a:latin typeface="Calibri" pitchFamily="34" charset="0"/>
              </a:defRPr>
            </a:lvl5pPr>
            <a:lvl6pPr marL="457200" algn="ctr" rtl="0" eaLnBrk="0" fontAlgn="base" hangingPunct="0">
              <a:spcBef>
                <a:spcPct val="0"/>
              </a:spcBef>
              <a:spcAft>
                <a:spcPct val="0"/>
              </a:spcAft>
              <a:defRPr kumimoji="1" sz="4400">
                <a:solidFill>
                  <a:srgbClr val="AC0029"/>
                </a:solidFill>
                <a:latin typeface="Calibri" pitchFamily="34" charset="0"/>
              </a:defRPr>
            </a:lvl6pPr>
            <a:lvl7pPr marL="914400" algn="ctr" rtl="0" eaLnBrk="0" fontAlgn="base" hangingPunct="0">
              <a:spcBef>
                <a:spcPct val="0"/>
              </a:spcBef>
              <a:spcAft>
                <a:spcPct val="0"/>
              </a:spcAft>
              <a:defRPr kumimoji="1" sz="4400">
                <a:solidFill>
                  <a:srgbClr val="AC0029"/>
                </a:solidFill>
                <a:latin typeface="Calibri" pitchFamily="34" charset="0"/>
              </a:defRPr>
            </a:lvl7pPr>
            <a:lvl8pPr marL="1371600" algn="ctr" rtl="0" eaLnBrk="0" fontAlgn="base" hangingPunct="0">
              <a:spcBef>
                <a:spcPct val="0"/>
              </a:spcBef>
              <a:spcAft>
                <a:spcPct val="0"/>
              </a:spcAft>
              <a:defRPr kumimoji="1" sz="4400">
                <a:solidFill>
                  <a:srgbClr val="AC0029"/>
                </a:solidFill>
                <a:latin typeface="Calibri" pitchFamily="34" charset="0"/>
              </a:defRPr>
            </a:lvl8pPr>
            <a:lvl9pPr marL="1828800" algn="ctr" rtl="0" eaLnBrk="0" fontAlgn="base" hangingPunct="0">
              <a:spcBef>
                <a:spcPct val="0"/>
              </a:spcBef>
              <a:spcAft>
                <a:spcPct val="0"/>
              </a:spcAft>
              <a:defRPr kumimoji="1" sz="4400">
                <a:solidFill>
                  <a:srgbClr val="AC0029"/>
                </a:solidFill>
                <a:latin typeface="Calibri" pitchFamily="34" charset="0"/>
              </a:defRPr>
            </a:lvl9pPr>
          </a:lstStyle>
          <a:p>
            <a:r>
              <a:rPr lang="en-US" sz="4400" kern="0" dirty="0"/>
              <a:t>Enter Session Title</a:t>
            </a:r>
          </a:p>
        </p:txBody>
      </p:sp>
      <p:sp>
        <p:nvSpPr>
          <p:cNvPr id="27" name="Rectangle 7"/>
          <p:cNvSpPr txBox="1">
            <a:spLocks noChangeArrowheads="1"/>
          </p:cNvSpPr>
          <p:nvPr userDrawn="1"/>
        </p:nvSpPr>
        <p:spPr>
          <a:xfrm>
            <a:off x="3613905" y="3962400"/>
            <a:ext cx="7735461" cy="1219200"/>
          </a:xfrm>
          <a:prstGeom prst="rect">
            <a:avLst/>
          </a:prstGeom>
        </p:spPr>
        <p:txBody>
          <a:bodyPr anchor="ctr" anchorCtr="1">
            <a:normAutofit/>
          </a:bodyPr>
          <a:lstStyle>
            <a:lvl1pPr marL="0" indent="0" algn="ctr" rtl="0" eaLnBrk="0" fontAlgn="base" hangingPunct="0">
              <a:spcBef>
                <a:spcPct val="20000"/>
              </a:spcBef>
              <a:spcAft>
                <a:spcPct val="0"/>
              </a:spcAft>
              <a:buClr>
                <a:srgbClr val="AC0029"/>
              </a:buClr>
              <a:buFontTx/>
              <a:buNone/>
              <a:defRPr kumimoji="1" sz="3200" i="1">
                <a:solidFill>
                  <a:schemeClr val="accent5"/>
                </a:solidFill>
                <a:latin typeface="+mn-lt"/>
                <a:ea typeface="+mn-ea"/>
                <a:cs typeface="+mn-cs"/>
              </a:defRPr>
            </a:lvl1pPr>
            <a:lvl2pPr marL="742950" indent="-285750" algn="l" rtl="0" eaLnBrk="0" fontAlgn="base" hangingPunct="0">
              <a:spcBef>
                <a:spcPct val="20000"/>
              </a:spcBef>
              <a:spcAft>
                <a:spcPct val="0"/>
              </a:spcAft>
              <a:buClr>
                <a:srgbClr val="AC0029"/>
              </a:buClr>
              <a:buChar char="•"/>
              <a:defRPr kumimoji="1" sz="2800">
                <a:solidFill>
                  <a:srgbClr val="1C1C1C"/>
                </a:solidFill>
                <a:latin typeface="+mn-lt"/>
              </a:defRPr>
            </a:lvl2pPr>
            <a:lvl3pPr marL="1143000" indent="-228600" algn="l" rtl="0" eaLnBrk="0" fontAlgn="base" hangingPunct="0">
              <a:spcBef>
                <a:spcPct val="20000"/>
              </a:spcBef>
              <a:spcAft>
                <a:spcPct val="0"/>
              </a:spcAft>
              <a:buClr>
                <a:srgbClr val="AC0029"/>
              </a:buClr>
              <a:buChar char="•"/>
              <a:defRPr kumimoji="1" sz="2400">
                <a:solidFill>
                  <a:srgbClr val="1C1C1C"/>
                </a:solidFill>
                <a:latin typeface="+mn-lt"/>
              </a:defRPr>
            </a:lvl3pPr>
            <a:lvl4pPr marL="1600200" indent="-228600" algn="l" rtl="0" eaLnBrk="0" fontAlgn="base" hangingPunct="0">
              <a:spcBef>
                <a:spcPct val="20000"/>
              </a:spcBef>
              <a:spcAft>
                <a:spcPct val="0"/>
              </a:spcAft>
              <a:buClr>
                <a:srgbClr val="AC0029"/>
              </a:buClr>
              <a:buChar char="•"/>
              <a:defRPr kumimoji="1" sz="2000">
                <a:solidFill>
                  <a:srgbClr val="1C1C1C"/>
                </a:solidFill>
                <a:latin typeface="+mn-lt"/>
              </a:defRPr>
            </a:lvl4pPr>
            <a:lvl5pPr marL="2057400" indent="-228600" algn="l" rtl="0" eaLnBrk="0" fontAlgn="base" hangingPunct="0">
              <a:spcBef>
                <a:spcPct val="20000"/>
              </a:spcBef>
              <a:spcAft>
                <a:spcPct val="0"/>
              </a:spcAft>
              <a:buClr>
                <a:srgbClr val="AC0029"/>
              </a:buClr>
              <a:buChar char="•"/>
              <a:defRPr kumimoji="1">
                <a:solidFill>
                  <a:srgbClr val="1C1C1C"/>
                </a:solidFill>
                <a:latin typeface="+mn-lt"/>
              </a:defRPr>
            </a:lvl5pPr>
            <a:lvl6pPr marL="2514600" indent="-228600" algn="l" rtl="0" eaLnBrk="0" fontAlgn="base" hangingPunct="0">
              <a:spcBef>
                <a:spcPct val="20000"/>
              </a:spcBef>
              <a:spcAft>
                <a:spcPct val="0"/>
              </a:spcAft>
              <a:buClr>
                <a:srgbClr val="000000"/>
              </a:buClr>
              <a:buChar char="•"/>
              <a:defRPr kumimoji="1" sz="2400">
                <a:solidFill>
                  <a:srgbClr val="1C1C1C"/>
                </a:solidFill>
                <a:latin typeface="+mn-lt"/>
              </a:defRPr>
            </a:lvl6pPr>
            <a:lvl7pPr marL="2971800" indent="-228600" algn="l" rtl="0" eaLnBrk="0" fontAlgn="base" hangingPunct="0">
              <a:spcBef>
                <a:spcPct val="20000"/>
              </a:spcBef>
              <a:spcAft>
                <a:spcPct val="0"/>
              </a:spcAft>
              <a:buClr>
                <a:srgbClr val="000000"/>
              </a:buClr>
              <a:buChar char="•"/>
              <a:defRPr kumimoji="1" sz="2400">
                <a:solidFill>
                  <a:srgbClr val="1C1C1C"/>
                </a:solidFill>
                <a:latin typeface="+mn-lt"/>
              </a:defRPr>
            </a:lvl7pPr>
            <a:lvl8pPr marL="3429000" indent="-228600" algn="l" rtl="0" eaLnBrk="0" fontAlgn="base" hangingPunct="0">
              <a:spcBef>
                <a:spcPct val="20000"/>
              </a:spcBef>
              <a:spcAft>
                <a:spcPct val="0"/>
              </a:spcAft>
              <a:buClr>
                <a:srgbClr val="000000"/>
              </a:buClr>
              <a:buChar char="•"/>
              <a:defRPr kumimoji="1" sz="2400">
                <a:solidFill>
                  <a:srgbClr val="1C1C1C"/>
                </a:solidFill>
                <a:latin typeface="+mn-lt"/>
              </a:defRPr>
            </a:lvl8pPr>
            <a:lvl9pPr marL="3886200" indent="-228600" algn="l" rtl="0" eaLnBrk="0" fontAlgn="base" hangingPunct="0">
              <a:spcBef>
                <a:spcPct val="20000"/>
              </a:spcBef>
              <a:spcAft>
                <a:spcPct val="0"/>
              </a:spcAft>
              <a:buClr>
                <a:srgbClr val="000000"/>
              </a:buClr>
              <a:buChar char="•"/>
              <a:defRPr kumimoji="1" sz="2400">
                <a:solidFill>
                  <a:srgbClr val="1C1C1C"/>
                </a:solidFill>
                <a:latin typeface="+mn-lt"/>
              </a:defRPr>
            </a:lvl9pPr>
          </a:lstStyle>
          <a:p>
            <a:r>
              <a:rPr lang="en-US" sz="3200" kern="0" dirty="0"/>
              <a:t>Click to edit Master subtitle style</a:t>
            </a:r>
          </a:p>
        </p:txBody>
      </p:sp>
      <p:pic>
        <p:nvPicPr>
          <p:cNvPr id="28" name="Picture 27"/>
          <p:cNvPicPr>
            <a:picLocks noChangeAspect="1"/>
          </p:cNvPicPr>
          <p:nvPr userDrawn="1"/>
        </p:nvPicPr>
        <p:blipFill rotWithShape="1">
          <a:blip r:embed="rId3">
            <a:extLst>
              <a:ext uri="{28A0092B-C50C-407E-A947-70E740481C1C}">
                <a14:useLocalDpi xmlns:a14="http://schemas.microsoft.com/office/drawing/2010/main" val="0"/>
              </a:ext>
            </a:extLst>
          </a:blip>
          <a:srcRect l="15741" r="10799"/>
          <a:stretch/>
        </p:blipFill>
        <p:spPr>
          <a:xfrm>
            <a:off x="0" y="0"/>
            <a:ext cx="2844059" cy="6858000"/>
          </a:xfrm>
          <a:prstGeom prst="rect">
            <a:avLst/>
          </a:prstGeom>
          <a:effectLst>
            <a:softEdge rad="63500"/>
          </a:effectLst>
        </p:spPr>
      </p:pic>
      <p:grpSp>
        <p:nvGrpSpPr>
          <p:cNvPr id="30" name="Group 29"/>
          <p:cNvGrpSpPr/>
          <p:nvPr userDrawn="1"/>
        </p:nvGrpSpPr>
        <p:grpSpPr>
          <a:xfrm>
            <a:off x="4343093" y="5486400"/>
            <a:ext cx="6277082" cy="1143000"/>
            <a:chOff x="2682362" y="2362201"/>
            <a:chExt cx="4709038" cy="1143000"/>
          </a:xfrm>
        </p:grpSpPr>
        <p:sp>
          <p:nvSpPr>
            <p:cNvPr id="31" name="Rectangle 30"/>
            <p:cNvSpPr/>
            <p:nvPr userDrawn="1"/>
          </p:nvSpPr>
          <p:spPr bwMode="auto">
            <a:xfrm>
              <a:off x="2682362" y="2362201"/>
              <a:ext cx="4709038" cy="1143000"/>
            </a:xfrm>
            <a:prstGeom prst="rect">
              <a:avLst/>
            </a:prstGeom>
            <a:gradFill flip="none" rotWithShape="1">
              <a:gsLst>
                <a:gs pos="0">
                  <a:srgbClr val="FFFFFF"/>
                </a:gs>
                <a:gs pos="100000">
                  <a:schemeClr val="accent2"/>
                </a:gs>
              </a:gsLst>
              <a:lin ang="18900000" scaled="1"/>
              <a:tileRect/>
            </a:gradFill>
            <a:ln w="28575" cap="flat" cmpd="sng" algn="ctr">
              <a:solidFill>
                <a:schemeClr val="accent6"/>
              </a:solidFill>
              <a:prstDash val="solid"/>
              <a:round/>
              <a:headEnd type="none" w="med" len="med"/>
              <a:tailEnd type="none" w="med" len="med"/>
            </a:ln>
            <a:effectLst/>
          </p:spPr>
          <p:txBody>
            <a:bodyPr vert="horz" wrap="square" lIns="91440" tIns="45720" rIns="91440" bIns="45720" numCol="1" rtlCol="0" anchor="t" anchorCtr="1" compatLnSpc="1">
              <a:prstTxWarp prst="textNoShape">
                <a:avLst/>
              </a:prstTxWarp>
            </a:bodyPr>
            <a:lstStyle/>
            <a:p>
              <a:pPr marL="1371600" marR="0" lvl="2" indent="0" algn="ctr" defTabSz="914400" rtl="0" eaLnBrk="0" fontAlgn="base" latinLnBrk="0" hangingPunct="0">
                <a:lnSpc>
                  <a:spcPct val="100000"/>
                </a:lnSpc>
                <a:spcBef>
                  <a:spcPct val="0"/>
                </a:spcBef>
                <a:spcAft>
                  <a:spcPct val="0"/>
                </a:spcAft>
                <a:buClrTx/>
                <a:buSzTx/>
                <a:buFontTx/>
                <a:buNone/>
                <a:tabLst/>
              </a:pPr>
              <a:r>
                <a:rPr kumimoji="0" lang="en-US" sz="4100" b="0" i="0" u="none" strike="noStrike" cap="none" normalizeH="0" baseline="0" dirty="0">
                  <a:ln>
                    <a:noFill/>
                  </a:ln>
                  <a:solidFill>
                    <a:schemeClr val="accent6">
                      <a:lumMod val="50000"/>
                    </a:schemeClr>
                  </a:solidFill>
                  <a:effectLst/>
                  <a:latin typeface="Times New Roman" panose="02020603050405020304" pitchFamily="18" charset="0"/>
                  <a:cs typeface="Times New Roman" panose="02020603050405020304" pitchFamily="18" charset="0"/>
                </a:rPr>
                <a:t>KEYSTONE</a:t>
              </a:r>
            </a:p>
            <a:p>
              <a:pPr marL="1371600" marR="0" lvl="2" indent="0" algn="ctr" defTabSz="914400" rtl="0" eaLnBrk="0" fontAlgn="base" latinLnBrk="0" hangingPunct="0">
                <a:lnSpc>
                  <a:spcPct val="100000"/>
                </a:lnSpc>
                <a:spcBef>
                  <a:spcPct val="0"/>
                </a:spcBef>
                <a:spcAft>
                  <a:spcPct val="0"/>
                </a:spcAft>
                <a:buClrTx/>
                <a:buSzTx/>
                <a:buFontTx/>
                <a:buNone/>
                <a:tabLst/>
              </a:pPr>
              <a:r>
                <a:rPr kumimoji="0" lang="en-US" sz="2500" b="0" i="0" u="none" strike="noStrike" cap="none" normalizeH="0" baseline="0" dirty="0">
                  <a:ln>
                    <a:noFill/>
                  </a:ln>
                  <a:solidFill>
                    <a:schemeClr val="accent6">
                      <a:lumMod val="50000"/>
                    </a:schemeClr>
                  </a:solidFill>
                  <a:effectLst/>
                  <a:latin typeface="Times New Roman" panose="02020603050405020304" pitchFamily="18" charset="0"/>
                  <a:cs typeface="Times New Roman" panose="02020603050405020304" pitchFamily="18" charset="0"/>
                </a:rPr>
                <a:t>Information Systems</a:t>
              </a:r>
            </a:p>
          </p:txBody>
        </p:sp>
        <p:pic>
          <p:nvPicPr>
            <p:cNvPr id="32" name="Picture 31"/>
            <p:cNvPicPr>
              <a:picLocks noChangeAspect="1"/>
            </p:cNvPicPr>
            <p:nvPr userDrawn="1"/>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971800" y="2438400"/>
              <a:ext cx="1066800" cy="991065"/>
            </a:xfrm>
            <a:prstGeom prst="rect">
              <a:avLst/>
            </a:prstGeom>
          </p:spPr>
        </p:pic>
      </p:grpSp>
      <p:pic>
        <p:nvPicPr>
          <p:cNvPr id="2" name="Picture 1">
            <a:extLst>
              <a:ext uri="{FF2B5EF4-FFF2-40B4-BE49-F238E27FC236}">
                <a16:creationId xmlns:a16="http://schemas.microsoft.com/office/drawing/2014/main" id="{E9B316FD-61FF-4F1B-A6F4-9BE075701AE7}"/>
              </a:ext>
            </a:extLst>
          </p:cNvPr>
          <p:cNvPicPr>
            <a:picLocks noChangeAspect="1"/>
          </p:cNvPicPr>
          <p:nvPr userDrawn="1"/>
        </p:nvPicPr>
        <p:blipFill>
          <a:blip r:embed="rId5"/>
          <a:stretch>
            <a:fillRect/>
          </a:stretch>
        </p:blipFill>
        <p:spPr>
          <a:xfrm>
            <a:off x="4977104" y="228601"/>
            <a:ext cx="5101875" cy="2183871"/>
          </a:xfrm>
          <a:prstGeom prst="rect">
            <a:avLst/>
          </a:prstGeom>
        </p:spPr>
      </p:pic>
    </p:spTree>
  </p:cSld>
  <p:clrMap bg1="dk2" tx1="lt1" bg2="dk1" tx2="lt2" accent1="accent1" accent2="accent2" accent3="accent3" accent4="accent4" accent5="accent5" accent6="accent6" hlink="hlink" folHlink="folHlink"/>
  <p:sldLayoutIdLst>
    <p:sldLayoutId id="2147483813" r:id="rId1"/>
  </p:sldLayoutIdLst>
  <p:hf hdr="0" ftr="0" dt="0"/>
  <p:txStyles>
    <p:titleStyle>
      <a:lvl1pPr algn="ctr" rtl="0" eaLnBrk="0" fontAlgn="base" hangingPunct="0">
        <a:spcBef>
          <a:spcPct val="0"/>
        </a:spcBef>
        <a:spcAft>
          <a:spcPct val="0"/>
        </a:spcAft>
        <a:defRPr kumimoji="1" sz="4400" b="1">
          <a:solidFill>
            <a:srgbClr val="AC0029"/>
          </a:solidFill>
          <a:latin typeface="+mj-lt"/>
          <a:ea typeface="+mj-ea"/>
          <a:cs typeface="+mj-cs"/>
        </a:defRPr>
      </a:lvl1pPr>
      <a:lvl2pPr algn="ctr" rtl="0" eaLnBrk="0" fontAlgn="base" hangingPunct="0">
        <a:spcBef>
          <a:spcPct val="0"/>
        </a:spcBef>
        <a:spcAft>
          <a:spcPct val="0"/>
        </a:spcAft>
        <a:defRPr kumimoji="1" sz="4400" b="1">
          <a:solidFill>
            <a:srgbClr val="AC0029"/>
          </a:solidFill>
          <a:latin typeface="Calibri" pitchFamily="34" charset="0"/>
        </a:defRPr>
      </a:lvl2pPr>
      <a:lvl3pPr algn="ctr" rtl="0" eaLnBrk="0" fontAlgn="base" hangingPunct="0">
        <a:spcBef>
          <a:spcPct val="0"/>
        </a:spcBef>
        <a:spcAft>
          <a:spcPct val="0"/>
        </a:spcAft>
        <a:defRPr kumimoji="1" sz="4400" b="1">
          <a:solidFill>
            <a:srgbClr val="AC0029"/>
          </a:solidFill>
          <a:latin typeface="Calibri" pitchFamily="34" charset="0"/>
        </a:defRPr>
      </a:lvl3pPr>
      <a:lvl4pPr algn="ctr" rtl="0" eaLnBrk="0" fontAlgn="base" hangingPunct="0">
        <a:spcBef>
          <a:spcPct val="0"/>
        </a:spcBef>
        <a:spcAft>
          <a:spcPct val="0"/>
        </a:spcAft>
        <a:defRPr kumimoji="1" sz="4400" b="1">
          <a:solidFill>
            <a:srgbClr val="AC0029"/>
          </a:solidFill>
          <a:latin typeface="Calibri" pitchFamily="34" charset="0"/>
        </a:defRPr>
      </a:lvl4pPr>
      <a:lvl5pPr algn="ctr" rtl="0" eaLnBrk="0" fontAlgn="base" hangingPunct="0">
        <a:spcBef>
          <a:spcPct val="0"/>
        </a:spcBef>
        <a:spcAft>
          <a:spcPct val="0"/>
        </a:spcAft>
        <a:defRPr kumimoji="1" sz="4400" b="1">
          <a:solidFill>
            <a:srgbClr val="AC0029"/>
          </a:solidFill>
          <a:latin typeface="Calibri" pitchFamily="34" charset="0"/>
        </a:defRPr>
      </a:lvl5pPr>
      <a:lvl6pPr marL="457200" algn="ctr" rtl="0" eaLnBrk="0" fontAlgn="base" hangingPunct="0">
        <a:spcBef>
          <a:spcPct val="0"/>
        </a:spcBef>
        <a:spcAft>
          <a:spcPct val="0"/>
        </a:spcAft>
        <a:defRPr kumimoji="1" sz="4400">
          <a:solidFill>
            <a:srgbClr val="AC0029"/>
          </a:solidFill>
          <a:latin typeface="Calibri" pitchFamily="34" charset="0"/>
        </a:defRPr>
      </a:lvl6pPr>
      <a:lvl7pPr marL="914400" algn="ctr" rtl="0" eaLnBrk="0" fontAlgn="base" hangingPunct="0">
        <a:spcBef>
          <a:spcPct val="0"/>
        </a:spcBef>
        <a:spcAft>
          <a:spcPct val="0"/>
        </a:spcAft>
        <a:defRPr kumimoji="1" sz="4400">
          <a:solidFill>
            <a:srgbClr val="AC0029"/>
          </a:solidFill>
          <a:latin typeface="Calibri" pitchFamily="34" charset="0"/>
        </a:defRPr>
      </a:lvl7pPr>
      <a:lvl8pPr marL="1371600" algn="ctr" rtl="0" eaLnBrk="0" fontAlgn="base" hangingPunct="0">
        <a:spcBef>
          <a:spcPct val="0"/>
        </a:spcBef>
        <a:spcAft>
          <a:spcPct val="0"/>
        </a:spcAft>
        <a:defRPr kumimoji="1" sz="4400">
          <a:solidFill>
            <a:srgbClr val="AC0029"/>
          </a:solidFill>
          <a:latin typeface="Calibri" pitchFamily="34" charset="0"/>
        </a:defRPr>
      </a:lvl8pPr>
      <a:lvl9pPr marL="1828800" algn="ctr" rtl="0" eaLnBrk="0" fontAlgn="base" hangingPunct="0">
        <a:spcBef>
          <a:spcPct val="0"/>
        </a:spcBef>
        <a:spcAft>
          <a:spcPct val="0"/>
        </a:spcAft>
        <a:defRPr kumimoji="1" sz="4400">
          <a:solidFill>
            <a:srgbClr val="AC0029"/>
          </a:solidFill>
          <a:latin typeface="Calibri" pitchFamily="34" charset="0"/>
        </a:defRPr>
      </a:lvl9pPr>
    </p:titleStyle>
    <p:bodyStyle>
      <a:lvl1pPr marL="342900" indent="-342900" algn="l" rtl="0" eaLnBrk="0" fontAlgn="base" hangingPunct="0">
        <a:spcBef>
          <a:spcPct val="20000"/>
        </a:spcBef>
        <a:spcAft>
          <a:spcPct val="0"/>
        </a:spcAft>
        <a:buClr>
          <a:srgbClr val="AC0029"/>
        </a:buClr>
        <a:buChar char="•"/>
        <a:defRPr kumimoji="1" sz="3600">
          <a:solidFill>
            <a:srgbClr val="1C1C1C"/>
          </a:solidFill>
          <a:latin typeface="+mn-lt"/>
          <a:ea typeface="+mn-ea"/>
          <a:cs typeface="+mn-cs"/>
        </a:defRPr>
      </a:lvl1pPr>
      <a:lvl2pPr marL="742950" indent="-285750" algn="l" rtl="0" eaLnBrk="0" fontAlgn="base" hangingPunct="0">
        <a:spcBef>
          <a:spcPct val="20000"/>
        </a:spcBef>
        <a:spcAft>
          <a:spcPct val="0"/>
        </a:spcAft>
        <a:buClr>
          <a:srgbClr val="AC0029"/>
        </a:buClr>
        <a:buChar char="•"/>
        <a:defRPr kumimoji="1" sz="2800">
          <a:solidFill>
            <a:srgbClr val="1C1C1C"/>
          </a:solidFill>
          <a:latin typeface="+mn-lt"/>
        </a:defRPr>
      </a:lvl2pPr>
      <a:lvl3pPr marL="1143000" indent="-228600" algn="l" rtl="0" eaLnBrk="0" fontAlgn="base" hangingPunct="0">
        <a:spcBef>
          <a:spcPct val="20000"/>
        </a:spcBef>
        <a:spcAft>
          <a:spcPct val="0"/>
        </a:spcAft>
        <a:buClr>
          <a:srgbClr val="AC0029"/>
        </a:buClr>
        <a:buChar char="•"/>
        <a:defRPr kumimoji="1" sz="2400">
          <a:solidFill>
            <a:srgbClr val="1C1C1C"/>
          </a:solidFill>
          <a:latin typeface="+mn-lt"/>
        </a:defRPr>
      </a:lvl3pPr>
      <a:lvl4pPr marL="1600200" indent="-228600" algn="l" rtl="0" eaLnBrk="0" fontAlgn="base" hangingPunct="0">
        <a:spcBef>
          <a:spcPct val="20000"/>
        </a:spcBef>
        <a:spcAft>
          <a:spcPct val="0"/>
        </a:spcAft>
        <a:buClr>
          <a:srgbClr val="AC0029"/>
        </a:buClr>
        <a:buChar char="•"/>
        <a:defRPr kumimoji="1" sz="2000">
          <a:solidFill>
            <a:srgbClr val="1C1C1C"/>
          </a:solidFill>
          <a:latin typeface="+mn-lt"/>
        </a:defRPr>
      </a:lvl4pPr>
      <a:lvl5pPr marL="2057400" indent="-228600" algn="l" rtl="0" eaLnBrk="0" fontAlgn="base" hangingPunct="0">
        <a:spcBef>
          <a:spcPct val="20000"/>
        </a:spcBef>
        <a:spcAft>
          <a:spcPct val="0"/>
        </a:spcAft>
        <a:buClr>
          <a:srgbClr val="AC0029"/>
        </a:buClr>
        <a:buChar char="•"/>
        <a:defRPr kumimoji="1">
          <a:solidFill>
            <a:srgbClr val="1C1C1C"/>
          </a:solidFill>
          <a:latin typeface="+mn-lt"/>
        </a:defRPr>
      </a:lvl5pPr>
      <a:lvl6pPr marL="2514600" indent="-228600" algn="l" rtl="0" eaLnBrk="0" fontAlgn="base" hangingPunct="0">
        <a:spcBef>
          <a:spcPct val="20000"/>
        </a:spcBef>
        <a:spcAft>
          <a:spcPct val="0"/>
        </a:spcAft>
        <a:buClr>
          <a:srgbClr val="000000"/>
        </a:buClr>
        <a:buChar char="•"/>
        <a:defRPr kumimoji="1" sz="2400">
          <a:solidFill>
            <a:srgbClr val="1C1C1C"/>
          </a:solidFill>
          <a:latin typeface="+mn-lt"/>
        </a:defRPr>
      </a:lvl6pPr>
      <a:lvl7pPr marL="2971800" indent="-228600" algn="l" rtl="0" eaLnBrk="0" fontAlgn="base" hangingPunct="0">
        <a:spcBef>
          <a:spcPct val="20000"/>
        </a:spcBef>
        <a:spcAft>
          <a:spcPct val="0"/>
        </a:spcAft>
        <a:buClr>
          <a:srgbClr val="000000"/>
        </a:buClr>
        <a:buChar char="•"/>
        <a:defRPr kumimoji="1" sz="2400">
          <a:solidFill>
            <a:srgbClr val="1C1C1C"/>
          </a:solidFill>
          <a:latin typeface="+mn-lt"/>
        </a:defRPr>
      </a:lvl7pPr>
      <a:lvl8pPr marL="3429000" indent="-228600" algn="l" rtl="0" eaLnBrk="0" fontAlgn="base" hangingPunct="0">
        <a:spcBef>
          <a:spcPct val="20000"/>
        </a:spcBef>
        <a:spcAft>
          <a:spcPct val="0"/>
        </a:spcAft>
        <a:buClr>
          <a:srgbClr val="000000"/>
        </a:buClr>
        <a:buChar char="•"/>
        <a:defRPr kumimoji="1" sz="2400">
          <a:solidFill>
            <a:srgbClr val="1C1C1C"/>
          </a:solidFill>
          <a:latin typeface="+mn-lt"/>
        </a:defRPr>
      </a:lvl8pPr>
      <a:lvl9pPr marL="3886200" indent="-228600" algn="l" rtl="0" eaLnBrk="0" fontAlgn="base" hangingPunct="0">
        <a:spcBef>
          <a:spcPct val="20000"/>
        </a:spcBef>
        <a:spcAft>
          <a:spcPct val="0"/>
        </a:spcAft>
        <a:buClr>
          <a:srgbClr val="000000"/>
        </a:buClr>
        <a:buChar char="•"/>
        <a:defRPr kumimoji="1" sz="2400">
          <a:solidFill>
            <a:srgbClr val="1C1C1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4.xml"/><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s://forms.gle/NfEjoQWxAwGvMoDr6"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sz="quarter"/>
          </p:nvPr>
        </p:nvSpPr>
        <p:spPr>
          <a:xfrm>
            <a:off x="2970212" y="3228249"/>
            <a:ext cx="8456612" cy="1676400"/>
          </a:xfrm>
        </p:spPr>
        <p:txBody>
          <a:bodyPr lIns="91440" tIns="45720" rIns="91440" bIns="45720" anchor="ctr" anchorCtr="1">
            <a:normAutofit/>
          </a:bodyPr>
          <a:lstStyle/>
          <a:p>
            <a:r>
              <a:rPr lang="en-US" dirty="0" err="1">
                <a:latin typeface="Aptos"/>
              </a:rPr>
              <a:t>KeyNet</a:t>
            </a:r>
            <a:r>
              <a:rPr lang="en-US" dirty="0">
                <a:latin typeface="Aptos"/>
              </a:rPr>
              <a:t> Benefits Enrollment</a:t>
            </a:r>
            <a:endParaRPr lang="en-US" dirty="0">
              <a:latin typeface="Aptos" panose="020B0004020202020204" pitchFamily="34" charset="0"/>
            </a:endParaRPr>
          </a:p>
        </p:txBody>
      </p:sp>
      <p:sp>
        <p:nvSpPr>
          <p:cNvPr id="5" name="Subtitle 4">
            <a:extLst>
              <a:ext uri="{FF2B5EF4-FFF2-40B4-BE49-F238E27FC236}">
                <a16:creationId xmlns:a16="http://schemas.microsoft.com/office/drawing/2014/main" id="{048B246D-968B-1076-365A-F9C90A27D659}"/>
              </a:ext>
            </a:extLst>
          </p:cNvPr>
          <p:cNvSpPr>
            <a:spLocks noGrp="1"/>
          </p:cNvSpPr>
          <p:nvPr>
            <p:ph type="subTitle" sz="quarter" idx="1"/>
          </p:nvPr>
        </p:nvSpPr>
        <p:spPr>
          <a:xfrm>
            <a:off x="3659925" y="5257800"/>
            <a:ext cx="7077186" cy="609600"/>
          </a:xfrm>
        </p:spPr>
        <p:txBody>
          <a:bodyPr lIns="91440" tIns="45720" rIns="91440" bIns="45720" anchor="ctr" anchorCtr="1">
            <a:normAutofit/>
          </a:bodyPr>
          <a:lstStyle/>
          <a:p>
            <a:r>
              <a:rPr lang="en-US" dirty="0"/>
              <a:t>Steve Juliana &amp; Scott Joyce</a:t>
            </a:r>
          </a:p>
        </p:txBody>
      </p:sp>
      <p:sp>
        <p:nvSpPr>
          <p:cNvPr id="6" name="Title 1">
            <a:extLst>
              <a:ext uri="{FF2B5EF4-FFF2-40B4-BE49-F238E27FC236}">
                <a16:creationId xmlns:a16="http://schemas.microsoft.com/office/drawing/2014/main" id="{7436CC67-F70D-3153-1B17-FFD5C2FB1AFC}"/>
              </a:ext>
            </a:extLst>
          </p:cNvPr>
          <p:cNvSpPr txBox="1">
            <a:spLocks/>
          </p:cNvSpPr>
          <p:nvPr/>
        </p:nvSpPr>
        <p:spPr>
          <a:xfrm>
            <a:off x="5103019" y="1648550"/>
            <a:ext cx="4190999" cy="1226549"/>
          </a:xfrm>
          <a:prstGeom prst="rect">
            <a:avLst/>
          </a:prstGeom>
          <a:noFill/>
          <a:ln w="28575" cap="rnd" cmpd="sng">
            <a:solidFill>
              <a:schemeClr val="tx1">
                <a:lumMod val="50000"/>
                <a:lumOff val="50000"/>
              </a:schemeClr>
            </a:solidFill>
            <a:bevel/>
          </a:ln>
        </p:spPr>
        <p:txBody>
          <a:bodyPr vert="horz" lIns="91440" tIns="45720" rIns="91440" bIns="45720" rtlCol="0" anchor="ctr">
            <a:normAutofit fontScale="7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5900">
                <a:solidFill>
                  <a:srgbClr val="912018"/>
                </a:solidFill>
                <a:latin typeface="Aptos" panose="020B0004020202020204" pitchFamily="34" charset="0"/>
              </a:rPr>
              <a:t>NASU 2025</a:t>
            </a:r>
            <a:br>
              <a:rPr lang="en-US">
                <a:solidFill>
                  <a:srgbClr val="912018"/>
                </a:solidFill>
                <a:latin typeface="Aptos" panose="020B0004020202020204" pitchFamily="34" charset="0"/>
              </a:rPr>
            </a:br>
            <a:r>
              <a:rPr lang="en-US" sz="2100">
                <a:solidFill>
                  <a:srgbClr val="912018"/>
                </a:solidFill>
                <a:latin typeface="Aptos" panose="020B0004020202020204" pitchFamily="34" charset="0"/>
              </a:rPr>
              <a:t>Wednesday, October 1</a:t>
            </a:r>
            <a:r>
              <a:rPr lang="en-US" sz="2100" baseline="30000">
                <a:solidFill>
                  <a:srgbClr val="912018"/>
                </a:solidFill>
                <a:latin typeface="Aptos" panose="020B0004020202020204" pitchFamily="34" charset="0"/>
              </a:rPr>
              <a:t>st</a:t>
            </a:r>
            <a:r>
              <a:rPr lang="en-US" sz="2100">
                <a:solidFill>
                  <a:srgbClr val="912018"/>
                </a:solidFill>
                <a:latin typeface="Aptos" panose="020B0004020202020204" pitchFamily="34" charset="0"/>
              </a:rPr>
              <a:t> – Friday, October 3</a:t>
            </a:r>
            <a:r>
              <a:rPr lang="en-US" sz="2100" baseline="30000">
                <a:solidFill>
                  <a:srgbClr val="912018"/>
                </a:solidFill>
                <a:latin typeface="Aptos" panose="020B0004020202020204" pitchFamily="34" charset="0"/>
              </a:rPr>
              <a:t>rd</a:t>
            </a:r>
            <a:r>
              <a:rPr lang="en-US" sz="2100">
                <a:solidFill>
                  <a:srgbClr val="912018"/>
                </a:solidFill>
                <a:latin typeface="Aptos" panose="020B0004020202020204" pitchFamily="34" charset="0"/>
              </a:rPr>
              <a:t> </a:t>
            </a:r>
            <a:endParaRPr lang="en-US" sz="2000">
              <a:solidFill>
                <a:srgbClr val="912018"/>
              </a:solidFill>
              <a:latin typeface="Aptos" panose="020B0004020202020204" pitchFamily="34" charset="0"/>
            </a:endParaRPr>
          </a:p>
          <a:p>
            <a:endParaRPr lang="en-US" sz="1500">
              <a:solidFill>
                <a:srgbClr val="912018"/>
              </a:solidFill>
              <a:latin typeface="Aptos" panose="020B0004020202020204" pitchFamily="34" charset="0"/>
            </a:endParaRPr>
          </a:p>
          <a:p>
            <a:r>
              <a:rPr lang="en-US" sz="2000" b="1" i="1">
                <a:solidFill>
                  <a:srgbClr val="912018"/>
                </a:solidFill>
                <a:latin typeface="Aptos" panose="020B0004020202020204" pitchFamily="34" charset="0"/>
              </a:rPr>
              <a:t>Nashville, TN</a:t>
            </a:r>
            <a:endParaRPr lang="en-US" sz="2700" b="1" i="1">
              <a:solidFill>
                <a:srgbClr val="912018"/>
              </a:solidFill>
              <a:latin typeface="Aptos" panose="020B0004020202020204" pitchFamily="34" charset="0"/>
            </a:endParaRPr>
          </a:p>
        </p:txBody>
      </p:sp>
      <p:pic>
        <p:nvPicPr>
          <p:cNvPr id="9" name="Picture 8" descr="A grey and red logo&#10;&#10;AI-generated content may be incorrect.">
            <a:extLst>
              <a:ext uri="{FF2B5EF4-FFF2-40B4-BE49-F238E27FC236}">
                <a16:creationId xmlns:a16="http://schemas.microsoft.com/office/drawing/2014/main" id="{1E39CF13-9B43-F627-F5C2-26C218F3EF9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71094" y="289560"/>
            <a:ext cx="2254587" cy="1005840"/>
          </a:xfrm>
          <a:prstGeom prst="rect">
            <a:avLst/>
          </a:prstGeom>
        </p:spPr>
      </p:pic>
    </p:spTree>
    <p:extLst>
      <p:ext uri="{BB962C8B-B14F-4D97-AF65-F5344CB8AC3E}">
        <p14:creationId xmlns:p14="http://schemas.microsoft.com/office/powerpoint/2010/main" val="4925488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817812" y="1849398"/>
            <a:ext cx="7772400" cy="4191000"/>
          </a:xfrm>
        </p:spPr>
        <p:txBody>
          <a:bodyPr/>
          <a:lstStyle/>
          <a:p>
            <a:pPr lvl="1"/>
            <a:r>
              <a:rPr lang="en-US" sz="2500" dirty="0"/>
              <a:t>Set Up</a:t>
            </a:r>
          </a:p>
          <a:p>
            <a:pPr lvl="2"/>
            <a:r>
              <a:rPr lang="en-US" sz="2000" dirty="0"/>
              <a:t>Create for each benefit type, such as health, dental, vision, etc.</a:t>
            </a:r>
          </a:p>
          <a:p>
            <a:pPr lvl="2"/>
            <a:r>
              <a:rPr lang="en-US" sz="2000" dirty="0"/>
              <a:t>‘Other Voluntary’ is used when only one deduction code is defined for this ‘page’.</a:t>
            </a:r>
          </a:p>
          <a:p>
            <a:pPr lvl="2"/>
            <a:r>
              <a:rPr lang="en-US" sz="2000" dirty="0"/>
              <a:t>Each Plan Type is synonymous with a new ‘page’.</a:t>
            </a:r>
          </a:p>
          <a:p>
            <a:pPr lvl="1"/>
            <a:r>
              <a:rPr lang="en-US" sz="2500" dirty="0"/>
              <a:t>Plan Type Links</a:t>
            </a:r>
          </a:p>
          <a:p>
            <a:pPr lvl="2"/>
            <a:r>
              <a:rPr lang="en-US" sz="2000" dirty="0"/>
              <a:t>Websites</a:t>
            </a:r>
          </a:p>
          <a:p>
            <a:pPr lvl="2"/>
            <a:r>
              <a:rPr lang="en-US" sz="2000" dirty="0"/>
              <a:t>Documents</a:t>
            </a:r>
          </a:p>
          <a:p>
            <a:pPr lvl="1"/>
            <a:r>
              <a:rPr lang="en-US" sz="2500" dirty="0"/>
              <a:t>Plan Type Instructions</a:t>
            </a:r>
          </a:p>
          <a:p>
            <a:pPr marL="457200" lvl="1" indent="0">
              <a:buNone/>
            </a:pPr>
            <a:endParaRPr lang="en-US" sz="2000" dirty="0"/>
          </a:p>
        </p:txBody>
      </p:sp>
      <p:sp>
        <p:nvSpPr>
          <p:cNvPr id="3" name="Slide Number Placeholder 2"/>
          <p:cNvSpPr>
            <a:spLocks noGrp="1"/>
          </p:cNvSpPr>
          <p:nvPr>
            <p:ph type="sldNum" sz="quarter" idx="10"/>
          </p:nvPr>
        </p:nvSpPr>
        <p:spPr/>
        <p:txBody>
          <a:bodyPr/>
          <a:lstStyle/>
          <a:p>
            <a:fld id="{E01ABE7C-D557-4CAA-AC9E-0A55A9FE9F7F}" type="slidenum">
              <a:rPr lang="en-US" smtClean="0"/>
              <a:pPr/>
              <a:t>10</a:t>
            </a:fld>
            <a:endParaRPr lang="en-US" dirty="0"/>
          </a:p>
        </p:txBody>
      </p:sp>
      <p:sp>
        <p:nvSpPr>
          <p:cNvPr id="4" name="Content Placeholder 3"/>
          <p:cNvSpPr>
            <a:spLocks noGrp="1"/>
          </p:cNvSpPr>
          <p:nvPr>
            <p:ph sz="quarter" idx="11"/>
          </p:nvPr>
        </p:nvSpPr>
        <p:spPr/>
        <p:txBody>
          <a:bodyPr/>
          <a:lstStyle/>
          <a:p>
            <a:r>
              <a:rPr lang="en-US" dirty="0"/>
              <a:t>KeyNet Benefits Enrollment</a:t>
            </a:r>
          </a:p>
        </p:txBody>
      </p:sp>
      <p:sp>
        <p:nvSpPr>
          <p:cNvPr id="7" name="TextBox 6">
            <a:extLst>
              <a:ext uri="{FF2B5EF4-FFF2-40B4-BE49-F238E27FC236}">
                <a16:creationId xmlns:a16="http://schemas.microsoft.com/office/drawing/2014/main" id="{07B16A99-F00D-49D9-6C81-FA24641A561B}"/>
              </a:ext>
            </a:extLst>
          </p:cNvPr>
          <p:cNvSpPr txBox="1"/>
          <p:nvPr/>
        </p:nvSpPr>
        <p:spPr>
          <a:xfrm>
            <a:off x="1903412" y="1295400"/>
            <a:ext cx="4572000" cy="553998"/>
          </a:xfrm>
          <a:prstGeom prst="rect">
            <a:avLst/>
          </a:prstGeom>
          <a:noFill/>
        </p:spPr>
        <p:txBody>
          <a:bodyPr wrap="square">
            <a:spAutoFit/>
          </a:bodyPr>
          <a:lstStyle/>
          <a:p>
            <a:pPr lvl="2">
              <a:spcBef>
                <a:spcPct val="20000"/>
              </a:spcBef>
              <a:buClr>
                <a:schemeClr val="accent2"/>
              </a:buClr>
            </a:pPr>
            <a:r>
              <a:rPr kumimoji="1" lang="en-US" sz="3000" dirty="0">
                <a:solidFill>
                  <a:schemeClr val="accent6">
                    <a:lumMod val="75000"/>
                  </a:schemeClr>
                </a:solidFill>
                <a:latin typeface="+mn-lt"/>
              </a:rPr>
              <a:t>Benefit Plan Types</a:t>
            </a:r>
          </a:p>
        </p:txBody>
      </p:sp>
    </p:spTree>
    <p:extLst>
      <p:ext uri="{BB962C8B-B14F-4D97-AF65-F5344CB8AC3E}">
        <p14:creationId xmlns:p14="http://schemas.microsoft.com/office/powerpoint/2010/main" val="28673946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627312" y="1028700"/>
            <a:ext cx="7772400" cy="685800"/>
          </a:xfrm>
        </p:spPr>
        <p:txBody>
          <a:bodyPr>
            <a:normAutofit/>
          </a:bodyPr>
          <a:lstStyle/>
          <a:p>
            <a:pPr marL="0" indent="0">
              <a:buNone/>
            </a:pPr>
            <a:r>
              <a:rPr lang="en-US" sz="3000" dirty="0"/>
              <a:t>Benefit Plan Types Examples</a:t>
            </a:r>
          </a:p>
          <a:p>
            <a:pPr lvl="1"/>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fld id="{E01ABE7C-D557-4CAA-AC9E-0A55A9FE9F7F}" type="slidenum">
              <a:rPr kumimoji="0" lang="en-US" sz="1200" b="0" i="0" u="none" strike="noStrike" kern="1200" cap="none" spc="0" normalizeH="0" baseline="0" noProof="0" smtClean="0">
                <a:ln>
                  <a:noFill/>
                </a:ln>
                <a:solidFill>
                  <a:srgbClr val="1C1C1C"/>
                </a:solidFill>
                <a:effectLst/>
                <a:uLnTx/>
                <a:uFillTx/>
                <a:latin typeface="Times New Roman" panose="02020603050405020304" pitchFamily="18" charset="0"/>
                <a:ea typeface="+mn-ea"/>
                <a:cs typeface="+mn-cs"/>
              </a:rPr>
              <a:pPr marL="0" marR="0" lvl="0" indent="0" algn="ctr" defTabSz="914400" rtl="0" eaLnBrk="0" fontAlgn="base" latinLnBrk="0" hangingPunct="0">
                <a:lnSpc>
                  <a:spcPct val="100000"/>
                </a:lnSpc>
                <a:spcBef>
                  <a:spcPct val="0"/>
                </a:spcBef>
                <a:spcAft>
                  <a:spcPct val="0"/>
                </a:spcAft>
                <a:buClrTx/>
                <a:buSzTx/>
                <a:buFontTx/>
                <a:buNone/>
                <a:tabLst/>
                <a:defRPr/>
              </a:pPr>
              <a:t>11</a:t>
            </a:fld>
            <a:endParaRPr kumimoji="0" lang="en-US" sz="12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endParaRPr>
          </a:p>
        </p:txBody>
      </p:sp>
      <p:sp>
        <p:nvSpPr>
          <p:cNvPr id="2" name="Title 1"/>
          <p:cNvSpPr>
            <a:spLocks noGrp="1"/>
          </p:cNvSpPr>
          <p:nvPr>
            <p:ph type="title" idx="4294967295"/>
          </p:nvPr>
        </p:nvSpPr>
        <p:spPr>
          <a:xfrm>
            <a:off x="2627312" y="76200"/>
            <a:ext cx="7772400" cy="990600"/>
          </a:xfrm>
          <a:prstGeom prst="rect">
            <a:avLst/>
          </a:prstGeom>
        </p:spPr>
        <p:txBody>
          <a:bodyPr anchor="ctr">
            <a:normAutofit/>
          </a:bodyPr>
          <a:lstStyle/>
          <a:p>
            <a:pPr algn="r"/>
            <a:r>
              <a:rPr lang="en-US" dirty="0"/>
              <a:t>KeyNet Benefits Enrollment	</a:t>
            </a:r>
          </a:p>
        </p:txBody>
      </p:sp>
      <p:pic>
        <p:nvPicPr>
          <p:cNvPr id="6" name="Picture 5">
            <a:extLst>
              <a:ext uri="{FF2B5EF4-FFF2-40B4-BE49-F238E27FC236}">
                <a16:creationId xmlns:a16="http://schemas.microsoft.com/office/drawing/2014/main" id="{6DEB0230-6648-67B5-CAB1-9CAE6B75DD3F}"/>
              </a:ext>
            </a:extLst>
          </p:cNvPr>
          <p:cNvPicPr>
            <a:picLocks noChangeAspect="1"/>
          </p:cNvPicPr>
          <p:nvPr/>
        </p:nvPicPr>
        <p:blipFill>
          <a:blip r:embed="rId2"/>
          <a:stretch>
            <a:fillRect/>
          </a:stretch>
        </p:blipFill>
        <p:spPr>
          <a:xfrm>
            <a:off x="1979612" y="1905000"/>
            <a:ext cx="4419966" cy="4077312"/>
          </a:xfrm>
          <a:prstGeom prst="rect">
            <a:avLst/>
          </a:prstGeom>
          <a:ln>
            <a:solidFill>
              <a:schemeClr val="tx1"/>
            </a:solidFill>
          </a:ln>
        </p:spPr>
      </p:pic>
      <p:pic>
        <p:nvPicPr>
          <p:cNvPr id="5" name="Picture 4">
            <a:extLst>
              <a:ext uri="{FF2B5EF4-FFF2-40B4-BE49-F238E27FC236}">
                <a16:creationId xmlns:a16="http://schemas.microsoft.com/office/drawing/2014/main" id="{176D362A-268C-597A-63C8-9763456DCCF0}"/>
              </a:ext>
            </a:extLst>
          </p:cNvPr>
          <p:cNvPicPr>
            <a:picLocks noChangeAspect="1"/>
          </p:cNvPicPr>
          <p:nvPr/>
        </p:nvPicPr>
        <p:blipFill>
          <a:blip r:embed="rId3"/>
          <a:stretch>
            <a:fillRect/>
          </a:stretch>
        </p:blipFill>
        <p:spPr>
          <a:xfrm>
            <a:off x="5916612" y="2731532"/>
            <a:ext cx="4419966" cy="3897868"/>
          </a:xfrm>
          <a:prstGeom prst="rect">
            <a:avLst/>
          </a:prstGeom>
          <a:ln>
            <a:solidFill>
              <a:schemeClr val="tx1"/>
            </a:solidFill>
          </a:ln>
        </p:spPr>
      </p:pic>
    </p:spTree>
    <p:extLst>
      <p:ext uri="{BB962C8B-B14F-4D97-AF65-F5344CB8AC3E}">
        <p14:creationId xmlns:p14="http://schemas.microsoft.com/office/powerpoint/2010/main" val="3358871332"/>
      </p:ext>
    </p:extLst>
  </p:cSld>
  <p:clrMapOvr>
    <a:masterClrMapping/>
  </p:clrMapOvr>
  <p:transition spd="slow">
    <p:randomBar dir="ver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553313D-F972-0E8B-2793-ADEF716CDA96}"/>
              </a:ext>
            </a:extLst>
          </p:cNvPr>
          <p:cNvSpPr>
            <a:spLocks noGrp="1"/>
          </p:cNvSpPr>
          <p:nvPr>
            <p:ph type="sldNum" sz="quarter" idx="10"/>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fld id="{E01ABE7C-D557-4CAA-AC9E-0A55A9FE9F7F}" type="slidenum">
              <a:rPr kumimoji="0" lang="en-US" sz="1200" b="0" i="0" u="none" strike="noStrike" kern="1200" cap="none" spc="0" normalizeH="0" baseline="0" noProof="0" smtClean="0">
                <a:ln>
                  <a:noFill/>
                </a:ln>
                <a:solidFill>
                  <a:srgbClr val="1C1C1C"/>
                </a:solidFill>
                <a:effectLst/>
                <a:uLnTx/>
                <a:uFillTx/>
                <a:latin typeface="Times New Roman" panose="02020603050405020304" pitchFamily="18" charset="0"/>
                <a:ea typeface="+mn-ea"/>
                <a:cs typeface="+mn-cs"/>
              </a:rPr>
              <a:pPr marL="0" marR="0" lvl="0" indent="0" algn="ctr" defTabSz="914400" rtl="0" eaLnBrk="0" fontAlgn="base" latinLnBrk="0" hangingPunct="0">
                <a:lnSpc>
                  <a:spcPct val="100000"/>
                </a:lnSpc>
                <a:spcBef>
                  <a:spcPct val="0"/>
                </a:spcBef>
                <a:spcAft>
                  <a:spcPct val="0"/>
                </a:spcAft>
                <a:buClrTx/>
                <a:buSzTx/>
                <a:buFontTx/>
                <a:buNone/>
                <a:tabLst/>
                <a:defRPr/>
              </a:pPr>
              <a:t>12</a:t>
            </a:fld>
            <a:endParaRPr kumimoji="0" lang="en-US" sz="12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endParaRPr>
          </a:p>
        </p:txBody>
      </p:sp>
      <p:sp>
        <p:nvSpPr>
          <p:cNvPr id="4" name="Content Placeholder 3">
            <a:extLst>
              <a:ext uri="{FF2B5EF4-FFF2-40B4-BE49-F238E27FC236}">
                <a16:creationId xmlns:a16="http://schemas.microsoft.com/office/drawing/2014/main" id="{F0BCFF3F-43B3-AF98-7510-09A4032E3240}"/>
              </a:ext>
            </a:extLst>
          </p:cNvPr>
          <p:cNvSpPr>
            <a:spLocks noGrp="1"/>
          </p:cNvSpPr>
          <p:nvPr>
            <p:ph sz="quarter" idx="11"/>
          </p:nvPr>
        </p:nvSpPr>
        <p:spPr>
          <a:xfrm>
            <a:off x="2817812" y="76201"/>
            <a:ext cx="7772400" cy="817581"/>
          </a:xfrm>
        </p:spPr>
        <p:txBody>
          <a:bodyPr/>
          <a:lstStyle/>
          <a:p>
            <a:pPr algn="ctr"/>
            <a:r>
              <a:rPr lang="en-US" sz="4000" dirty="0"/>
              <a:t>KeyNet Benefits Enrollment</a:t>
            </a:r>
            <a:r>
              <a:rPr lang="en-US" dirty="0"/>
              <a:t>	</a:t>
            </a:r>
          </a:p>
        </p:txBody>
      </p:sp>
      <p:sp>
        <p:nvSpPr>
          <p:cNvPr id="10" name="Content Placeholder 2">
            <a:extLst>
              <a:ext uri="{FF2B5EF4-FFF2-40B4-BE49-F238E27FC236}">
                <a16:creationId xmlns:a16="http://schemas.microsoft.com/office/drawing/2014/main" id="{DEE0C5E5-F841-56D6-49B7-2B81B007565C}"/>
              </a:ext>
            </a:extLst>
          </p:cNvPr>
          <p:cNvSpPr>
            <a:spLocks noGrp="1"/>
          </p:cNvSpPr>
          <p:nvPr>
            <p:ph idx="1"/>
          </p:nvPr>
        </p:nvSpPr>
        <p:spPr>
          <a:xfrm>
            <a:off x="2737130" y="753483"/>
            <a:ext cx="7315200" cy="609600"/>
          </a:xfrm>
        </p:spPr>
        <p:txBody>
          <a:bodyPr>
            <a:normAutofit/>
          </a:bodyPr>
          <a:lstStyle/>
          <a:p>
            <a:r>
              <a:rPr lang="en-US" sz="2500" dirty="0"/>
              <a:t>Benefit Plan Types Instructions</a:t>
            </a:r>
          </a:p>
          <a:p>
            <a:endParaRPr lang="en-US" dirty="0"/>
          </a:p>
        </p:txBody>
      </p:sp>
      <p:pic>
        <p:nvPicPr>
          <p:cNvPr id="5" name="Picture 4">
            <a:extLst>
              <a:ext uri="{FF2B5EF4-FFF2-40B4-BE49-F238E27FC236}">
                <a16:creationId xmlns:a16="http://schemas.microsoft.com/office/drawing/2014/main" id="{046DADDF-94E2-3102-9349-D0B5466969FF}"/>
              </a:ext>
            </a:extLst>
          </p:cNvPr>
          <p:cNvPicPr>
            <a:picLocks/>
          </p:cNvPicPr>
          <p:nvPr/>
        </p:nvPicPr>
        <p:blipFill>
          <a:blip r:embed="rId2"/>
          <a:stretch>
            <a:fillRect/>
          </a:stretch>
        </p:blipFill>
        <p:spPr>
          <a:xfrm>
            <a:off x="5673071" y="1303020"/>
            <a:ext cx="4572000" cy="2819400"/>
          </a:xfrm>
          <a:prstGeom prst="rect">
            <a:avLst/>
          </a:prstGeom>
          <a:ln w="12700">
            <a:solidFill>
              <a:schemeClr val="tx1"/>
            </a:solidFill>
          </a:ln>
        </p:spPr>
      </p:pic>
      <p:pic>
        <p:nvPicPr>
          <p:cNvPr id="2" name="Picture 1">
            <a:extLst>
              <a:ext uri="{FF2B5EF4-FFF2-40B4-BE49-F238E27FC236}">
                <a16:creationId xmlns:a16="http://schemas.microsoft.com/office/drawing/2014/main" id="{6772DC12-6F8B-12BC-36C1-3C3A26F0485E}"/>
              </a:ext>
            </a:extLst>
          </p:cNvPr>
          <p:cNvPicPr>
            <a:picLocks noChangeAspect="1"/>
          </p:cNvPicPr>
          <p:nvPr/>
        </p:nvPicPr>
        <p:blipFill>
          <a:blip r:embed="rId3"/>
          <a:stretch>
            <a:fillRect/>
          </a:stretch>
        </p:blipFill>
        <p:spPr>
          <a:xfrm>
            <a:off x="1943753" y="2854913"/>
            <a:ext cx="8301318" cy="3840480"/>
          </a:xfrm>
          <a:prstGeom prst="rect">
            <a:avLst/>
          </a:prstGeom>
          <a:ln w="12700">
            <a:solidFill>
              <a:schemeClr val="tx1"/>
            </a:solidFill>
          </a:ln>
        </p:spPr>
      </p:pic>
      <p:sp>
        <p:nvSpPr>
          <p:cNvPr id="6" name="TextBox 5">
            <a:extLst>
              <a:ext uri="{FF2B5EF4-FFF2-40B4-BE49-F238E27FC236}">
                <a16:creationId xmlns:a16="http://schemas.microsoft.com/office/drawing/2014/main" id="{D326C0DD-F4B2-E378-003F-36398B4E921E}"/>
              </a:ext>
            </a:extLst>
          </p:cNvPr>
          <p:cNvSpPr txBox="1"/>
          <p:nvPr/>
        </p:nvSpPr>
        <p:spPr>
          <a:xfrm>
            <a:off x="2817812" y="1303020"/>
            <a:ext cx="2743200" cy="1477328"/>
          </a:xfrm>
          <a:prstGeom prst="rect">
            <a:avLst/>
          </a:prstGeom>
          <a:noFill/>
        </p:spPr>
        <p:txBody>
          <a:bodyPr wrap="square" rtlCol="0">
            <a:spAutoFit/>
          </a:bodyPr>
          <a:lstStyle/>
          <a:p>
            <a:r>
              <a:rPr lang="en-US" dirty="0"/>
              <a:t>When entering the wording you want to display in KeyNet use your binoculars or F9 to easily add bold, italics, etc. </a:t>
            </a:r>
          </a:p>
        </p:txBody>
      </p:sp>
    </p:spTree>
    <p:extLst>
      <p:ext uri="{BB962C8B-B14F-4D97-AF65-F5344CB8AC3E}">
        <p14:creationId xmlns:p14="http://schemas.microsoft.com/office/powerpoint/2010/main" val="3324739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89977CE-9198-684C-764E-4F780FBCA485}"/>
              </a:ext>
            </a:extLst>
          </p:cNvPr>
          <p:cNvSpPr>
            <a:spLocks noGrp="1"/>
          </p:cNvSpPr>
          <p:nvPr>
            <p:ph idx="1"/>
          </p:nvPr>
        </p:nvSpPr>
        <p:spPr>
          <a:xfrm>
            <a:off x="2785155" y="1219200"/>
            <a:ext cx="7772400" cy="5181600"/>
          </a:xfrm>
        </p:spPr>
        <p:txBody>
          <a:bodyPr/>
          <a:lstStyle/>
          <a:p>
            <a:pPr marL="0" indent="0">
              <a:buNone/>
            </a:pPr>
            <a:r>
              <a:rPr lang="en-US" sz="3000" dirty="0"/>
              <a:t>Benefit Groups</a:t>
            </a:r>
          </a:p>
          <a:p>
            <a:pPr lvl="1"/>
            <a:r>
              <a:rPr lang="en-US" sz="2500" dirty="0"/>
              <a:t>Created based on:</a:t>
            </a:r>
          </a:p>
          <a:p>
            <a:pPr lvl="2"/>
            <a:r>
              <a:rPr lang="en-US" sz="2000" dirty="0"/>
              <a:t>Benefits Offered </a:t>
            </a:r>
          </a:p>
          <a:p>
            <a:pPr lvl="2"/>
            <a:r>
              <a:rPr lang="en-US" sz="2000" dirty="0"/>
              <a:t>Cost of Benefits Offered</a:t>
            </a:r>
          </a:p>
          <a:p>
            <a:pPr lvl="1"/>
            <a:r>
              <a:rPr lang="en-US" sz="2500" dirty="0"/>
              <a:t>List all applicable deductions – in order by:</a:t>
            </a:r>
          </a:p>
          <a:p>
            <a:pPr lvl="2"/>
            <a:r>
              <a:rPr lang="en-US" sz="2000" dirty="0"/>
              <a:t>Benefit Plan Type</a:t>
            </a:r>
          </a:p>
          <a:p>
            <a:pPr lvl="2"/>
            <a:r>
              <a:rPr lang="en-US" sz="2000" dirty="0"/>
              <a:t>Benefit Plan</a:t>
            </a:r>
          </a:p>
          <a:p>
            <a:pPr lvl="2"/>
            <a:r>
              <a:rPr lang="en-US" sz="2000" dirty="0"/>
              <a:t>Coverage Level</a:t>
            </a:r>
          </a:p>
          <a:p>
            <a:pPr lvl="1"/>
            <a:r>
              <a:rPr lang="en-US" sz="2500" dirty="0"/>
              <a:t>Set alternate codes</a:t>
            </a:r>
          </a:p>
          <a:p>
            <a:pPr lvl="2"/>
            <a:r>
              <a:rPr lang="en-US" sz="2000" dirty="0"/>
              <a:t>Pre/Post Tax, Preferred/Non-Preferred rates</a:t>
            </a:r>
          </a:p>
          <a:p>
            <a:pPr lvl="1"/>
            <a:r>
              <a:rPr lang="en-US" sz="2500" dirty="0"/>
              <a:t>Assign to Employee Job Assignment/Status</a:t>
            </a:r>
          </a:p>
          <a:p>
            <a:endParaRPr lang="en-US" dirty="0"/>
          </a:p>
        </p:txBody>
      </p:sp>
      <p:sp>
        <p:nvSpPr>
          <p:cNvPr id="3" name="Slide Number Placeholder 2">
            <a:extLst>
              <a:ext uri="{FF2B5EF4-FFF2-40B4-BE49-F238E27FC236}">
                <a16:creationId xmlns:a16="http://schemas.microsoft.com/office/drawing/2014/main" id="{4A0B8528-E83D-F30D-7208-9786C155FF10}"/>
              </a:ext>
            </a:extLst>
          </p:cNvPr>
          <p:cNvSpPr>
            <a:spLocks noGrp="1"/>
          </p:cNvSpPr>
          <p:nvPr>
            <p:ph type="sldNum" sz="quarter" idx="10"/>
          </p:nvPr>
        </p:nvSpPr>
        <p:spPr/>
        <p:txBody>
          <a:bodyPr/>
          <a:lstStyle/>
          <a:p>
            <a:fld id="{E01ABE7C-D557-4CAA-AC9E-0A55A9FE9F7F}" type="slidenum">
              <a:rPr lang="en-US" smtClean="0"/>
              <a:pPr/>
              <a:t>13</a:t>
            </a:fld>
            <a:endParaRPr lang="en-US" dirty="0"/>
          </a:p>
        </p:txBody>
      </p:sp>
      <p:sp>
        <p:nvSpPr>
          <p:cNvPr id="4" name="Content Placeholder 3">
            <a:extLst>
              <a:ext uri="{FF2B5EF4-FFF2-40B4-BE49-F238E27FC236}">
                <a16:creationId xmlns:a16="http://schemas.microsoft.com/office/drawing/2014/main" id="{C0205D3B-300E-DF4B-8F63-590D719E1CEB}"/>
              </a:ext>
            </a:extLst>
          </p:cNvPr>
          <p:cNvSpPr>
            <a:spLocks noGrp="1"/>
          </p:cNvSpPr>
          <p:nvPr>
            <p:ph sz="quarter" idx="11"/>
          </p:nvPr>
        </p:nvSpPr>
        <p:spPr/>
        <p:txBody>
          <a:bodyPr>
            <a:normAutofit/>
          </a:bodyPr>
          <a:lstStyle/>
          <a:p>
            <a:r>
              <a:rPr lang="en-US" dirty="0"/>
              <a:t>KeyNet Benefits Enrollment</a:t>
            </a:r>
          </a:p>
        </p:txBody>
      </p:sp>
    </p:spTree>
    <p:extLst>
      <p:ext uri="{BB962C8B-B14F-4D97-AF65-F5344CB8AC3E}">
        <p14:creationId xmlns:p14="http://schemas.microsoft.com/office/powerpoint/2010/main" val="2083105457"/>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785155" y="1066800"/>
            <a:ext cx="7772400" cy="5181600"/>
          </a:xfrm>
        </p:spPr>
        <p:txBody>
          <a:bodyPr/>
          <a:lstStyle/>
          <a:p>
            <a:pPr marL="0" indent="0">
              <a:buNone/>
            </a:pPr>
            <a:r>
              <a:rPr lang="en-US" sz="3000" dirty="0"/>
              <a:t>Deduction Codes</a:t>
            </a:r>
          </a:p>
          <a:p>
            <a:pPr lvl="1"/>
            <a:r>
              <a:rPr lang="en-US" sz="2500" dirty="0"/>
              <a:t>Attach to Benefit Plan/Plan Type</a:t>
            </a:r>
          </a:p>
          <a:p>
            <a:pPr lvl="1"/>
            <a:r>
              <a:rPr lang="en-US" sz="2500" dirty="0"/>
              <a:t>Create by Coverage level</a:t>
            </a:r>
          </a:p>
          <a:p>
            <a:pPr lvl="1"/>
            <a:r>
              <a:rPr lang="en-US" sz="2500" dirty="0"/>
              <a:t>Dependencies</a:t>
            </a:r>
          </a:p>
          <a:p>
            <a:pPr lvl="2"/>
            <a:r>
              <a:rPr lang="en-US" dirty="0"/>
              <a:t>Selection:</a:t>
            </a:r>
          </a:p>
          <a:p>
            <a:pPr lvl="3"/>
            <a:r>
              <a:rPr lang="en-US" dirty="0"/>
              <a:t>If you pick A, then you need to pick B</a:t>
            </a:r>
          </a:p>
          <a:p>
            <a:pPr lvl="3"/>
            <a:r>
              <a:rPr lang="en-US" dirty="0"/>
              <a:t>If you pick A, then you are not allowed to pick B</a:t>
            </a:r>
          </a:p>
          <a:p>
            <a:pPr lvl="2"/>
            <a:r>
              <a:rPr lang="en-US" dirty="0"/>
              <a:t>Coverage:</a:t>
            </a:r>
          </a:p>
          <a:p>
            <a:pPr lvl="3"/>
            <a:r>
              <a:rPr lang="en-US" dirty="0"/>
              <a:t>Cannot elect coverage greater than x times salary</a:t>
            </a:r>
          </a:p>
          <a:p>
            <a:pPr lvl="3"/>
            <a:r>
              <a:rPr lang="en-US" dirty="0"/>
              <a:t>Elected coverage must match the amount for another code</a:t>
            </a:r>
          </a:p>
          <a:p>
            <a:pPr lvl="3"/>
            <a:r>
              <a:rPr lang="en-US" dirty="0"/>
              <a:t>Elected coverage must not exceed % of another code</a:t>
            </a:r>
          </a:p>
          <a:p>
            <a:pPr lvl="3"/>
            <a:endParaRPr lang="en-US" dirty="0"/>
          </a:p>
        </p:txBody>
      </p:sp>
      <p:sp>
        <p:nvSpPr>
          <p:cNvPr id="3" name="Slide Number Placeholder 2"/>
          <p:cNvSpPr>
            <a:spLocks noGrp="1"/>
          </p:cNvSpPr>
          <p:nvPr>
            <p:ph type="sldNum" sz="quarter" idx="10"/>
          </p:nvPr>
        </p:nvSpPr>
        <p:spPr/>
        <p:txBody>
          <a:bodyPr/>
          <a:lstStyle/>
          <a:p>
            <a:fld id="{E01ABE7C-D557-4CAA-AC9E-0A55A9FE9F7F}" type="slidenum">
              <a:rPr lang="en-US" smtClean="0"/>
              <a:pPr/>
              <a:t>14</a:t>
            </a:fld>
            <a:endParaRPr lang="en-US" dirty="0"/>
          </a:p>
        </p:txBody>
      </p:sp>
      <p:sp>
        <p:nvSpPr>
          <p:cNvPr id="4" name="Content Placeholder 3"/>
          <p:cNvSpPr>
            <a:spLocks noGrp="1"/>
          </p:cNvSpPr>
          <p:nvPr>
            <p:ph sz="quarter" idx="11"/>
          </p:nvPr>
        </p:nvSpPr>
        <p:spPr/>
        <p:txBody>
          <a:bodyPr/>
          <a:lstStyle/>
          <a:p>
            <a:r>
              <a:rPr lang="en-US" dirty="0"/>
              <a:t>KeyNet Benefits Enrollment</a:t>
            </a:r>
          </a:p>
        </p:txBody>
      </p:sp>
    </p:spTree>
    <p:extLst>
      <p:ext uri="{BB962C8B-B14F-4D97-AF65-F5344CB8AC3E}">
        <p14:creationId xmlns:p14="http://schemas.microsoft.com/office/powerpoint/2010/main" val="4470424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817812" y="1396731"/>
            <a:ext cx="7772400" cy="4990873"/>
          </a:xfrm>
        </p:spPr>
        <p:txBody>
          <a:bodyPr/>
          <a:lstStyle/>
          <a:p>
            <a:pPr marL="457200" lvl="1" indent="-457200"/>
            <a:r>
              <a:rPr lang="en-US" sz="3000" dirty="0"/>
              <a:t>Deduction Code Dependencies</a:t>
            </a:r>
          </a:p>
          <a:p>
            <a:pPr lvl="2"/>
            <a:r>
              <a:rPr lang="en-US" sz="2500" dirty="0"/>
              <a:t>Other Restrictions:</a:t>
            </a:r>
          </a:p>
          <a:p>
            <a:pPr lvl="3"/>
            <a:r>
              <a:rPr lang="en-US" dirty="0"/>
              <a:t>No Other Restrictions</a:t>
            </a:r>
          </a:p>
          <a:p>
            <a:pPr lvl="3"/>
            <a:r>
              <a:rPr lang="en-US" dirty="0"/>
              <a:t>Not Eligible when Employee has Other Insurance</a:t>
            </a:r>
          </a:p>
          <a:p>
            <a:pPr lvl="3"/>
            <a:r>
              <a:rPr lang="en-US" dirty="0"/>
              <a:t>Valid Only with Selection of a Qualified HSA</a:t>
            </a:r>
          </a:p>
          <a:p>
            <a:pPr lvl="3"/>
            <a:r>
              <a:rPr lang="en-US" dirty="0"/>
              <a:t>Choose this Option when both (1) and (2) apply</a:t>
            </a:r>
          </a:p>
          <a:p>
            <a:pPr lvl="3"/>
            <a:r>
              <a:rPr lang="en-US" dirty="0"/>
              <a:t>Life Insurance Waiver Necessary if Married &amp; Spouse is Not Primary</a:t>
            </a:r>
          </a:p>
          <a:p>
            <a:r>
              <a:rPr lang="en-US" sz="3000" dirty="0"/>
              <a:t>Fee Codes</a:t>
            </a:r>
          </a:p>
          <a:p>
            <a:pPr lvl="2"/>
            <a:r>
              <a:rPr lang="en-US" sz="2000" dirty="0"/>
              <a:t>Additional deduction codes added to the employee based on certain criteria met on this code</a:t>
            </a:r>
          </a:p>
          <a:p>
            <a:pPr lvl="2"/>
            <a:r>
              <a:rPr lang="en-US" sz="2000" dirty="0"/>
              <a:t>HRA Fee, annual or per pay benefit amount</a:t>
            </a:r>
          </a:p>
        </p:txBody>
      </p:sp>
      <p:sp>
        <p:nvSpPr>
          <p:cNvPr id="3" name="Slide Number Placeholder 2"/>
          <p:cNvSpPr>
            <a:spLocks noGrp="1"/>
          </p:cNvSpPr>
          <p:nvPr>
            <p:ph type="sldNum" sz="quarter" idx="10"/>
          </p:nvPr>
        </p:nvSpPr>
        <p:spPr/>
        <p:txBody>
          <a:bodyPr/>
          <a:lstStyle/>
          <a:p>
            <a:fld id="{E01ABE7C-D557-4CAA-AC9E-0A55A9FE9F7F}" type="slidenum">
              <a:rPr lang="en-US" smtClean="0"/>
              <a:pPr/>
              <a:t>15</a:t>
            </a:fld>
            <a:endParaRPr lang="en-US" dirty="0"/>
          </a:p>
        </p:txBody>
      </p:sp>
      <p:sp>
        <p:nvSpPr>
          <p:cNvPr id="4" name="Content Placeholder 3"/>
          <p:cNvSpPr>
            <a:spLocks noGrp="1"/>
          </p:cNvSpPr>
          <p:nvPr>
            <p:ph sz="quarter" idx="11"/>
          </p:nvPr>
        </p:nvSpPr>
        <p:spPr/>
        <p:txBody>
          <a:bodyPr/>
          <a:lstStyle/>
          <a:p>
            <a:r>
              <a:rPr lang="en-US" dirty="0"/>
              <a:t>KeyNet Benefits Enrollment</a:t>
            </a:r>
          </a:p>
        </p:txBody>
      </p:sp>
    </p:spTree>
    <p:extLst>
      <p:ext uri="{BB962C8B-B14F-4D97-AF65-F5344CB8AC3E}">
        <p14:creationId xmlns:p14="http://schemas.microsoft.com/office/powerpoint/2010/main" val="175056384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17812" y="971474"/>
            <a:ext cx="7772400" cy="5200727"/>
          </a:xfrm>
        </p:spPr>
        <p:txBody>
          <a:bodyPr>
            <a:normAutofit/>
          </a:bodyPr>
          <a:lstStyle/>
          <a:p>
            <a:pPr marL="0" indent="0">
              <a:buNone/>
            </a:pPr>
            <a:r>
              <a:rPr lang="en-US" sz="3000" dirty="0"/>
              <a:t>New Year Benefits/Deductions </a:t>
            </a:r>
          </a:p>
          <a:p>
            <a:pPr marL="0" indent="0">
              <a:buNone/>
            </a:pPr>
            <a:r>
              <a:rPr lang="en-US" sz="2400" dirty="0"/>
              <a:t>	</a:t>
            </a:r>
            <a:endParaRPr lang="en-US" sz="3200" dirty="0"/>
          </a:p>
          <a:p>
            <a:pPr marL="457200" lvl="1" indent="0" defTabSz="858838">
              <a:buNone/>
              <a:tabLst>
                <a:tab pos="4284663" algn="l"/>
              </a:tabLst>
            </a:pPr>
            <a:r>
              <a:rPr lang="en-US" sz="2400" dirty="0"/>
              <a:t>	</a:t>
            </a:r>
          </a:p>
          <a:p>
            <a:pPr marL="457200" lvl="1" indent="0" defTabSz="858838">
              <a:buNone/>
              <a:tabLst>
                <a:tab pos="4284663" algn="l"/>
              </a:tabLst>
            </a:pPr>
            <a:r>
              <a:rPr lang="en-US" sz="2400" dirty="0"/>
              <a:t>	</a:t>
            </a:r>
          </a:p>
          <a:p>
            <a:pPr marL="457200" lvl="1" indent="0" defTabSz="858838">
              <a:buNone/>
              <a:tabLst>
                <a:tab pos="4284663" algn="l"/>
              </a:tabLst>
            </a:pPr>
            <a:r>
              <a:rPr lang="en-US" sz="2400" dirty="0"/>
              <a:t>		</a:t>
            </a:r>
            <a:endParaRPr lang="en-US" sz="1800" dirty="0"/>
          </a:p>
        </p:txBody>
      </p:sp>
      <p:sp>
        <p:nvSpPr>
          <p:cNvPr id="4" name="Slide Number Placeholder 3"/>
          <p:cNvSpPr>
            <a:spLocks noGrp="1"/>
          </p:cNvSpPr>
          <p:nvPr>
            <p:ph type="sldNum" sz="quarter" idx="10"/>
          </p:nvPr>
        </p:nvSpPr>
        <p:spPr/>
        <p:txBody>
          <a:bodyPr/>
          <a:lstStyle/>
          <a:p>
            <a:fld id="{E01ABE7C-D557-4CAA-AC9E-0A55A9FE9F7F}" type="slidenum">
              <a:rPr lang="en-US" smtClean="0"/>
              <a:pPr/>
              <a:t>16</a:t>
            </a:fld>
            <a:endParaRPr lang="en-US" dirty="0"/>
          </a:p>
        </p:txBody>
      </p:sp>
      <p:sp>
        <p:nvSpPr>
          <p:cNvPr id="2" name="Title 1"/>
          <p:cNvSpPr>
            <a:spLocks noGrp="1"/>
          </p:cNvSpPr>
          <p:nvPr>
            <p:ph type="title" idx="4294967295"/>
          </p:nvPr>
        </p:nvSpPr>
        <p:spPr>
          <a:xfrm>
            <a:off x="2894012" y="76200"/>
            <a:ext cx="7772400" cy="990600"/>
          </a:xfrm>
          <a:prstGeom prst="rect">
            <a:avLst/>
          </a:prstGeom>
        </p:spPr>
        <p:txBody>
          <a:bodyPr anchor="ctr">
            <a:normAutofit/>
          </a:bodyPr>
          <a:lstStyle/>
          <a:p>
            <a:r>
              <a:rPr lang="en-US" dirty="0"/>
              <a:t>KeyNet Benefits Enrollment</a:t>
            </a:r>
          </a:p>
        </p:txBody>
      </p:sp>
      <p:pic>
        <p:nvPicPr>
          <p:cNvPr id="9" name="Picture 8">
            <a:extLst>
              <a:ext uri="{FF2B5EF4-FFF2-40B4-BE49-F238E27FC236}">
                <a16:creationId xmlns:a16="http://schemas.microsoft.com/office/drawing/2014/main" id="{0C7E987F-E774-DAC9-77B1-980976E331D5}"/>
              </a:ext>
            </a:extLst>
          </p:cNvPr>
          <p:cNvPicPr>
            <a:picLocks noChangeAspect="1"/>
          </p:cNvPicPr>
          <p:nvPr/>
        </p:nvPicPr>
        <p:blipFill>
          <a:blip r:embed="rId2"/>
          <a:srcRect t="85604"/>
          <a:stretch/>
        </p:blipFill>
        <p:spPr>
          <a:xfrm>
            <a:off x="6539231" y="1494528"/>
            <a:ext cx="3697513" cy="552528"/>
          </a:xfrm>
          <a:prstGeom prst="rect">
            <a:avLst/>
          </a:prstGeom>
          <a:ln w="12700">
            <a:solidFill>
              <a:schemeClr val="tx1"/>
            </a:solidFill>
          </a:ln>
        </p:spPr>
      </p:pic>
      <p:pic>
        <p:nvPicPr>
          <p:cNvPr id="6" name="Picture 5">
            <a:extLst>
              <a:ext uri="{FF2B5EF4-FFF2-40B4-BE49-F238E27FC236}">
                <a16:creationId xmlns:a16="http://schemas.microsoft.com/office/drawing/2014/main" id="{D5857765-87E5-60B7-0DC3-31080635BE77}"/>
              </a:ext>
            </a:extLst>
          </p:cNvPr>
          <p:cNvPicPr>
            <a:picLocks noChangeAspect="1"/>
          </p:cNvPicPr>
          <p:nvPr/>
        </p:nvPicPr>
        <p:blipFill>
          <a:blip r:embed="rId3"/>
          <a:stretch>
            <a:fillRect/>
          </a:stretch>
        </p:blipFill>
        <p:spPr>
          <a:xfrm>
            <a:off x="1818995" y="2057401"/>
            <a:ext cx="4565808" cy="3591923"/>
          </a:xfrm>
          <a:prstGeom prst="rect">
            <a:avLst/>
          </a:prstGeom>
          <a:ln>
            <a:solidFill>
              <a:schemeClr val="tx1"/>
            </a:solidFill>
          </a:ln>
        </p:spPr>
      </p:pic>
      <p:pic>
        <p:nvPicPr>
          <p:cNvPr id="11" name="Picture 10">
            <a:extLst>
              <a:ext uri="{FF2B5EF4-FFF2-40B4-BE49-F238E27FC236}">
                <a16:creationId xmlns:a16="http://schemas.microsoft.com/office/drawing/2014/main" id="{45744F84-A9C3-9946-23FF-F22BDD2BA7C0}"/>
              </a:ext>
            </a:extLst>
          </p:cNvPr>
          <p:cNvPicPr>
            <a:picLocks noChangeAspect="1"/>
          </p:cNvPicPr>
          <p:nvPr/>
        </p:nvPicPr>
        <p:blipFill>
          <a:blip r:embed="rId4"/>
          <a:stretch>
            <a:fillRect/>
          </a:stretch>
        </p:blipFill>
        <p:spPr>
          <a:xfrm>
            <a:off x="6192705" y="2961278"/>
            <a:ext cx="4177125" cy="3591923"/>
          </a:xfrm>
          <a:prstGeom prst="rect">
            <a:avLst/>
          </a:prstGeom>
          <a:ln w="12700">
            <a:solidFill>
              <a:schemeClr val="tx1"/>
            </a:solidFill>
          </a:ln>
        </p:spPr>
      </p:pic>
      <p:sp>
        <p:nvSpPr>
          <p:cNvPr id="7" name="Rectangle 6">
            <a:extLst>
              <a:ext uri="{FF2B5EF4-FFF2-40B4-BE49-F238E27FC236}">
                <a16:creationId xmlns:a16="http://schemas.microsoft.com/office/drawing/2014/main" id="{E66E929B-32B4-0C35-0A5B-1337A5C65AB2}"/>
              </a:ext>
            </a:extLst>
          </p:cNvPr>
          <p:cNvSpPr/>
          <p:nvPr/>
        </p:nvSpPr>
        <p:spPr bwMode="auto">
          <a:xfrm>
            <a:off x="2589212" y="5410200"/>
            <a:ext cx="838200" cy="152400"/>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imes New Roman" pitchFamily="18" charset="0"/>
            </a:endParaRPr>
          </a:p>
        </p:txBody>
      </p:sp>
      <p:sp>
        <p:nvSpPr>
          <p:cNvPr id="8" name="TextBox 7">
            <a:extLst>
              <a:ext uri="{FF2B5EF4-FFF2-40B4-BE49-F238E27FC236}">
                <a16:creationId xmlns:a16="http://schemas.microsoft.com/office/drawing/2014/main" id="{81F3EA48-2A12-E0AF-DD6C-57DF63D064B8}"/>
              </a:ext>
            </a:extLst>
          </p:cNvPr>
          <p:cNvSpPr txBox="1"/>
          <p:nvPr/>
        </p:nvSpPr>
        <p:spPr>
          <a:xfrm>
            <a:off x="2752658" y="5638801"/>
            <a:ext cx="3505200" cy="1200329"/>
          </a:xfrm>
          <a:prstGeom prst="rect">
            <a:avLst/>
          </a:prstGeom>
          <a:noFill/>
        </p:spPr>
        <p:txBody>
          <a:bodyPr wrap="square" rtlCol="0">
            <a:spAutoFit/>
          </a:bodyPr>
          <a:lstStyle/>
          <a:p>
            <a:pPr marL="57150" indent="0">
              <a:spcBef>
                <a:spcPts val="0"/>
              </a:spcBef>
              <a:buNone/>
            </a:pPr>
            <a:r>
              <a:rPr lang="en-US" sz="1800" kern="0" dirty="0"/>
              <a:t>Fee Code - Zoom will take you to Deduction and Benefit Code Maintenance where you will set up the cost to the employee.</a:t>
            </a:r>
          </a:p>
        </p:txBody>
      </p:sp>
      <p:sp>
        <p:nvSpPr>
          <p:cNvPr id="10" name="Rectangle 9">
            <a:extLst>
              <a:ext uri="{FF2B5EF4-FFF2-40B4-BE49-F238E27FC236}">
                <a16:creationId xmlns:a16="http://schemas.microsoft.com/office/drawing/2014/main" id="{85F95902-2470-CED3-0BA5-6C92F1EC34FB}"/>
              </a:ext>
            </a:extLst>
          </p:cNvPr>
          <p:cNvSpPr/>
          <p:nvPr/>
        </p:nvSpPr>
        <p:spPr bwMode="auto">
          <a:xfrm>
            <a:off x="4429058" y="2961278"/>
            <a:ext cx="1687446" cy="315323"/>
          </a:xfrm>
          <a:prstGeom prst="rect">
            <a:avLst/>
          </a:prstGeom>
          <a:noFill/>
          <a:ln w="285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121566050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DA274D9-302B-BDC4-FEA0-29C1F40FDB5A}"/>
              </a:ext>
            </a:extLst>
          </p:cNvPr>
          <p:cNvSpPr>
            <a:spLocks noGrp="1"/>
          </p:cNvSpPr>
          <p:nvPr>
            <p:ph idx="1"/>
          </p:nvPr>
        </p:nvSpPr>
        <p:spPr>
          <a:xfrm>
            <a:off x="2817812" y="1144587"/>
            <a:ext cx="7772400" cy="5181600"/>
          </a:xfrm>
        </p:spPr>
        <p:txBody>
          <a:bodyPr/>
          <a:lstStyle/>
          <a:p>
            <a:pPr marL="457200" lvl="1" indent="0">
              <a:buNone/>
            </a:pPr>
            <a:endParaRPr lang="en-US" dirty="0"/>
          </a:p>
          <a:p>
            <a:endParaRPr lang="en-US" dirty="0"/>
          </a:p>
        </p:txBody>
      </p:sp>
      <p:sp>
        <p:nvSpPr>
          <p:cNvPr id="3" name="Slide Number Placeholder 2">
            <a:extLst>
              <a:ext uri="{FF2B5EF4-FFF2-40B4-BE49-F238E27FC236}">
                <a16:creationId xmlns:a16="http://schemas.microsoft.com/office/drawing/2014/main" id="{9E280C35-7F95-CF37-CCE4-BC251591D5DA}"/>
              </a:ext>
            </a:extLst>
          </p:cNvPr>
          <p:cNvSpPr>
            <a:spLocks noGrp="1"/>
          </p:cNvSpPr>
          <p:nvPr>
            <p:ph type="sldNum" sz="quarter" idx="10"/>
          </p:nvPr>
        </p:nvSpPr>
        <p:spPr/>
        <p:txBody>
          <a:bodyPr/>
          <a:lstStyle/>
          <a:p>
            <a:fld id="{E01ABE7C-D557-4CAA-AC9E-0A55A9FE9F7F}" type="slidenum">
              <a:rPr lang="en-US" smtClean="0"/>
              <a:pPr/>
              <a:t>17</a:t>
            </a:fld>
            <a:endParaRPr lang="en-US" dirty="0"/>
          </a:p>
        </p:txBody>
      </p:sp>
      <p:sp>
        <p:nvSpPr>
          <p:cNvPr id="4" name="Content Placeholder 3">
            <a:extLst>
              <a:ext uri="{FF2B5EF4-FFF2-40B4-BE49-F238E27FC236}">
                <a16:creationId xmlns:a16="http://schemas.microsoft.com/office/drawing/2014/main" id="{5B28D81E-AED3-C5F8-160A-4FAC98FC639D}"/>
              </a:ext>
            </a:extLst>
          </p:cNvPr>
          <p:cNvSpPr>
            <a:spLocks noGrp="1"/>
          </p:cNvSpPr>
          <p:nvPr>
            <p:ph sz="quarter" idx="11"/>
          </p:nvPr>
        </p:nvSpPr>
        <p:spPr/>
        <p:txBody>
          <a:bodyPr/>
          <a:lstStyle/>
          <a:p>
            <a:r>
              <a:rPr lang="en-US" dirty="0"/>
              <a:t>KeyNet Benefits Enrollment</a:t>
            </a:r>
          </a:p>
        </p:txBody>
      </p:sp>
      <p:pic>
        <p:nvPicPr>
          <p:cNvPr id="7" name="Picture 6">
            <a:extLst>
              <a:ext uri="{FF2B5EF4-FFF2-40B4-BE49-F238E27FC236}">
                <a16:creationId xmlns:a16="http://schemas.microsoft.com/office/drawing/2014/main" id="{EA44FB35-AC87-D4F1-8423-8A9A520ACBC4}"/>
              </a:ext>
            </a:extLst>
          </p:cNvPr>
          <p:cNvPicPr>
            <a:picLocks noChangeAspect="1"/>
          </p:cNvPicPr>
          <p:nvPr/>
        </p:nvPicPr>
        <p:blipFill>
          <a:blip r:embed="rId2"/>
          <a:stretch>
            <a:fillRect/>
          </a:stretch>
        </p:blipFill>
        <p:spPr>
          <a:xfrm>
            <a:off x="3427413" y="1277471"/>
            <a:ext cx="6392231" cy="4876140"/>
          </a:xfrm>
          <a:prstGeom prst="rect">
            <a:avLst/>
          </a:prstGeom>
          <a:ln>
            <a:solidFill>
              <a:schemeClr val="tx1"/>
            </a:solidFill>
          </a:ln>
        </p:spPr>
      </p:pic>
    </p:spTree>
    <p:extLst>
      <p:ext uri="{BB962C8B-B14F-4D97-AF65-F5344CB8AC3E}">
        <p14:creationId xmlns:p14="http://schemas.microsoft.com/office/powerpoint/2010/main" val="746148888"/>
      </p:ext>
    </p:extLst>
  </p:cSld>
  <p:clrMapOvr>
    <a:masterClrMapping/>
  </p:clrMapOvr>
  <p:transition spd="slow">
    <p:randomBar dir="ver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292FE5B8-EF12-6DE6-22C3-7F6EFD51F37D}"/>
              </a:ext>
            </a:extLst>
          </p:cNvPr>
          <p:cNvPicPr>
            <a:picLocks noChangeAspect="1"/>
          </p:cNvPicPr>
          <p:nvPr/>
        </p:nvPicPr>
        <p:blipFill>
          <a:blip r:embed="rId2"/>
          <a:stretch>
            <a:fillRect/>
          </a:stretch>
        </p:blipFill>
        <p:spPr>
          <a:xfrm>
            <a:off x="3698636" y="1725207"/>
            <a:ext cx="6010752" cy="4863853"/>
          </a:xfrm>
          <a:prstGeom prst="rect">
            <a:avLst/>
          </a:prstGeom>
          <a:ln>
            <a:solidFill>
              <a:schemeClr val="tx1"/>
            </a:solidFill>
          </a:ln>
        </p:spPr>
      </p:pic>
      <p:sp>
        <p:nvSpPr>
          <p:cNvPr id="2" name="Content Placeholder 1">
            <a:extLst>
              <a:ext uri="{FF2B5EF4-FFF2-40B4-BE49-F238E27FC236}">
                <a16:creationId xmlns:a16="http://schemas.microsoft.com/office/drawing/2014/main" id="{A6EEEF7B-E028-748C-68D0-DBD23457B4FE}"/>
              </a:ext>
            </a:extLst>
          </p:cNvPr>
          <p:cNvSpPr>
            <a:spLocks noGrp="1"/>
          </p:cNvSpPr>
          <p:nvPr>
            <p:ph idx="1"/>
          </p:nvPr>
        </p:nvSpPr>
        <p:spPr>
          <a:xfrm>
            <a:off x="2817812" y="1143000"/>
            <a:ext cx="7772400" cy="5181600"/>
          </a:xfrm>
        </p:spPr>
        <p:txBody>
          <a:bodyPr/>
          <a:lstStyle/>
          <a:p>
            <a:r>
              <a:rPr lang="en-US" sz="3000" dirty="0"/>
              <a:t>Benefit Enrollment System Parameters</a:t>
            </a:r>
          </a:p>
        </p:txBody>
      </p:sp>
      <p:sp>
        <p:nvSpPr>
          <p:cNvPr id="3" name="Slide Number Placeholder 2">
            <a:extLst>
              <a:ext uri="{FF2B5EF4-FFF2-40B4-BE49-F238E27FC236}">
                <a16:creationId xmlns:a16="http://schemas.microsoft.com/office/drawing/2014/main" id="{87B47A97-2E9D-B81D-CB6E-E773456695F2}"/>
              </a:ext>
            </a:extLst>
          </p:cNvPr>
          <p:cNvSpPr>
            <a:spLocks noGrp="1"/>
          </p:cNvSpPr>
          <p:nvPr>
            <p:ph type="sldNum" sz="quarter" idx="10"/>
          </p:nvPr>
        </p:nvSpPr>
        <p:spPr/>
        <p:txBody>
          <a:bodyPr/>
          <a:lstStyle/>
          <a:p>
            <a:fld id="{E01ABE7C-D557-4CAA-AC9E-0A55A9FE9F7F}" type="slidenum">
              <a:rPr lang="en-US" smtClean="0"/>
              <a:pPr/>
              <a:t>18</a:t>
            </a:fld>
            <a:endParaRPr lang="en-US" dirty="0"/>
          </a:p>
        </p:txBody>
      </p:sp>
      <p:sp>
        <p:nvSpPr>
          <p:cNvPr id="4" name="Content Placeholder 3">
            <a:extLst>
              <a:ext uri="{FF2B5EF4-FFF2-40B4-BE49-F238E27FC236}">
                <a16:creationId xmlns:a16="http://schemas.microsoft.com/office/drawing/2014/main" id="{414FE72E-EF84-15D9-0687-D83CF3382D16}"/>
              </a:ext>
            </a:extLst>
          </p:cNvPr>
          <p:cNvSpPr>
            <a:spLocks noGrp="1"/>
          </p:cNvSpPr>
          <p:nvPr>
            <p:ph sz="quarter" idx="11"/>
          </p:nvPr>
        </p:nvSpPr>
        <p:spPr/>
        <p:txBody>
          <a:bodyPr/>
          <a:lstStyle/>
          <a:p>
            <a:r>
              <a:rPr lang="en-US" dirty="0"/>
              <a:t>KeyNet Benefits Enrollment</a:t>
            </a:r>
          </a:p>
        </p:txBody>
      </p:sp>
      <p:sp>
        <p:nvSpPr>
          <p:cNvPr id="5" name="Arrow: Left 4">
            <a:extLst>
              <a:ext uri="{FF2B5EF4-FFF2-40B4-BE49-F238E27FC236}">
                <a16:creationId xmlns:a16="http://schemas.microsoft.com/office/drawing/2014/main" id="{22915D2A-AAA1-8A37-C100-18FBA2AF5225}"/>
              </a:ext>
            </a:extLst>
          </p:cNvPr>
          <p:cNvSpPr/>
          <p:nvPr/>
        </p:nvSpPr>
        <p:spPr bwMode="auto">
          <a:xfrm>
            <a:off x="9578300" y="3824900"/>
            <a:ext cx="381000" cy="332232"/>
          </a:xfrm>
          <a:prstGeom prst="lef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imes New Roman" pitchFamily="18" charset="0"/>
            </a:endParaRPr>
          </a:p>
        </p:txBody>
      </p:sp>
      <p:sp>
        <p:nvSpPr>
          <p:cNvPr id="7" name="Arrow: Up 6">
            <a:extLst>
              <a:ext uri="{FF2B5EF4-FFF2-40B4-BE49-F238E27FC236}">
                <a16:creationId xmlns:a16="http://schemas.microsoft.com/office/drawing/2014/main" id="{F7002FC4-552B-3424-4A03-A1C76515AC2D}"/>
              </a:ext>
            </a:extLst>
          </p:cNvPr>
          <p:cNvSpPr/>
          <p:nvPr/>
        </p:nvSpPr>
        <p:spPr bwMode="auto">
          <a:xfrm rot="7404109">
            <a:off x="7573670" y="3218914"/>
            <a:ext cx="228600" cy="381000"/>
          </a:xfrm>
          <a:prstGeom prst="up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imes New Roman" pitchFamily="18" charset="0"/>
            </a:endParaRPr>
          </a:p>
        </p:txBody>
      </p:sp>
      <p:sp>
        <p:nvSpPr>
          <p:cNvPr id="12" name="Arrow: Left 11">
            <a:extLst>
              <a:ext uri="{FF2B5EF4-FFF2-40B4-BE49-F238E27FC236}">
                <a16:creationId xmlns:a16="http://schemas.microsoft.com/office/drawing/2014/main" id="{EE8F6746-17F4-5F9A-F668-9EEF95745047}"/>
              </a:ext>
            </a:extLst>
          </p:cNvPr>
          <p:cNvSpPr/>
          <p:nvPr/>
        </p:nvSpPr>
        <p:spPr bwMode="auto">
          <a:xfrm>
            <a:off x="9578300" y="4629655"/>
            <a:ext cx="501162" cy="318516"/>
          </a:xfrm>
          <a:prstGeom prst="lef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25532202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1460AAF-9C1F-776A-ECC8-BA9266215B50}"/>
              </a:ext>
            </a:extLst>
          </p:cNvPr>
          <p:cNvSpPr>
            <a:spLocks noGrp="1"/>
          </p:cNvSpPr>
          <p:nvPr>
            <p:ph type="sldNum" sz="quarter" idx="10"/>
          </p:nvPr>
        </p:nvSpPr>
        <p:spPr/>
        <p:txBody>
          <a:bodyPr/>
          <a:lstStyle/>
          <a:p>
            <a:fld id="{E01ABE7C-D557-4CAA-AC9E-0A55A9FE9F7F}" type="slidenum">
              <a:rPr lang="en-US" smtClean="0"/>
              <a:pPr/>
              <a:t>19</a:t>
            </a:fld>
            <a:endParaRPr lang="en-US" dirty="0"/>
          </a:p>
        </p:txBody>
      </p:sp>
      <p:sp>
        <p:nvSpPr>
          <p:cNvPr id="4" name="Content Placeholder 3">
            <a:extLst>
              <a:ext uri="{FF2B5EF4-FFF2-40B4-BE49-F238E27FC236}">
                <a16:creationId xmlns:a16="http://schemas.microsoft.com/office/drawing/2014/main" id="{40351801-17C0-1ADB-4424-E779A1405D11}"/>
              </a:ext>
            </a:extLst>
          </p:cNvPr>
          <p:cNvSpPr>
            <a:spLocks noGrp="1"/>
          </p:cNvSpPr>
          <p:nvPr>
            <p:ph sz="quarter" idx="11"/>
          </p:nvPr>
        </p:nvSpPr>
        <p:spPr/>
        <p:txBody>
          <a:bodyPr/>
          <a:lstStyle/>
          <a:p>
            <a:r>
              <a:rPr lang="en-US" dirty="0"/>
              <a:t>KeyNet Benefits Enrollment</a:t>
            </a:r>
          </a:p>
        </p:txBody>
      </p:sp>
      <p:pic>
        <p:nvPicPr>
          <p:cNvPr id="6" name="Picture 5">
            <a:extLst>
              <a:ext uri="{FF2B5EF4-FFF2-40B4-BE49-F238E27FC236}">
                <a16:creationId xmlns:a16="http://schemas.microsoft.com/office/drawing/2014/main" id="{F791A61A-B62B-ACD4-F08B-34559A00BB0B}"/>
              </a:ext>
            </a:extLst>
          </p:cNvPr>
          <p:cNvPicPr>
            <a:picLocks noChangeAspect="1"/>
          </p:cNvPicPr>
          <p:nvPr/>
        </p:nvPicPr>
        <p:blipFill>
          <a:blip r:embed="rId2"/>
          <a:stretch>
            <a:fillRect/>
          </a:stretch>
        </p:blipFill>
        <p:spPr>
          <a:xfrm>
            <a:off x="3284060" y="1385533"/>
            <a:ext cx="6839905" cy="5077534"/>
          </a:xfrm>
          <a:prstGeom prst="rect">
            <a:avLst/>
          </a:prstGeom>
          <a:ln>
            <a:solidFill>
              <a:schemeClr val="tx1"/>
            </a:solidFill>
          </a:ln>
        </p:spPr>
      </p:pic>
    </p:spTree>
    <p:extLst>
      <p:ext uri="{BB962C8B-B14F-4D97-AF65-F5344CB8AC3E}">
        <p14:creationId xmlns:p14="http://schemas.microsoft.com/office/powerpoint/2010/main" val="1422097348"/>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2817812" y="1288974"/>
            <a:ext cx="7772400" cy="4850425"/>
          </a:xfrm>
        </p:spPr>
        <p:txBody>
          <a:bodyPr/>
          <a:lstStyle/>
          <a:p>
            <a:r>
              <a:rPr lang="en-US" sz="3000" dirty="0"/>
              <a:t>Annual Open Enrollment</a:t>
            </a:r>
          </a:p>
          <a:p>
            <a:r>
              <a:rPr lang="en-US" sz="3000" dirty="0"/>
              <a:t>Benefit Enrollment for New Hires</a:t>
            </a:r>
          </a:p>
          <a:p>
            <a:r>
              <a:rPr lang="en-US" sz="3000" dirty="0"/>
              <a:t>Qualifying Life Changing events</a:t>
            </a:r>
          </a:p>
          <a:p>
            <a:pPr lvl="2"/>
            <a:r>
              <a:rPr lang="en-US" sz="2500" dirty="0"/>
              <a:t>Send emails from Employee Portal to alert Benefit office (Setup KeyMail)</a:t>
            </a:r>
          </a:p>
          <a:p>
            <a:pPr lvl="2"/>
            <a:r>
              <a:rPr lang="en-US" sz="2500" dirty="0"/>
              <a:t>Define codes in ‘EVENTS’ table</a:t>
            </a:r>
          </a:p>
          <a:p>
            <a:pPr lvl="2"/>
            <a:r>
              <a:rPr lang="en-US" sz="2500" dirty="0"/>
              <a:t>Set allowed changes by Benefit Plan</a:t>
            </a:r>
          </a:p>
          <a:p>
            <a:r>
              <a:rPr lang="en-US" sz="3000" dirty="0"/>
              <a:t>Can also be used for acknowledgement of annual notices, handbooks, policies, etc.</a:t>
            </a:r>
          </a:p>
        </p:txBody>
      </p:sp>
      <p:sp>
        <p:nvSpPr>
          <p:cNvPr id="3" name="Slide Number Placeholder 2"/>
          <p:cNvSpPr>
            <a:spLocks noGrp="1"/>
          </p:cNvSpPr>
          <p:nvPr>
            <p:ph type="sldNum" sz="quarter" idx="10"/>
          </p:nvPr>
        </p:nvSpPr>
        <p:spPr/>
        <p:txBody>
          <a:bodyPr/>
          <a:lstStyle/>
          <a:p>
            <a:fld id="{E01ABE7C-D557-4CAA-AC9E-0A55A9FE9F7F}" type="slidenum">
              <a:rPr lang="en-US" smtClean="0"/>
              <a:pPr/>
              <a:t>2</a:t>
            </a:fld>
            <a:endParaRPr lang="en-US" dirty="0"/>
          </a:p>
        </p:txBody>
      </p:sp>
      <p:sp>
        <p:nvSpPr>
          <p:cNvPr id="6" name="Content Placeholder 5"/>
          <p:cNvSpPr>
            <a:spLocks noGrp="1"/>
          </p:cNvSpPr>
          <p:nvPr>
            <p:ph sz="quarter" idx="11"/>
          </p:nvPr>
        </p:nvSpPr>
        <p:spPr/>
        <p:txBody>
          <a:bodyPr/>
          <a:lstStyle/>
          <a:p>
            <a:r>
              <a:rPr lang="en-US" dirty="0"/>
              <a:t>KeyNet Benefits Enrollment</a:t>
            </a:r>
          </a:p>
        </p:txBody>
      </p:sp>
    </p:spTree>
    <p:extLst>
      <p:ext uri="{BB962C8B-B14F-4D97-AF65-F5344CB8AC3E}">
        <p14:creationId xmlns:p14="http://schemas.microsoft.com/office/powerpoint/2010/main" val="260754988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E01ABE7C-D557-4CAA-AC9E-0A55A9FE9F7F}" type="slidenum">
              <a:rPr lang="en-US" smtClean="0"/>
              <a:pPr/>
              <a:t>20</a:t>
            </a:fld>
            <a:endParaRPr lang="en-US" dirty="0"/>
          </a:p>
        </p:txBody>
      </p:sp>
      <p:sp>
        <p:nvSpPr>
          <p:cNvPr id="4" name="Content Placeholder 3"/>
          <p:cNvSpPr>
            <a:spLocks noGrp="1"/>
          </p:cNvSpPr>
          <p:nvPr>
            <p:ph sz="quarter" idx="11"/>
          </p:nvPr>
        </p:nvSpPr>
        <p:spPr>
          <a:xfrm>
            <a:off x="2817812" y="304800"/>
            <a:ext cx="7772400" cy="990600"/>
          </a:xfrm>
        </p:spPr>
        <p:txBody>
          <a:bodyPr/>
          <a:lstStyle/>
          <a:p>
            <a:r>
              <a:rPr lang="en-US" dirty="0"/>
              <a:t>KeyNet Benefits Enrollment</a:t>
            </a:r>
          </a:p>
        </p:txBody>
      </p:sp>
      <p:pic>
        <p:nvPicPr>
          <p:cNvPr id="8" name="Picture 7">
            <a:extLst>
              <a:ext uri="{FF2B5EF4-FFF2-40B4-BE49-F238E27FC236}">
                <a16:creationId xmlns:a16="http://schemas.microsoft.com/office/drawing/2014/main" id="{90FAFAEE-FB3F-35A2-D99F-9C4F8A2042D1}"/>
              </a:ext>
            </a:extLst>
          </p:cNvPr>
          <p:cNvPicPr>
            <a:picLocks noChangeAspect="1"/>
          </p:cNvPicPr>
          <p:nvPr/>
        </p:nvPicPr>
        <p:blipFill>
          <a:blip r:embed="rId2"/>
          <a:stretch>
            <a:fillRect/>
          </a:stretch>
        </p:blipFill>
        <p:spPr>
          <a:xfrm>
            <a:off x="3265008" y="1331260"/>
            <a:ext cx="6504121" cy="4917141"/>
          </a:xfrm>
          <a:prstGeom prst="rect">
            <a:avLst/>
          </a:prstGeom>
          <a:ln>
            <a:solidFill>
              <a:schemeClr val="tx1"/>
            </a:solidFill>
          </a:ln>
        </p:spPr>
      </p:pic>
    </p:spTree>
    <p:extLst>
      <p:ext uri="{BB962C8B-B14F-4D97-AF65-F5344CB8AC3E}">
        <p14:creationId xmlns:p14="http://schemas.microsoft.com/office/powerpoint/2010/main" val="2525040287"/>
      </p:ext>
    </p:extLst>
  </p:cSld>
  <p:clrMapOvr>
    <a:masterClrMapping/>
  </p:clrMapOvr>
  <p:transition spd="slow">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cstate="print"/>
          <a:stretch>
            <a:fillRect/>
          </a:stretch>
        </p:blipFill>
        <p:spPr>
          <a:xfrm>
            <a:off x="3539743" y="1844488"/>
            <a:ext cx="6328538" cy="4686300"/>
          </a:xfrm>
          <a:prstGeom prst="rect">
            <a:avLst/>
          </a:prstGeom>
          <a:ln>
            <a:solidFill>
              <a:schemeClr val="tx1"/>
            </a:solidFill>
          </a:ln>
        </p:spPr>
      </p:pic>
      <p:sp>
        <p:nvSpPr>
          <p:cNvPr id="3" name="Slide Number Placeholder 2"/>
          <p:cNvSpPr>
            <a:spLocks noGrp="1"/>
          </p:cNvSpPr>
          <p:nvPr>
            <p:ph type="sldNum" sz="quarter" idx="10"/>
          </p:nvPr>
        </p:nvSpPr>
        <p:spPr/>
        <p:txBody>
          <a:bodyPr/>
          <a:lstStyle/>
          <a:p>
            <a:fld id="{E01ABE7C-D557-4CAA-AC9E-0A55A9FE9F7F}" type="slidenum">
              <a:rPr lang="en-US" smtClean="0"/>
              <a:pPr/>
              <a:t>21</a:t>
            </a:fld>
            <a:endParaRPr lang="en-US" dirty="0"/>
          </a:p>
        </p:txBody>
      </p:sp>
      <p:sp>
        <p:nvSpPr>
          <p:cNvPr id="4" name="Content Placeholder 3"/>
          <p:cNvSpPr>
            <a:spLocks noGrp="1"/>
          </p:cNvSpPr>
          <p:nvPr>
            <p:ph sz="quarter" idx="11"/>
          </p:nvPr>
        </p:nvSpPr>
        <p:spPr>
          <a:xfrm>
            <a:off x="2817812" y="235367"/>
            <a:ext cx="7772400" cy="877529"/>
          </a:xfrm>
        </p:spPr>
        <p:txBody>
          <a:bodyPr>
            <a:normAutofit/>
          </a:bodyPr>
          <a:lstStyle/>
          <a:p>
            <a:r>
              <a:rPr lang="en-US" dirty="0"/>
              <a:t>KeyNet Benefits Enrollment</a:t>
            </a:r>
          </a:p>
        </p:txBody>
      </p:sp>
      <p:sp>
        <p:nvSpPr>
          <p:cNvPr id="6" name="TextBox 5">
            <a:extLst>
              <a:ext uri="{FF2B5EF4-FFF2-40B4-BE49-F238E27FC236}">
                <a16:creationId xmlns:a16="http://schemas.microsoft.com/office/drawing/2014/main" id="{77F3B3EC-0064-234B-31E3-84688394DAEC}"/>
              </a:ext>
            </a:extLst>
          </p:cNvPr>
          <p:cNvSpPr txBox="1"/>
          <p:nvPr/>
        </p:nvSpPr>
        <p:spPr>
          <a:xfrm>
            <a:off x="2817812" y="1108413"/>
            <a:ext cx="4982496" cy="553998"/>
          </a:xfrm>
          <a:prstGeom prst="rect">
            <a:avLst/>
          </a:prstGeom>
          <a:noFill/>
        </p:spPr>
        <p:txBody>
          <a:bodyPr wrap="square">
            <a:spAutoFit/>
          </a:bodyPr>
          <a:lstStyle/>
          <a:p>
            <a:pPr>
              <a:spcBef>
                <a:spcPct val="20000"/>
              </a:spcBef>
              <a:buClr>
                <a:schemeClr val="accent2"/>
              </a:buClr>
            </a:pPr>
            <a:r>
              <a:rPr kumimoji="1" lang="en-US" sz="3000" kern="0" dirty="0">
                <a:solidFill>
                  <a:schemeClr val="accent6">
                    <a:lumMod val="75000"/>
                  </a:schemeClr>
                </a:solidFill>
                <a:latin typeface="+mn-lt"/>
              </a:rPr>
              <a:t>Rollover Options</a:t>
            </a:r>
          </a:p>
        </p:txBody>
      </p:sp>
    </p:spTree>
    <p:extLst>
      <p:ext uri="{BB962C8B-B14F-4D97-AF65-F5344CB8AC3E}">
        <p14:creationId xmlns:p14="http://schemas.microsoft.com/office/powerpoint/2010/main" val="331023837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497864" y="1314680"/>
            <a:ext cx="7924800" cy="5522120"/>
          </a:xfrm>
        </p:spPr>
        <p:txBody>
          <a:bodyPr/>
          <a:lstStyle/>
          <a:p>
            <a:pPr lvl="1"/>
            <a:r>
              <a:rPr lang="en-US" dirty="0"/>
              <a:t>Test (Benefits Only) – OE Reporting to Providers</a:t>
            </a:r>
          </a:p>
          <a:p>
            <a:pPr lvl="1"/>
            <a:r>
              <a:rPr lang="en-US" dirty="0"/>
              <a:t>Initial Roll  - Reset Tables…</a:t>
            </a:r>
          </a:p>
          <a:p>
            <a:pPr lvl="2"/>
            <a:r>
              <a:rPr lang="en-US" dirty="0"/>
              <a:t>Used one time only after Open Enrollment</a:t>
            </a:r>
          </a:p>
          <a:p>
            <a:pPr lvl="2"/>
            <a:r>
              <a:rPr lang="en-US" dirty="0"/>
              <a:t>Updates all tables – deductions, plans, groups, etc.</a:t>
            </a:r>
          </a:p>
          <a:p>
            <a:pPr lvl="2"/>
            <a:r>
              <a:rPr lang="en-US" dirty="0"/>
              <a:t>Inactivates all benefits for all employees</a:t>
            </a:r>
          </a:p>
          <a:p>
            <a:pPr lvl="2"/>
            <a:r>
              <a:rPr lang="en-US" dirty="0"/>
              <a:t>Updates deduction screens for employees enrolled</a:t>
            </a:r>
          </a:p>
          <a:p>
            <a:pPr lvl="2"/>
            <a:r>
              <a:rPr lang="en-US" dirty="0"/>
              <a:t>Creates Benefit records with an ‘OE’ status</a:t>
            </a:r>
          </a:p>
          <a:p>
            <a:pPr lvl="3"/>
            <a:r>
              <a:rPr lang="en-US" dirty="0"/>
              <a:t>Open Enrollment Exports can be run separately than current year exports</a:t>
            </a:r>
          </a:p>
          <a:p>
            <a:pPr lvl="3"/>
            <a:r>
              <a:rPr lang="en-US" dirty="0"/>
              <a:t>BES Parameter screen has option to move ‘OE’ to ‘A’ctive and will ‘I’nactivate current year records in the Benefit files</a:t>
            </a:r>
          </a:p>
          <a:p>
            <a:pPr lvl="1"/>
            <a:endParaRPr lang="en-US" dirty="0"/>
          </a:p>
        </p:txBody>
      </p:sp>
      <p:sp>
        <p:nvSpPr>
          <p:cNvPr id="3" name="Slide Number Placeholder 2"/>
          <p:cNvSpPr>
            <a:spLocks noGrp="1"/>
          </p:cNvSpPr>
          <p:nvPr>
            <p:ph type="sldNum" sz="quarter" idx="10"/>
          </p:nvPr>
        </p:nvSpPr>
        <p:spPr/>
        <p:txBody>
          <a:bodyPr/>
          <a:lstStyle/>
          <a:p>
            <a:fld id="{E01ABE7C-D557-4CAA-AC9E-0A55A9FE9F7F}" type="slidenum">
              <a:rPr lang="en-US" smtClean="0"/>
              <a:pPr/>
              <a:t>22</a:t>
            </a:fld>
            <a:endParaRPr lang="en-US" dirty="0"/>
          </a:p>
        </p:txBody>
      </p:sp>
      <p:sp>
        <p:nvSpPr>
          <p:cNvPr id="4" name="Content Placeholder 3"/>
          <p:cNvSpPr>
            <a:spLocks noGrp="1"/>
          </p:cNvSpPr>
          <p:nvPr>
            <p:ph sz="quarter" idx="11"/>
          </p:nvPr>
        </p:nvSpPr>
        <p:spPr/>
        <p:txBody>
          <a:bodyPr>
            <a:normAutofit/>
          </a:bodyPr>
          <a:lstStyle/>
          <a:p>
            <a:pPr algn="ctr"/>
            <a:r>
              <a:rPr lang="en-US" dirty="0"/>
              <a:t>KeyNet Benefits Enrollment</a:t>
            </a:r>
          </a:p>
        </p:txBody>
      </p:sp>
    </p:spTree>
    <p:extLst>
      <p:ext uri="{BB962C8B-B14F-4D97-AF65-F5344CB8AC3E}">
        <p14:creationId xmlns:p14="http://schemas.microsoft.com/office/powerpoint/2010/main" val="3767130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817812" y="1258093"/>
            <a:ext cx="7772400" cy="5522120"/>
          </a:xfrm>
        </p:spPr>
        <p:txBody>
          <a:bodyPr/>
          <a:lstStyle/>
          <a:p>
            <a:pPr lvl="1"/>
            <a:r>
              <a:rPr lang="en-US" dirty="0"/>
              <a:t>Supplemental Roll</a:t>
            </a:r>
          </a:p>
          <a:p>
            <a:pPr lvl="2"/>
            <a:r>
              <a:rPr lang="en-US" dirty="0"/>
              <a:t>Use if certain benefits from Open Enrollment need to update Employee records (Deductions) at a different time than all others</a:t>
            </a:r>
          </a:p>
          <a:p>
            <a:pPr lvl="1"/>
            <a:r>
              <a:rPr lang="en-US" dirty="0"/>
              <a:t>Current Year roll</a:t>
            </a:r>
          </a:p>
          <a:p>
            <a:pPr lvl="2"/>
            <a:r>
              <a:rPr lang="en-US" dirty="0"/>
              <a:t>Used throughout the year</a:t>
            </a:r>
          </a:p>
          <a:p>
            <a:pPr lvl="3"/>
            <a:r>
              <a:rPr lang="en-US" dirty="0"/>
              <a:t>Useful to run often (weekly) especially when the system does automatic/scheduled uploads to providers</a:t>
            </a:r>
          </a:p>
          <a:p>
            <a:pPr lvl="2"/>
            <a:r>
              <a:rPr lang="en-US" dirty="0"/>
              <a:t>Finds new or updated Enrollment records</a:t>
            </a:r>
          </a:p>
          <a:p>
            <a:pPr lvl="2"/>
            <a:r>
              <a:rPr lang="en-US" dirty="0"/>
              <a:t>Updates deduction screens and benefit screens for employees</a:t>
            </a:r>
          </a:p>
          <a:p>
            <a:pPr lvl="1"/>
            <a:endParaRPr lang="en-US" dirty="0"/>
          </a:p>
        </p:txBody>
      </p:sp>
      <p:sp>
        <p:nvSpPr>
          <p:cNvPr id="3" name="Slide Number Placeholder 2"/>
          <p:cNvSpPr>
            <a:spLocks noGrp="1"/>
          </p:cNvSpPr>
          <p:nvPr>
            <p:ph type="sldNum" sz="quarter" idx="10"/>
          </p:nvPr>
        </p:nvSpPr>
        <p:spPr/>
        <p:txBody>
          <a:bodyPr/>
          <a:lstStyle/>
          <a:p>
            <a:fld id="{E01ABE7C-D557-4CAA-AC9E-0A55A9FE9F7F}" type="slidenum">
              <a:rPr lang="en-US" smtClean="0"/>
              <a:pPr/>
              <a:t>23</a:t>
            </a:fld>
            <a:endParaRPr lang="en-US" dirty="0"/>
          </a:p>
        </p:txBody>
      </p:sp>
      <p:sp>
        <p:nvSpPr>
          <p:cNvPr id="4" name="Content Placeholder 3"/>
          <p:cNvSpPr>
            <a:spLocks noGrp="1"/>
          </p:cNvSpPr>
          <p:nvPr>
            <p:ph sz="quarter" idx="11"/>
          </p:nvPr>
        </p:nvSpPr>
        <p:spPr/>
        <p:txBody>
          <a:bodyPr>
            <a:normAutofit/>
          </a:bodyPr>
          <a:lstStyle/>
          <a:p>
            <a:pPr algn="ctr"/>
            <a:r>
              <a:rPr lang="en-US" dirty="0"/>
              <a:t>KeyNet Benefits Enrollment</a:t>
            </a:r>
          </a:p>
        </p:txBody>
      </p:sp>
    </p:spTree>
    <p:extLst>
      <p:ext uri="{BB962C8B-B14F-4D97-AF65-F5344CB8AC3E}">
        <p14:creationId xmlns:p14="http://schemas.microsoft.com/office/powerpoint/2010/main" val="1460988483"/>
      </p:ext>
    </p:ext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710236" y="1207200"/>
            <a:ext cx="7924800" cy="4812600"/>
          </a:xfrm>
        </p:spPr>
        <p:txBody>
          <a:bodyPr/>
          <a:lstStyle/>
          <a:p>
            <a:pPr marL="0" indent="0">
              <a:buNone/>
            </a:pPr>
            <a:r>
              <a:rPr lang="en-US" sz="3000" dirty="0"/>
              <a:t>Queries and Imports</a:t>
            </a:r>
          </a:p>
          <a:p>
            <a:pPr marL="0" indent="0">
              <a:buNone/>
            </a:pPr>
            <a:r>
              <a:rPr lang="en-US" sz="1500" dirty="0"/>
              <a:t>   </a:t>
            </a:r>
          </a:p>
          <a:p>
            <a:r>
              <a:rPr lang="en-US" sz="2500" dirty="0"/>
              <a:t>Standard Queries for Benefit Enrollment Detail</a:t>
            </a:r>
          </a:p>
          <a:p>
            <a:pPr lvl="2"/>
            <a:r>
              <a:rPr lang="en-US" sz="2100" dirty="0"/>
              <a:t>Benefit Enrollment Detail</a:t>
            </a:r>
          </a:p>
          <a:p>
            <a:pPr lvl="2"/>
            <a:r>
              <a:rPr lang="en-US" sz="2100" dirty="0"/>
              <a:t>BES Enroll Status</a:t>
            </a:r>
          </a:p>
          <a:p>
            <a:pPr marL="914400" lvl="2" indent="0">
              <a:buNone/>
            </a:pPr>
            <a:r>
              <a:rPr lang="en-US" sz="1500" dirty="0"/>
              <a:t>  </a:t>
            </a:r>
          </a:p>
          <a:p>
            <a:r>
              <a:rPr lang="en-US" sz="2500" dirty="0"/>
              <a:t>Rate Import Health Risk Assessment (HRA) Date Import</a:t>
            </a:r>
          </a:p>
          <a:p>
            <a:r>
              <a:rPr lang="en-US" sz="2500" dirty="0"/>
              <a:t>Member ID Import</a:t>
            </a:r>
          </a:p>
          <a:p>
            <a:r>
              <a:rPr lang="en-US" sz="2500" dirty="0"/>
              <a:t>Dependent Import</a:t>
            </a:r>
          </a:p>
        </p:txBody>
      </p:sp>
      <p:sp>
        <p:nvSpPr>
          <p:cNvPr id="3" name="Slide Number Placeholder 2"/>
          <p:cNvSpPr>
            <a:spLocks noGrp="1"/>
          </p:cNvSpPr>
          <p:nvPr>
            <p:ph type="sldNum" sz="quarter" idx="10"/>
          </p:nvPr>
        </p:nvSpPr>
        <p:spPr/>
        <p:txBody>
          <a:bodyPr/>
          <a:lstStyle/>
          <a:p>
            <a:fld id="{E01ABE7C-D557-4CAA-AC9E-0A55A9FE9F7F}" type="slidenum">
              <a:rPr lang="en-US" smtClean="0"/>
              <a:pPr/>
              <a:t>24</a:t>
            </a:fld>
            <a:endParaRPr lang="en-US" dirty="0"/>
          </a:p>
        </p:txBody>
      </p:sp>
      <p:sp>
        <p:nvSpPr>
          <p:cNvPr id="4" name="Content Placeholder 3"/>
          <p:cNvSpPr>
            <a:spLocks noGrp="1"/>
          </p:cNvSpPr>
          <p:nvPr>
            <p:ph sz="quarter" idx="11"/>
          </p:nvPr>
        </p:nvSpPr>
        <p:spPr>
          <a:xfrm>
            <a:off x="2817812" y="76200"/>
            <a:ext cx="7772400" cy="914400"/>
          </a:xfrm>
        </p:spPr>
        <p:txBody>
          <a:bodyPr/>
          <a:lstStyle/>
          <a:p>
            <a:r>
              <a:rPr lang="en-US" dirty="0"/>
              <a:t>KeyNet Benefits Enrollment</a:t>
            </a:r>
          </a:p>
        </p:txBody>
      </p:sp>
    </p:spTree>
    <p:extLst>
      <p:ext uri="{BB962C8B-B14F-4D97-AF65-F5344CB8AC3E}">
        <p14:creationId xmlns:p14="http://schemas.microsoft.com/office/powerpoint/2010/main" val="53820703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817812" y="1371600"/>
            <a:ext cx="3810000" cy="5181600"/>
          </a:xfrm>
        </p:spPr>
        <p:txBody>
          <a:bodyPr/>
          <a:lstStyle/>
          <a:p>
            <a:r>
              <a:rPr lang="en-US" sz="2000" dirty="0">
                <a:solidFill>
                  <a:srgbClr val="000000"/>
                </a:solidFill>
              </a:rPr>
              <a:t>BC/BS Benefit Export</a:t>
            </a:r>
          </a:p>
          <a:p>
            <a:r>
              <a:rPr lang="en-US" sz="2000" dirty="0">
                <a:solidFill>
                  <a:srgbClr val="000000"/>
                </a:solidFill>
              </a:rPr>
              <a:t>BCBS Combined Export</a:t>
            </a:r>
          </a:p>
          <a:p>
            <a:r>
              <a:rPr lang="en-US" sz="2000" dirty="0">
                <a:solidFill>
                  <a:srgbClr val="000000"/>
                </a:solidFill>
              </a:rPr>
              <a:t>Delta Dental Benefit Export</a:t>
            </a:r>
          </a:p>
          <a:p>
            <a:r>
              <a:rPr lang="en-US" sz="2000" dirty="0">
                <a:solidFill>
                  <a:srgbClr val="000000"/>
                </a:solidFill>
              </a:rPr>
              <a:t>Delta Dental Benefit Export - Alt</a:t>
            </a:r>
          </a:p>
          <a:p>
            <a:r>
              <a:rPr lang="en-US" sz="2000" dirty="0">
                <a:solidFill>
                  <a:srgbClr val="000000"/>
                </a:solidFill>
              </a:rPr>
              <a:t>Cigna Dental Benefit Export</a:t>
            </a:r>
          </a:p>
          <a:p>
            <a:r>
              <a:rPr lang="en-US" sz="2000" dirty="0">
                <a:solidFill>
                  <a:srgbClr val="000000"/>
                </a:solidFill>
              </a:rPr>
              <a:t>VSP Benefit Export</a:t>
            </a:r>
          </a:p>
          <a:p>
            <a:r>
              <a:rPr lang="en-US" sz="2000">
                <a:solidFill>
                  <a:srgbClr val="000000"/>
                </a:solidFill>
              </a:rPr>
              <a:t>Pre-Paid </a:t>
            </a:r>
            <a:r>
              <a:rPr lang="en-US" sz="2000" dirty="0">
                <a:solidFill>
                  <a:srgbClr val="000000"/>
                </a:solidFill>
              </a:rPr>
              <a:t>legal Plan Export</a:t>
            </a:r>
          </a:p>
          <a:p>
            <a:r>
              <a:rPr lang="en-US" sz="2000" dirty="0">
                <a:solidFill>
                  <a:srgbClr val="000000"/>
                </a:solidFill>
              </a:rPr>
              <a:t>BASIC FSA Export</a:t>
            </a:r>
          </a:p>
          <a:p>
            <a:r>
              <a:rPr lang="en-US" sz="2000" dirty="0">
                <a:solidFill>
                  <a:srgbClr val="000000"/>
                </a:solidFill>
              </a:rPr>
              <a:t>BASIC Payroll Deduction Export</a:t>
            </a:r>
          </a:p>
          <a:p>
            <a:r>
              <a:rPr lang="en-US" sz="2000" dirty="0">
                <a:solidFill>
                  <a:srgbClr val="000000"/>
                </a:solidFill>
              </a:rPr>
              <a:t>Flex Care Export</a:t>
            </a:r>
          </a:p>
          <a:p>
            <a:r>
              <a:rPr lang="en-US" sz="2000" dirty="0">
                <a:solidFill>
                  <a:srgbClr val="000000"/>
                </a:solidFill>
              </a:rPr>
              <a:t>Flex Care Payroll Export</a:t>
            </a:r>
          </a:p>
          <a:p>
            <a:endParaRPr lang="en-US" sz="2000" dirty="0">
              <a:solidFill>
                <a:srgbClr val="000000"/>
              </a:solidFill>
            </a:endParaRPr>
          </a:p>
        </p:txBody>
      </p:sp>
      <p:sp>
        <p:nvSpPr>
          <p:cNvPr id="3" name="Slide Number Placeholder 2"/>
          <p:cNvSpPr>
            <a:spLocks noGrp="1"/>
          </p:cNvSpPr>
          <p:nvPr>
            <p:ph type="sldNum" sz="quarter" idx="10"/>
          </p:nvPr>
        </p:nvSpPr>
        <p:spPr/>
        <p:txBody>
          <a:bodyPr/>
          <a:lstStyle/>
          <a:p>
            <a:fld id="{E01ABE7C-D557-4CAA-AC9E-0A55A9FE9F7F}" type="slidenum">
              <a:rPr lang="en-US" smtClean="0"/>
              <a:pPr/>
              <a:t>25</a:t>
            </a:fld>
            <a:endParaRPr lang="en-US" dirty="0"/>
          </a:p>
        </p:txBody>
      </p:sp>
      <p:sp>
        <p:nvSpPr>
          <p:cNvPr id="4" name="Content Placeholder 3"/>
          <p:cNvSpPr>
            <a:spLocks noGrp="1"/>
          </p:cNvSpPr>
          <p:nvPr>
            <p:ph sz="quarter" idx="11"/>
          </p:nvPr>
        </p:nvSpPr>
        <p:spPr>
          <a:xfrm>
            <a:off x="6513512" y="1447800"/>
            <a:ext cx="3886200" cy="4495800"/>
          </a:xfrm>
        </p:spPr>
        <p:txBody>
          <a:bodyPr>
            <a:normAutofit/>
          </a:bodyPr>
          <a:lstStyle/>
          <a:p>
            <a:pPr marL="342900" indent="-342900">
              <a:buFont typeface="Wingdings" panose="05000000000000000000" pitchFamily="2" charset="2"/>
              <a:buChar char="Ø"/>
            </a:pPr>
            <a:r>
              <a:rPr lang="en-US" sz="2000" b="0" dirty="0">
                <a:solidFill>
                  <a:srgbClr val="000000"/>
                </a:solidFill>
                <a:latin typeface="+mn-lt"/>
              </a:rPr>
              <a:t>UMR Health Export</a:t>
            </a:r>
          </a:p>
          <a:p>
            <a:pPr marL="342900" indent="-342900">
              <a:buFont typeface="Wingdings" panose="05000000000000000000" pitchFamily="2" charset="2"/>
              <a:buChar char="Ø"/>
            </a:pPr>
            <a:r>
              <a:rPr lang="en-US" sz="2000" b="0" dirty="0">
                <a:solidFill>
                  <a:srgbClr val="000000"/>
                </a:solidFill>
                <a:latin typeface="+mn-lt"/>
              </a:rPr>
              <a:t>Guardian Export - Life</a:t>
            </a:r>
          </a:p>
          <a:p>
            <a:pPr marL="342900" indent="-342900">
              <a:buFont typeface="Wingdings" panose="05000000000000000000" pitchFamily="2" charset="2"/>
              <a:buChar char="Ø"/>
            </a:pPr>
            <a:r>
              <a:rPr lang="en-US" sz="2000" b="0" dirty="0">
                <a:solidFill>
                  <a:srgbClr val="000000"/>
                </a:solidFill>
                <a:latin typeface="+mn-lt"/>
              </a:rPr>
              <a:t>Guardian Export- Dental/Vision</a:t>
            </a:r>
          </a:p>
          <a:p>
            <a:pPr marL="342900" indent="-342900">
              <a:buFont typeface="Wingdings" panose="05000000000000000000" pitchFamily="2" charset="2"/>
              <a:buChar char="Ø"/>
            </a:pPr>
            <a:r>
              <a:rPr lang="en-US" sz="2000" b="0" dirty="0">
                <a:solidFill>
                  <a:srgbClr val="000000"/>
                </a:solidFill>
                <a:latin typeface="+mn-lt"/>
              </a:rPr>
              <a:t>ASI Cafeteria Export</a:t>
            </a:r>
          </a:p>
          <a:p>
            <a:pPr marL="342900" indent="-342900">
              <a:buFont typeface="Wingdings" panose="05000000000000000000" pitchFamily="2" charset="2"/>
              <a:buChar char="Ø"/>
            </a:pPr>
            <a:r>
              <a:rPr lang="en-US" sz="2000" b="0" dirty="0">
                <a:solidFill>
                  <a:srgbClr val="000000"/>
                </a:solidFill>
                <a:latin typeface="+mn-lt"/>
              </a:rPr>
              <a:t>WageWorks Enrollment</a:t>
            </a:r>
          </a:p>
          <a:p>
            <a:pPr marL="342900" indent="-342900">
              <a:buFont typeface="Wingdings" panose="05000000000000000000" pitchFamily="2" charset="2"/>
              <a:buChar char="Ø"/>
            </a:pPr>
            <a:r>
              <a:rPr lang="en-US" sz="2000" b="0" dirty="0">
                <a:solidFill>
                  <a:srgbClr val="000000"/>
                </a:solidFill>
                <a:latin typeface="+mn-lt"/>
              </a:rPr>
              <a:t>One America Disability Export</a:t>
            </a:r>
          </a:p>
          <a:p>
            <a:pPr marL="342900" indent="-342900">
              <a:buFont typeface="Wingdings" panose="05000000000000000000" pitchFamily="2" charset="2"/>
              <a:buChar char="Ø"/>
            </a:pPr>
            <a:r>
              <a:rPr lang="en-US" sz="2000" b="0" dirty="0">
                <a:solidFill>
                  <a:srgbClr val="000000"/>
                </a:solidFill>
                <a:latin typeface="+mn-lt"/>
              </a:rPr>
              <a:t>Guardian Hospital &amp; Accident Export</a:t>
            </a:r>
          </a:p>
          <a:p>
            <a:pPr marL="342900" indent="-342900">
              <a:buFont typeface="Wingdings" panose="05000000000000000000" pitchFamily="2" charset="2"/>
              <a:buChar char="Ø"/>
            </a:pPr>
            <a:r>
              <a:rPr lang="en-US" sz="2000" b="0" dirty="0">
                <a:solidFill>
                  <a:srgbClr val="000000"/>
                </a:solidFill>
                <a:latin typeface="+mn-lt"/>
              </a:rPr>
              <a:t>FLEX Made Easy Payroll Export</a:t>
            </a:r>
          </a:p>
          <a:p>
            <a:pPr marL="342900" indent="-342900">
              <a:buFont typeface="Wingdings" panose="05000000000000000000" pitchFamily="2" charset="2"/>
              <a:buChar char="Ø"/>
            </a:pPr>
            <a:r>
              <a:rPr lang="en-US" sz="2000" b="0" dirty="0">
                <a:solidFill>
                  <a:srgbClr val="000000"/>
                </a:solidFill>
                <a:latin typeface="+mn-lt"/>
              </a:rPr>
              <a:t>FLEX Made Easy FSA Export</a:t>
            </a:r>
          </a:p>
          <a:p>
            <a:pPr marL="342900" indent="-342900">
              <a:buFont typeface="Wingdings" panose="05000000000000000000" pitchFamily="2" charset="2"/>
              <a:buChar char="Ø"/>
            </a:pPr>
            <a:r>
              <a:rPr lang="en-US" sz="2000" b="0" dirty="0">
                <a:solidFill>
                  <a:srgbClr val="000000"/>
                </a:solidFill>
                <a:latin typeface="+mn-lt"/>
              </a:rPr>
              <a:t>Loyal American Cancer Export</a:t>
            </a:r>
          </a:p>
          <a:p>
            <a:pPr marL="342900" indent="-342900">
              <a:buFont typeface="Wingdings" panose="05000000000000000000" pitchFamily="2" charset="2"/>
              <a:buChar char="Ø"/>
            </a:pPr>
            <a:r>
              <a:rPr lang="en-US" sz="2000" b="0" dirty="0">
                <a:solidFill>
                  <a:srgbClr val="000000"/>
                </a:solidFill>
                <a:latin typeface="+mn-lt"/>
              </a:rPr>
              <a:t>Info Armor File Export</a:t>
            </a:r>
          </a:p>
          <a:p>
            <a:endParaRPr lang="en-US" sz="1600" dirty="0">
              <a:latin typeface="+mn-lt"/>
            </a:endParaRPr>
          </a:p>
        </p:txBody>
      </p:sp>
      <p:sp>
        <p:nvSpPr>
          <p:cNvPr id="5" name="Title 4"/>
          <p:cNvSpPr>
            <a:spLocks noGrp="1"/>
          </p:cNvSpPr>
          <p:nvPr>
            <p:ph type="title" idx="4294967295"/>
          </p:nvPr>
        </p:nvSpPr>
        <p:spPr>
          <a:xfrm>
            <a:off x="2360612" y="116680"/>
            <a:ext cx="8229600" cy="1143000"/>
          </a:xfrm>
          <a:prstGeom prst="rect">
            <a:avLst/>
          </a:prstGeom>
        </p:spPr>
        <p:txBody>
          <a:bodyPr/>
          <a:lstStyle/>
          <a:p>
            <a:r>
              <a:rPr lang="en-US" dirty="0"/>
              <a:t>KeyNet Benefits Enrollment</a:t>
            </a:r>
          </a:p>
        </p:txBody>
      </p:sp>
      <p:sp>
        <p:nvSpPr>
          <p:cNvPr id="6" name="TextBox 5">
            <a:extLst>
              <a:ext uri="{FF2B5EF4-FFF2-40B4-BE49-F238E27FC236}">
                <a16:creationId xmlns:a16="http://schemas.microsoft.com/office/drawing/2014/main" id="{91F0FCC5-940E-13B7-D6FF-730230FF0E09}"/>
              </a:ext>
            </a:extLst>
          </p:cNvPr>
          <p:cNvSpPr txBox="1"/>
          <p:nvPr/>
        </p:nvSpPr>
        <p:spPr>
          <a:xfrm>
            <a:off x="2665412" y="762000"/>
            <a:ext cx="5105400" cy="553998"/>
          </a:xfrm>
          <a:prstGeom prst="rect">
            <a:avLst/>
          </a:prstGeom>
          <a:noFill/>
        </p:spPr>
        <p:txBody>
          <a:bodyPr wrap="square" rtlCol="0">
            <a:spAutoFit/>
          </a:bodyPr>
          <a:lstStyle/>
          <a:p>
            <a:r>
              <a:rPr lang="en-US" sz="3000" dirty="0">
                <a:latin typeface="+mn-lt"/>
              </a:rPr>
              <a:t>Exports</a:t>
            </a:r>
          </a:p>
        </p:txBody>
      </p:sp>
    </p:spTree>
    <p:extLst>
      <p:ext uri="{BB962C8B-B14F-4D97-AF65-F5344CB8AC3E}">
        <p14:creationId xmlns:p14="http://schemas.microsoft.com/office/powerpoint/2010/main" val="286572734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752600"/>
            <a:ext cx="10360501" cy="4800600"/>
          </a:xfrm>
        </p:spPr>
        <p:txBody>
          <a:bodyPr/>
          <a:lstStyle/>
          <a:p>
            <a:pPr marL="461963" indent="-461963"/>
            <a:r>
              <a:rPr lang="en-US" sz="2400"/>
              <a:t>All responses will be entered into a drawing for a $50 Amazon Gift Card. </a:t>
            </a:r>
          </a:p>
          <a:p>
            <a:pPr marL="461963" indent="-461963"/>
            <a:r>
              <a:rPr lang="en-US" sz="2400"/>
              <a:t>Drawing to take place Friday at lunch. There will be multiple winners! </a:t>
            </a:r>
          </a:p>
          <a:p>
            <a:pPr marL="461963" indent="-461963"/>
            <a:r>
              <a:rPr lang="en-US" sz="2400" b="1" u="sng">
                <a:solidFill>
                  <a:srgbClr val="0070C0"/>
                </a:solidFill>
                <a:latin typeface="Calibri" panose="020F0502020204030204" pitchFamily="34" charset="0"/>
                <a:ea typeface="Times New Roman" panose="02020603050405020304" pitchFamily="18" charset="0"/>
                <a:hlinkClick r:id="rId2">
                  <a:extLst>
                    <a:ext uri="{A12FA001-AC4F-418D-AE19-62706E023703}">
                      <ahyp:hlinkClr xmlns:ahyp="http://schemas.microsoft.com/office/drawing/2018/hyperlinkcolor" val="tx"/>
                    </a:ext>
                  </a:extLst>
                </a:hlinkClick>
              </a:rPr>
              <a:t>Link to session survey</a:t>
            </a:r>
            <a:r>
              <a:rPr lang="en-US" sz="2400"/>
              <a:t> or scan this QR code (also on the agenda)</a:t>
            </a:r>
          </a:p>
          <a:p>
            <a:pPr marL="461963" indent="-461963"/>
            <a:endParaRPr lang="en-US" sz="2400"/>
          </a:p>
          <a:p>
            <a:pPr marL="461963" indent="-461963"/>
            <a:endParaRPr lang="en-US" sz="2400"/>
          </a:p>
        </p:txBody>
      </p:sp>
      <p:sp>
        <p:nvSpPr>
          <p:cNvPr id="4" name="Slide Number Placeholder 3"/>
          <p:cNvSpPr>
            <a:spLocks noGrp="1"/>
          </p:cNvSpPr>
          <p:nvPr>
            <p:ph type="sldNum" sz="quarter" idx="10"/>
          </p:nvPr>
        </p:nvSpPr>
        <p:spPr/>
        <p:txBody>
          <a:bodyPr/>
          <a:lstStyle/>
          <a:p>
            <a:fld id="{E01ABE7C-D557-4CAA-AC9E-0A55A9FE9F7F}" type="slidenum">
              <a:rPr lang="en-US" smtClean="0"/>
              <a:pPr/>
              <a:t>26</a:t>
            </a:fld>
            <a:endParaRPr lang="en-US"/>
          </a:p>
        </p:txBody>
      </p:sp>
      <p:sp>
        <p:nvSpPr>
          <p:cNvPr id="2" name="Title 1"/>
          <p:cNvSpPr>
            <a:spLocks noGrp="1"/>
          </p:cNvSpPr>
          <p:nvPr>
            <p:ph type="title" idx="4294967295"/>
          </p:nvPr>
        </p:nvSpPr>
        <p:spPr>
          <a:xfrm>
            <a:off x="2741612" y="228600"/>
            <a:ext cx="7772400" cy="990600"/>
          </a:xfrm>
          <a:prstGeom prst="rect">
            <a:avLst/>
          </a:prstGeom>
        </p:spPr>
        <p:txBody>
          <a:bodyPr anchor="ctr"/>
          <a:lstStyle/>
          <a:p>
            <a:r>
              <a:rPr lang="en-US" b="0"/>
              <a:t>NASU 2025 Session Surveys – we want your feedback!</a:t>
            </a:r>
          </a:p>
        </p:txBody>
      </p:sp>
      <p:pic>
        <p:nvPicPr>
          <p:cNvPr id="9" name="Picture 8" descr="A qr code with a dinosaur&#10;&#10;AI-generated content may be incorrect.">
            <a:extLst>
              <a:ext uri="{FF2B5EF4-FFF2-40B4-BE49-F238E27FC236}">
                <a16:creationId xmlns:a16="http://schemas.microsoft.com/office/drawing/2014/main" id="{8598E301-DC7D-DF31-3C9F-882C9A4C22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1412" y="3048000"/>
            <a:ext cx="3752850" cy="3752850"/>
          </a:xfrm>
          <a:prstGeom prst="rect">
            <a:avLst/>
          </a:prstGeom>
        </p:spPr>
      </p:pic>
    </p:spTree>
    <p:extLst>
      <p:ext uri="{BB962C8B-B14F-4D97-AF65-F5344CB8AC3E}">
        <p14:creationId xmlns:p14="http://schemas.microsoft.com/office/powerpoint/2010/main" val="4503444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4A42EB1-6488-05E2-B6B0-6704A83CEED4}"/>
              </a:ext>
            </a:extLst>
          </p:cNvPr>
          <p:cNvSpPr>
            <a:spLocks noGrp="1"/>
          </p:cNvSpPr>
          <p:nvPr>
            <p:ph idx="1"/>
          </p:nvPr>
        </p:nvSpPr>
        <p:spPr>
          <a:xfrm>
            <a:off x="2813330" y="1370014"/>
            <a:ext cx="7772400" cy="4878387"/>
          </a:xfrm>
        </p:spPr>
        <p:txBody>
          <a:bodyPr/>
          <a:lstStyle/>
          <a:p>
            <a:pPr marL="0" indent="0">
              <a:buNone/>
            </a:pPr>
            <a:r>
              <a:rPr lang="en-US" sz="3000" dirty="0"/>
              <a:t>PASSIVE ENROLLMENT</a:t>
            </a:r>
          </a:p>
          <a:p>
            <a:pPr lvl="1"/>
            <a:r>
              <a:rPr lang="en-US" sz="2500" dirty="0"/>
              <a:t>Copies current selections to new year</a:t>
            </a:r>
          </a:p>
          <a:p>
            <a:pPr lvl="1"/>
            <a:r>
              <a:rPr lang="en-US" sz="2500" dirty="0"/>
              <a:t>Automatically Confirms each employee</a:t>
            </a:r>
          </a:p>
          <a:p>
            <a:pPr lvl="1"/>
            <a:r>
              <a:rPr lang="en-US" sz="2500" dirty="0"/>
              <a:t>Employee must be in the same benefit group as previous year</a:t>
            </a:r>
          </a:p>
          <a:p>
            <a:pPr lvl="1"/>
            <a:r>
              <a:rPr lang="en-US" sz="2500" dirty="0"/>
              <a:t>Benefit groups must have the same setup as previous year</a:t>
            </a:r>
          </a:p>
          <a:p>
            <a:pPr lvl="1"/>
            <a:r>
              <a:rPr lang="en-US" sz="2500" dirty="0"/>
              <a:t>Exceptions can be set for Flex Savings Accounts since employees have to re-enroll each year</a:t>
            </a:r>
          </a:p>
          <a:p>
            <a:pPr lvl="1"/>
            <a:r>
              <a:rPr lang="en-US" sz="2500" dirty="0"/>
              <a:t>Email Confirmations to all employees</a:t>
            </a:r>
          </a:p>
          <a:p>
            <a:pPr marL="457200" lvl="1" indent="0">
              <a:buNone/>
            </a:pPr>
            <a:endParaRPr lang="en-US" dirty="0"/>
          </a:p>
        </p:txBody>
      </p:sp>
      <p:sp>
        <p:nvSpPr>
          <p:cNvPr id="3" name="Slide Number Placeholder 2">
            <a:extLst>
              <a:ext uri="{FF2B5EF4-FFF2-40B4-BE49-F238E27FC236}">
                <a16:creationId xmlns:a16="http://schemas.microsoft.com/office/drawing/2014/main" id="{7E20A2AE-D2B3-F601-890A-3145BC760637}"/>
              </a:ext>
            </a:extLst>
          </p:cNvPr>
          <p:cNvSpPr>
            <a:spLocks noGrp="1"/>
          </p:cNvSpPr>
          <p:nvPr>
            <p:ph type="sldNum" sz="quarter" idx="10"/>
          </p:nvPr>
        </p:nvSpPr>
        <p:spPr/>
        <p:txBody>
          <a:bodyPr/>
          <a:lstStyle/>
          <a:p>
            <a:fld id="{E01ABE7C-D557-4CAA-AC9E-0A55A9FE9F7F}" type="slidenum">
              <a:rPr lang="en-US" smtClean="0"/>
              <a:pPr/>
              <a:t>3</a:t>
            </a:fld>
            <a:endParaRPr lang="en-US" dirty="0"/>
          </a:p>
        </p:txBody>
      </p:sp>
      <p:sp>
        <p:nvSpPr>
          <p:cNvPr id="4" name="Content Placeholder 3">
            <a:extLst>
              <a:ext uri="{FF2B5EF4-FFF2-40B4-BE49-F238E27FC236}">
                <a16:creationId xmlns:a16="http://schemas.microsoft.com/office/drawing/2014/main" id="{79C235C3-2345-11BC-D694-DD04646EE93B}"/>
              </a:ext>
            </a:extLst>
          </p:cNvPr>
          <p:cNvSpPr>
            <a:spLocks noGrp="1"/>
          </p:cNvSpPr>
          <p:nvPr>
            <p:ph sz="quarter" idx="11"/>
          </p:nvPr>
        </p:nvSpPr>
        <p:spPr/>
        <p:txBody>
          <a:bodyPr/>
          <a:lstStyle/>
          <a:p>
            <a:r>
              <a:rPr lang="en-US" dirty="0"/>
              <a:t>KeyNet Benefits Enrollment</a:t>
            </a:r>
          </a:p>
        </p:txBody>
      </p:sp>
    </p:spTree>
    <p:extLst>
      <p:ext uri="{BB962C8B-B14F-4D97-AF65-F5344CB8AC3E}">
        <p14:creationId xmlns:p14="http://schemas.microsoft.com/office/powerpoint/2010/main" val="10428250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0891DA2-6D16-F67D-7F72-BC3224748108}"/>
              </a:ext>
            </a:extLst>
          </p:cNvPr>
          <p:cNvSpPr>
            <a:spLocks noGrp="1"/>
          </p:cNvSpPr>
          <p:nvPr>
            <p:ph type="sldNum" sz="quarter" idx="10"/>
          </p:nvPr>
        </p:nvSpPr>
        <p:spPr/>
        <p:txBody>
          <a:bodyPr/>
          <a:lstStyle/>
          <a:p>
            <a:fld id="{E01ABE7C-D557-4CAA-AC9E-0A55A9FE9F7F}" type="slidenum">
              <a:rPr lang="en-US" smtClean="0"/>
              <a:pPr/>
              <a:t>4</a:t>
            </a:fld>
            <a:endParaRPr lang="en-US" dirty="0"/>
          </a:p>
        </p:txBody>
      </p:sp>
      <p:sp>
        <p:nvSpPr>
          <p:cNvPr id="4" name="Content Placeholder 3">
            <a:extLst>
              <a:ext uri="{FF2B5EF4-FFF2-40B4-BE49-F238E27FC236}">
                <a16:creationId xmlns:a16="http://schemas.microsoft.com/office/drawing/2014/main" id="{6D2C316E-D785-AF4B-158A-D43800B783E6}"/>
              </a:ext>
            </a:extLst>
          </p:cNvPr>
          <p:cNvSpPr>
            <a:spLocks noGrp="1"/>
          </p:cNvSpPr>
          <p:nvPr>
            <p:ph sz="quarter" idx="11"/>
          </p:nvPr>
        </p:nvSpPr>
        <p:spPr/>
        <p:txBody>
          <a:bodyPr/>
          <a:lstStyle/>
          <a:p>
            <a:r>
              <a:rPr lang="en-US" dirty="0"/>
              <a:t>KeyNet Benefits Enrollment</a:t>
            </a:r>
          </a:p>
        </p:txBody>
      </p:sp>
      <p:pic>
        <p:nvPicPr>
          <p:cNvPr id="6" name="Picture 5">
            <a:extLst>
              <a:ext uri="{FF2B5EF4-FFF2-40B4-BE49-F238E27FC236}">
                <a16:creationId xmlns:a16="http://schemas.microsoft.com/office/drawing/2014/main" id="{4D9AD623-519D-AC06-3BA3-73D6ED3816F9}"/>
              </a:ext>
            </a:extLst>
          </p:cNvPr>
          <p:cNvPicPr>
            <a:picLocks noChangeAspect="1"/>
          </p:cNvPicPr>
          <p:nvPr/>
        </p:nvPicPr>
        <p:blipFill>
          <a:blip r:embed="rId2"/>
          <a:stretch>
            <a:fillRect/>
          </a:stretch>
        </p:blipFill>
        <p:spPr>
          <a:xfrm>
            <a:off x="2817813" y="1295400"/>
            <a:ext cx="1819529" cy="4525006"/>
          </a:xfrm>
          <a:prstGeom prst="rect">
            <a:avLst/>
          </a:prstGeom>
          <a:ln>
            <a:solidFill>
              <a:schemeClr val="tx1"/>
            </a:solidFill>
          </a:ln>
        </p:spPr>
      </p:pic>
      <p:pic>
        <p:nvPicPr>
          <p:cNvPr id="10" name="Picture 9">
            <a:extLst>
              <a:ext uri="{FF2B5EF4-FFF2-40B4-BE49-F238E27FC236}">
                <a16:creationId xmlns:a16="http://schemas.microsoft.com/office/drawing/2014/main" id="{E19774AE-DAF2-7AEB-C61C-B970D3323E06}"/>
              </a:ext>
            </a:extLst>
          </p:cNvPr>
          <p:cNvPicPr>
            <a:picLocks noChangeAspect="1"/>
          </p:cNvPicPr>
          <p:nvPr/>
        </p:nvPicPr>
        <p:blipFill>
          <a:blip r:embed="rId3"/>
          <a:stretch>
            <a:fillRect/>
          </a:stretch>
        </p:blipFill>
        <p:spPr>
          <a:xfrm>
            <a:off x="4765170" y="1295400"/>
            <a:ext cx="5630061" cy="3181794"/>
          </a:xfrm>
          <a:prstGeom prst="rect">
            <a:avLst/>
          </a:prstGeom>
          <a:ln>
            <a:solidFill>
              <a:schemeClr val="tx1"/>
            </a:solidFill>
          </a:ln>
        </p:spPr>
      </p:pic>
      <p:sp>
        <p:nvSpPr>
          <p:cNvPr id="11" name="TextBox 10">
            <a:extLst>
              <a:ext uri="{FF2B5EF4-FFF2-40B4-BE49-F238E27FC236}">
                <a16:creationId xmlns:a16="http://schemas.microsoft.com/office/drawing/2014/main" id="{49477126-E4FE-5DBD-8081-ADAFBB08F825}"/>
              </a:ext>
            </a:extLst>
          </p:cNvPr>
          <p:cNvSpPr txBox="1"/>
          <p:nvPr/>
        </p:nvSpPr>
        <p:spPr>
          <a:xfrm>
            <a:off x="4732085" y="4650770"/>
            <a:ext cx="5638800" cy="2015936"/>
          </a:xfrm>
          <a:prstGeom prst="rect">
            <a:avLst/>
          </a:prstGeom>
          <a:noFill/>
        </p:spPr>
        <p:txBody>
          <a:bodyPr wrap="square" rtlCol="0">
            <a:spAutoFit/>
          </a:bodyPr>
          <a:lstStyle/>
          <a:p>
            <a:r>
              <a:rPr lang="en-US" sz="2500" dirty="0"/>
              <a:t>Employees can start their enrollment and the screens will feed to them or they can use the navigation bar on the left to move around their enrollment and add dependents.</a:t>
            </a:r>
          </a:p>
        </p:txBody>
      </p:sp>
    </p:spTree>
    <p:extLst>
      <p:ext uri="{BB962C8B-B14F-4D97-AF65-F5344CB8AC3E}">
        <p14:creationId xmlns:p14="http://schemas.microsoft.com/office/powerpoint/2010/main" val="527233662"/>
      </p:ext>
    </p:extLst>
  </p:cSld>
  <p:clrMapOvr>
    <a:masterClrMapping/>
  </p:clrMapOvr>
  <p:transition spd="slow">
    <p:randomBar dir="ver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71B6D60-F20D-2E78-4951-CB0C6254D369}"/>
              </a:ext>
            </a:extLst>
          </p:cNvPr>
          <p:cNvSpPr>
            <a:spLocks noGrp="1"/>
          </p:cNvSpPr>
          <p:nvPr>
            <p:ph type="sldNum" sz="quarter" idx="10"/>
          </p:nvPr>
        </p:nvSpPr>
        <p:spPr/>
        <p:txBody>
          <a:bodyPr/>
          <a:lstStyle/>
          <a:p>
            <a:fld id="{E01ABE7C-D557-4CAA-AC9E-0A55A9FE9F7F}" type="slidenum">
              <a:rPr lang="en-US" smtClean="0"/>
              <a:pPr/>
              <a:t>5</a:t>
            </a:fld>
            <a:endParaRPr lang="en-US" dirty="0"/>
          </a:p>
        </p:txBody>
      </p:sp>
      <p:sp>
        <p:nvSpPr>
          <p:cNvPr id="4" name="Content Placeholder 3">
            <a:extLst>
              <a:ext uri="{FF2B5EF4-FFF2-40B4-BE49-F238E27FC236}">
                <a16:creationId xmlns:a16="http://schemas.microsoft.com/office/drawing/2014/main" id="{5D5A5F2C-69C3-69D8-BB34-9072F257FA35}"/>
              </a:ext>
            </a:extLst>
          </p:cNvPr>
          <p:cNvSpPr>
            <a:spLocks noGrp="1"/>
          </p:cNvSpPr>
          <p:nvPr>
            <p:ph sz="quarter" idx="11"/>
          </p:nvPr>
        </p:nvSpPr>
        <p:spPr/>
        <p:txBody>
          <a:bodyPr/>
          <a:lstStyle/>
          <a:p>
            <a:r>
              <a:rPr lang="en-US" dirty="0"/>
              <a:t>KeyNet Benefits Enrollment</a:t>
            </a:r>
          </a:p>
        </p:txBody>
      </p:sp>
      <p:pic>
        <p:nvPicPr>
          <p:cNvPr id="7" name="Picture 6">
            <a:extLst>
              <a:ext uri="{FF2B5EF4-FFF2-40B4-BE49-F238E27FC236}">
                <a16:creationId xmlns:a16="http://schemas.microsoft.com/office/drawing/2014/main" id="{10D64D46-4E29-7E07-D096-C039E96A3D52}"/>
              </a:ext>
            </a:extLst>
          </p:cNvPr>
          <p:cNvPicPr>
            <a:picLocks noChangeAspect="1"/>
          </p:cNvPicPr>
          <p:nvPr/>
        </p:nvPicPr>
        <p:blipFill>
          <a:blip r:embed="rId2"/>
          <a:srcRect l="26068" t="35863" r="6898" b="8964"/>
          <a:stretch/>
        </p:blipFill>
        <p:spPr>
          <a:xfrm>
            <a:off x="2786436" y="1066800"/>
            <a:ext cx="5486400" cy="1524000"/>
          </a:xfrm>
          <a:prstGeom prst="rect">
            <a:avLst/>
          </a:prstGeom>
          <a:ln>
            <a:solidFill>
              <a:schemeClr val="tx1"/>
            </a:solidFill>
          </a:ln>
        </p:spPr>
      </p:pic>
      <p:pic>
        <p:nvPicPr>
          <p:cNvPr id="6" name="Picture 5">
            <a:extLst>
              <a:ext uri="{FF2B5EF4-FFF2-40B4-BE49-F238E27FC236}">
                <a16:creationId xmlns:a16="http://schemas.microsoft.com/office/drawing/2014/main" id="{1F9689D2-6762-D8F9-539C-B5C23F89B366}"/>
              </a:ext>
            </a:extLst>
          </p:cNvPr>
          <p:cNvPicPr>
            <a:picLocks noChangeAspect="1"/>
          </p:cNvPicPr>
          <p:nvPr/>
        </p:nvPicPr>
        <p:blipFill>
          <a:blip r:embed="rId3"/>
          <a:stretch>
            <a:fillRect/>
          </a:stretch>
        </p:blipFill>
        <p:spPr>
          <a:xfrm>
            <a:off x="5179310" y="1969200"/>
            <a:ext cx="5029902" cy="4724400"/>
          </a:xfrm>
          <a:prstGeom prst="rect">
            <a:avLst/>
          </a:prstGeom>
          <a:ln>
            <a:solidFill>
              <a:schemeClr val="tx1"/>
            </a:solidFill>
          </a:ln>
        </p:spPr>
      </p:pic>
      <p:sp>
        <p:nvSpPr>
          <p:cNvPr id="8" name="TextBox 7">
            <a:extLst>
              <a:ext uri="{FF2B5EF4-FFF2-40B4-BE49-F238E27FC236}">
                <a16:creationId xmlns:a16="http://schemas.microsoft.com/office/drawing/2014/main" id="{9B7EFB17-139A-FF41-6AD8-1EC20896C635}"/>
              </a:ext>
            </a:extLst>
          </p:cNvPr>
          <p:cNvSpPr txBox="1"/>
          <p:nvPr/>
        </p:nvSpPr>
        <p:spPr>
          <a:xfrm>
            <a:off x="2880565" y="3048000"/>
            <a:ext cx="2132898" cy="2862322"/>
          </a:xfrm>
          <a:prstGeom prst="rect">
            <a:avLst/>
          </a:prstGeom>
          <a:noFill/>
        </p:spPr>
        <p:txBody>
          <a:bodyPr wrap="square" rtlCol="0">
            <a:spAutoFit/>
          </a:bodyPr>
          <a:lstStyle/>
          <a:p>
            <a:pPr algn="ctr"/>
            <a:r>
              <a:rPr lang="en-US" sz="2000" dirty="0"/>
              <a:t>The system can be customized with Yes/No questions, drop downs and fill in’s. You can also include links to handbooks and agreements to be signed off on.</a:t>
            </a:r>
          </a:p>
        </p:txBody>
      </p:sp>
    </p:spTree>
    <p:extLst>
      <p:ext uri="{BB962C8B-B14F-4D97-AF65-F5344CB8AC3E}">
        <p14:creationId xmlns:p14="http://schemas.microsoft.com/office/powerpoint/2010/main" val="419623073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9AD5715-5FCD-051B-8B16-B4DE13A12A67}"/>
              </a:ext>
            </a:extLst>
          </p:cNvPr>
          <p:cNvSpPr>
            <a:spLocks noGrp="1"/>
          </p:cNvSpPr>
          <p:nvPr>
            <p:ph type="sldNum" sz="quarter" idx="10"/>
          </p:nvPr>
        </p:nvSpPr>
        <p:spPr/>
        <p:txBody>
          <a:bodyPr/>
          <a:lstStyle/>
          <a:p>
            <a:fld id="{E01ABE7C-D557-4CAA-AC9E-0A55A9FE9F7F}" type="slidenum">
              <a:rPr lang="en-US" smtClean="0"/>
              <a:pPr/>
              <a:t>6</a:t>
            </a:fld>
            <a:endParaRPr lang="en-US" dirty="0"/>
          </a:p>
        </p:txBody>
      </p:sp>
      <p:sp>
        <p:nvSpPr>
          <p:cNvPr id="4" name="Content Placeholder 3">
            <a:extLst>
              <a:ext uri="{FF2B5EF4-FFF2-40B4-BE49-F238E27FC236}">
                <a16:creationId xmlns:a16="http://schemas.microsoft.com/office/drawing/2014/main" id="{0D69AA6C-A304-326D-7D9B-C77D7769431A}"/>
              </a:ext>
            </a:extLst>
          </p:cNvPr>
          <p:cNvSpPr>
            <a:spLocks noGrp="1"/>
          </p:cNvSpPr>
          <p:nvPr>
            <p:ph sz="quarter" idx="11"/>
          </p:nvPr>
        </p:nvSpPr>
        <p:spPr/>
        <p:txBody>
          <a:bodyPr/>
          <a:lstStyle/>
          <a:p>
            <a:r>
              <a:rPr lang="en-US" dirty="0"/>
              <a:t>KeyNet Benefits Enrollment</a:t>
            </a:r>
          </a:p>
        </p:txBody>
      </p:sp>
      <p:pic>
        <p:nvPicPr>
          <p:cNvPr id="6" name="Picture 5">
            <a:extLst>
              <a:ext uri="{FF2B5EF4-FFF2-40B4-BE49-F238E27FC236}">
                <a16:creationId xmlns:a16="http://schemas.microsoft.com/office/drawing/2014/main" id="{9C7DC1A3-9BFB-B2B9-C4CB-5F23D77AA8D4}"/>
              </a:ext>
            </a:extLst>
          </p:cNvPr>
          <p:cNvPicPr>
            <a:picLocks noChangeAspect="1"/>
          </p:cNvPicPr>
          <p:nvPr/>
        </p:nvPicPr>
        <p:blipFill>
          <a:blip r:embed="rId2"/>
          <a:stretch>
            <a:fillRect/>
          </a:stretch>
        </p:blipFill>
        <p:spPr>
          <a:xfrm>
            <a:off x="2741612" y="1295400"/>
            <a:ext cx="5144218" cy="3229426"/>
          </a:xfrm>
          <a:prstGeom prst="rect">
            <a:avLst/>
          </a:prstGeom>
          <a:ln>
            <a:solidFill>
              <a:schemeClr val="tx1"/>
            </a:solidFill>
          </a:ln>
        </p:spPr>
      </p:pic>
      <p:pic>
        <p:nvPicPr>
          <p:cNvPr id="8" name="Picture 7">
            <a:extLst>
              <a:ext uri="{FF2B5EF4-FFF2-40B4-BE49-F238E27FC236}">
                <a16:creationId xmlns:a16="http://schemas.microsoft.com/office/drawing/2014/main" id="{6CC0A175-5EFE-B5F6-CFF8-FECB98AADC39}"/>
              </a:ext>
            </a:extLst>
          </p:cNvPr>
          <p:cNvPicPr>
            <a:picLocks noChangeAspect="1"/>
          </p:cNvPicPr>
          <p:nvPr/>
        </p:nvPicPr>
        <p:blipFill>
          <a:blip r:embed="rId3"/>
          <a:stretch>
            <a:fillRect/>
          </a:stretch>
        </p:blipFill>
        <p:spPr>
          <a:xfrm>
            <a:off x="6284178" y="2799826"/>
            <a:ext cx="4115534" cy="3753374"/>
          </a:xfrm>
          <a:prstGeom prst="rect">
            <a:avLst/>
          </a:prstGeom>
          <a:ln>
            <a:solidFill>
              <a:schemeClr val="tx1"/>
            </a:solidFill>
          </a:ln>
        </p:spPr>
      </p:pic>
    </p:spTree>
    <p:extLst>
      <p:ext uri="{BB962C8B-B14F-4D97-AF65-F5344CB8AC3E}">
        <p14:creationId xmlns:p14="http://schemas.microsoft.com/office/powerpoint/2010/main" val="3115627332"/>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C9E0BA6-CAF7-21EC-4498-A066492DC9BA}"/>
              </a:ext>
            </a:extLst>
          </p:cNvPr>
          <p:cNvSpPr>
            <a:spLocks noGrp="1"/>
          </p:cNvSpPr>
          <p:nvPr>
            <p:ph type="sldNum" sz="quarter" idx="10"/>
          </p:nvPr>
        </p:nvSpPr>
        <p:spPr/>
        <p:txBody>
          <a:bodyPr/>
          <a:lstStyle/>
          <a:p>
            <a:fld id="{E01ABE7C-D557-4CAA-AC9E-0A55A9FE9F7F}" type="slidenum">
              <a:rPr lang="en-US" smtClean="0"/>
              <a:pPr/>
              <a:t>7</a:t>
            </a:fld>
            <a:endParaRPr lang="en-US" dirty="0"/>
          </a:p>
        </p:txBody>
      </p:sp>
      <p:sp>
        <p:nvSpPr>
          <p:cNvPr id="4" name="Content Placeholder 3">
            <a:extLst>
              <a:ext uri="{FF2B5EF4-FFF2-40B4-BE49-F238E27FC236}">
                <a16:creationId xmlns:a16="http://schemas.microsoft.com/office/drawing/2014/main" id="{975E395C-45B9-896B-352B-73DFE92A6524}"/>
              </a:ext>
            </a:extLst>
          </p:cNvPr>
          <p:cNvSpPr>
            <a:spLocks noGrp="1"/>
          </p:cNvSpPr>
          <p:nvPr>
            <p:ph sz="quarter" idx="11"/>
          </p:nvPr>
        </p:nvSpPr>
        <p:spPr/>
        <p:txBody>
          <a:bodyPr/>
          <a:lstStyle/>
          <a:p>
            <a:r>
              <a:rPr lang="en-US" dirty="0"/>
              <a:t>KeyNet Benefits Enrollment</a:t>
            </a:r>
          </a:p>
        </p:txBody>
      </p:sp>
      <p:pic>
        <p:nvPicPr>
          <p:cNvPr id="6" name="Picture 5">
            <a:extLst>
              <a:ext uri="{FF2B5EF4-FFF2-40B4-BE49-F238E27FC236}">
                <a16:creationId xmlns:a16="http://schemas.microsoft.com/office/drawing/2014/main" id="{B30F80FE-F163-461A-97C4-5CEFE5315820}"/>
              </a:ext>
            </a:extLst>
          </p:cNvPr>
          <p:cNvPicPr>
            <a:picLocks noChangeAspect="1"/>
          </p:cNvPicPr>
          <p:nvPr/>
        </p:nvPicPr>
        <p:blipFill>
          <a:blip r:embed="rId2"/>
          <a:stretch>
            <a:fillRect/>
          </a:stretch>
        </p:blipFill>
        <p:spPr>
          <a:xfrm>
            <a:off x="2817812" y="1600200"/>
            <a:ext cx="5087060" cy="2086266"/>
          </a:xfrm>
          <a:prstGeom prst="rect">
            <a:avLst/>
          </a:prstGeom>
          <a:ln>
            <a:solidFill>
              <a:schemeClr val="tx1"/>
            </a:solidFill>
          </a:ln>
        </p:spPr>
      </p:pic>
      <p:pic>
        <p:nvPicPr>
          <p:cNvPr id="5" name="Picture 4">
            <a:extLst>
              <a:ext uri="{FF2B5EF4-FFF2-40B4-BE49-F238E27FC236}">
                <a16:creationId xmlns:a16="http://schemas.microsoft.com/office/drawing/2014/main" id="{BF87358F-05AC-C5C5-AC7F-2CC2D0EF7C9B}"/>
              </a:ext>
            </a:extLst>
          </p:cNvPr>
          <p:cNvPicPr>
            <a:picLocks noChangeAspect="1"/>
          </p:cNvPicPr>
          <p:nvPr/>
        </p:nvPicPr>
        <p:blipFill>
          <a:blip r:embed="rId3"/>
          <a:stretch>
            <a:fillRect/>
          </a:stretch>
        </p:blipFill>
        <p:spPr>
          <a:xfrm>
            <a:off x="5131678" y="3104670"/>
            <a:ext cx="5077534" cy="3448531"/>
          </a:xfrm>
          <a:prstGeom prst="rect">
            <a:avLst/>
          </a:prstGeom>
          <a:ln>
            <a:solidFill>
              <a:schemeClr val="tx1"/>
            </a:solidFill>
          </a:ln>
        </p:spPr>
      </p:pic>
    </p:spTree>
    <p:extLst>
      <p:ext uri="{BB962C8B-B14F-4D97-AF65-F5344CB8AC3E}">
        <p14:creationId xmlns:p14="http://schemas.microsoft.com/office/powerpoint/2010/main" val="3853184797"/>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B3D7598-E459-5C9E-2750-99B346BDF321}"/>
              </a:ext>
            </a:extLst>
          </p:cNvPr>
          <p:cNvSpPr>
            <a:spLocks noGrp="1"/>
          </p:cNvSpPr>
          <p:nvPr>
            <p:ph type="sldNum" sz="quarter" idx="10"/>
          </p:nvPr>
        </p:nvSpPr>
        <p:spPr/>
        <p:txBody>
          <a:bodyPr/>
          <a:lstStyle/>
          <a:p>
            <a:fld id="{E01ABE7C-D557-4CAA-AC9E-0A55A9FE9F7F}" type="slidenum">
              <a:rPr lang="en-US" smtClean="0"/>
              <a:pPr/>
              <a:t>8</a:t>
            </a:fld>
            <a:endParaRPr lang="en-US" dirty="0"/>
          </a:p>
        </p:txBody>
      </p:sp>
      <p:sp>
        <p:nvSpPr>
          <p:cNvPr id="4" name="Content Placeholder 3">
            <a:extLst>
              <a:ext uri="{FF2B5EF4-FFF2-40B4-BE49-F238E27FC236}">
                <a16:creationId xmlns:a16="http://schemas.microsoft.com/office/drawing/2014/main" id="{E84F9D8B-2C0D-D885-61C3-BC35500277EB}"/>
              </a:ext>
            </a:extLst>
          </p:cNvPr>
          <p:cNvSpPr>
            <a:spLocks noGrp="1"/>
          </p:cNvSpPr>
          <p:nvPr>
            <p:ph sz="quarter" idx="11"/>
          </p:nvPr>
        </p:nvSpPr>
        <p:spPr/>
        <p:txBody>
          <a:bodyPr/>
          <a:lstStyle/>
          <a:p>
            <a:r>
              <a:rPr lang="en-US" dirty="0"/>
              <a:t>KeyNet Benefits Enrollment</a:t>
            </a:r>
          </a:p>
        </p:txBody>
      </p:sp>
      <p:pic>
        <p:nvPicPr>
          <p:cNvPr id="6" name="Picture 5">
            <a:extLst>
              <a:ext uri="{FF2B5EF4-FFF2-40B4-BE49-F238E27FC236}">
                <a16:creationId xmlns:a16="http://schemas.microsoft.com/office/drawing/2014/main" id="{46A7C900-117B-F6BE-65D3-B4F8F1325610}"/>
              </a:ext>
            </a:extLst>
          </p:cNvPr>
          <p:cNvPicPr>
            <a:picLocks noChangeAspect="1"/>
          </p:cNvPicPr>
          <p:nvPr/>
        </p:nvPicPr>
        <p:blipFill>
          <a:blip r:embed="rId2"/>
          <a:srcRect t="16667"/>
          <a:stretch/>
        </p:blipFill>
        <p:spPr>
          <a:xfrm>
            <a:off x="2333718" y="2743200"/>
            <a:ext cx="8153400" cy="2667000"/>
          </a:xfrm>
          <a:prstGeom prst="rect">
            <a:avLst/>
          </a:prstGeom>
          <a:ln>
            <a:solidFill>
              <a:schemeClr val="tx1"/>
            </a:solidFill>
          </a:ln>
        </p:spPr>
      </p:pic>
      <p:pic>
        <p:nvPicPr>
          <p:cNvPr id="8" name="Picture 7">
            <a:extLst>
              <a:ext uri="{FF2B5EF4-FFF2-40B4-BE49-F238E27FC236}">
                <a16:creationId xmlns:a16="http://schemas.microsoft.com/office/drawing/2014/main" id="{38D29634-F17C-578B-6E0A-E69AEA2CF21B}"/>
              </a:ext>
            </a:extLst>
          </p:cNvPr>
          <p:cNvPicPr>
            <a:picLocks noChangeAspect="1"/>
          </p:cNvPicPr>
          <p:nvPr/>
        </p:nvPicPr>
        <p:blipFill>
          <a:blip r:embed="rId3"/>
          <a:srcRect l="1248" t="10592" r="2666" b="7134"/>
          <a:stretch/>
        </p:blipFill>
        <p:spPr>
          <a:xfrm>
            <a:off x="3476718" y="1277471"/>
            <a:ext cx="5867400" cy="1371600"/>
          </a:xfrm>
          <a:prstGeom prst="rect">
            <a:avLst/>
          </a:prstGeom>
          <a:ln>
            <a:solidFill>
              <a:schemeClr val="tx1"/>
            </a:solidFill>
          </a:ln>
        </p:spPr>
      </p:pic>
      <p:sp>
        <p:nvSpPr>
          <p:cNvPr id="2" name="TextBox 1">
            <a:extLst>
              <a:ext uri="{FF2B5EF4-FFF2-40B4-BE49-F238E27FC236}">
                <a16:creationId xmlns:a16="http://schemas.microsoft.com/office/drawing/2014/main" id="{92CF2699-3B8A-EB94-E09D-F8A2F9879C86}"/>
              </a:ext>
            </a:extLst>
          </p:cNvPr>
          <p:cNvSpPr txBox="1"/>
          <p:nvPr/>
        </p:nvSpPr>
        <p:spPr>
          <a:xfrm>
            <a:off x="2817812" y="5805999"/>
            <a:ext cx="7620000" cy="400110"/>
          </a:xfrm>
          <a:prstGeom prst="rect">
            <a:avLst/>
          </a:prstGeom>
          <a:noFill/>
        </p:spPr>
        <p:txBody>
          <a:bodyPr wrap="square" rtlCol="0">
            <a:spAutoFit/>
          </a:bodyPr>
          <a:lstStyle/>
          <a:p>
            <a:pPr algn="ctr"/>
            <a:r>
              <a:rPr lang="en-US" sz="2000" dirty="0"/>
              <a:t>Each page has the option to add links to documents or web pages.</a:t>
            </a:r>
          </a:p>
        </p:txBody>
      </p:sp>
    </p:spTree>
    <p:extLst>
      <p:ext uri="{BB962C8B-B14F-4D97-AF65-F5344CB8AC3E}">
        <p14:creationId xmlns:p14="http://schemas.microsoft.com/office/powerpoint/2010/main" val="40129710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FDD69C1-0E73-B8E1-CF5C-337BDA66590F}"/>
              </a:ext>
            </a:extLst>
          </p:cNvPr>
          <p:cNvSpPr>
            <a:spLocks noGrp="1"/>
          </p:cNvSpPr>
          <p:nvPr>
            <p:ph type="sldNum" sz="quarter" idx="10"/>
          </p:nvPr>
        </p:nvSpPr>
        <p:spPr/>
        <p:txBody>
          <a:bodyPr/>
          <a:lstStyle/>
          <a:p>
            <a:fld id="{E01ABE7C-D557-4CAA-AC9E-0A55A9FE9F7F}" type="slidenum">
              <a:rPr lang="en-US" smtClean="0"/>
              <a:pPr/>
              <a:t>9</a:t>
            </a:fld>
            <a:endParaRPr lang="en-US" dirty="0"/>
          </a:p>
        </p:txBody>
      </p:sp>
      <p:sp>
        <p:nvSpPr>
          <p:cNvPr id="4" name="Content Placeholder 3">
            <a:extLst>
              <a:ext uri="{FF2B5EF4-FFF2-40B4-BE49-F238E27FC236}">
                <a16:creationId xmlns:a16="http://schemas.microsoft.com/office/drawing/2014/main" id="{DE01D2FC-E18C-239D-E106-F58C979B9FEC}"/>
              </a:ext>
            </a:extLst>
          </p:cNvPr>
          <p:cNvSpPr>
            <a:spLocks noGrp="1"/>
          </p:cNvSpPr>
          <p:nvPr>
            <p:ph sz="quarter" idx="11"/>
          </p:nvPr>
        </p:nvSpPr>
        <p:spPr/>
        <p:txBody>
          <a:bodyPr/>
          <a:lstStyle/>
          <a:p>
            <a:r>
              <a:rPr lang="en-US" dirty="0"/>
              <a:t>KeyNet Benefits Enrollment</a:t>
            </a:r>
          </a:p>
        </p:txBody>
      </p:sp>
      <p:pic>
        <p:nvPicPr>
          <p:cNvPr id="6" name="Picture 5">
            <a:extLst>
              <a:ext uri="{FF2B5EF4-FFF2-40B4-BE49-F238E27FC236}">
                <a16:creationId xmlns:a16="http://schemas.microsoft.com/office/drawing/2014/main" id="{B1D264AD-2CFE-EDC3-E6BC-B05C7F961815}"/>
              </a:ext>
            </a:extLst>
          </p:cNvPr>
          <p:cNvPicPr>
            <a:picLocks noChangeAspect="1"/>
          </p:cNvPicPr>
          <p:nvPr/>
        </p:nvPicPr>
        <p:blipFill>
          <a:blip r:embed="rId2"/>
          <a:srcRect b="1731"/>
          <a:stretch/>
        </p:blipFill>
        <p:spPr>
          <a:xfrm>
            <a:off x="4456112" y="1146599"/>
            <a:ext cx="5943600" cy="4046523"/>
          </a:xfrm>
          <a:prstGeom prst="rect">
            <a:avLst/>
          </a:prstGeom>
        </p:spPr>
      </p:pic>
      <p:pic>
        <p:nvPicPr>
          <p:cNvPr id="8" name="Picture 7">
            <a:extLst>
              <a:ext uri="{FF2B5EF4-FFF2-40B4-BE49-F238E27FC236}">
                <a16:creationId xmlns:a16="http://schemas.microsoft.com/office/drawing/2014/main" id="{97DB4E0B-1BE5-32D3-0454-74BD411E23D6}"/>
              </a:ext>
            </a:extLst>
          </p:cNvPr>
          <p:cNvPicPr>
            <a:picLocks noChangeAspect="1"/>
          </p:cNvPicPr>
          <p:nvPr/>
        </p:nvPicPr>
        <p:blipFill>
          <a:blip r:embed="rId3"/>
          <a:srcRect t="3853"/>
          <a:stretch/>
        </p:blipFill>
        <p:spPr>
          <a:xfrm>
            <a:off x="4456112" y="4479058"/>
            <a:ext cx="5943600" cy="2074142"/>
          </a:xfrm>
          <a:prstGeom prst="rect">
            <a:avLst/>
          </a:prstGeom>
        </p:spPr>
      </p:pic>
      <p:sp>
        <p:nvSpPr>
          <p:cNvPr id="2" name="TextBox 1">
            <a:extLst>
              <a:ext uri="{FF2B5EF4-FFF2-40B4-BE49-F238E27FC236}">
                <a16:creationId xmlns:a16="http://schemas.microsoft.com/office/drawing/2014/main" id="{D7A4F8DD-894D-016E-9016-7ED7C858828D}"/>
              </a:ext>
            </a:extLst>
          </p:cNvPr>
          <p:cNvSpPr txBox="1"/>
          <p:nvPr/>
        </p:nvSpPr>
        <p:spPr>
          <a:xfrm>
            <a:off x="2786436" y="1487784"/>
            <a:ext cx="1524000" cy="4801314"/>
          </a:xfrm>
          <a:prstGeom prst="rect">
            <a:avLst/>
          </a:prstGeom>
          <a:noFill/>
        </p:spPr>
        <p:txBody>
          <a:bodyPr wrap="square" rtlCol="0">
            <a:spAutoFit/>
          </a:bodyPr>
          <a:lstStyle/>
          <a:p>
            <a:pPr algn="ctr"/>
            <a:r>
              <a:rPr lang="en-US" dirty="0"/>
              <a:t>When the employee completes their enrollment the system will run an error check and alert them if anything needs fixed. Once everything is good they will need to sign off on their elections.</a:t>
            </a:r>
          </a:p>
        </p:txBody>
      </p:sp>
    </p:spTree>
    <p:extLst>
      <p:ext uri="{BB962C8B-B14F-4D97-AF65-F5344CB8AC3E}">
        <p14:creationId xmlns:p14="http://schemas.microsoft.com/office/powerpoint/2010/main" val="301001563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theme/theme1.xml><?xml version="1.0" encoding="utf-8"?>
<a:theme xmlns:a="http://schemas.openxmlformats.org/drawingml/2006/main" name="Keystone - NASU">
  <a:themeElements>
    <a:clrScheme name="Orange Red">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KIS 2025">
      <a:majorFont>
        <a:latin typeface="Aptos"/>
        <a:ea typeface=""/>
        <a:cs typeface=""/>
      </a:majorFont>
      <a:minorFont>
        <a:latin typeface="Apto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01069036 1">
        <a:dk1>
          <a:srgbClr val="200B5B"/>
        </a:dk1>
        <a:lt1>
          <a:srgbClr val="EAEAEA"/>
        </a:lt1>
        <a:dk2>
          <a:srgbClr val="6600FF"/>
        </a:dk2>
        <a:lt2>
          <a:srgbClr val="FFCC66"/>
        </a:lt2>
        <a:accent1>
          <a:srgbClr val="EEB00B"/>
        </a:accent1>
        <a:accent2>
          <a:srgbClr val="6600CC"/>
        </a:accent2>
        <a:accent3>
          <a:srgbClr val="B8AAFF"/>
        </a:accent3>
        <a:accent4>
          <a:srgbClr val="C8C8C8"/>
        </a:accent4>
        <a:accent5>
          <a:srgbClr val="F5D4AA"/>
        </a:accent5>
        <a:accent6>
          <a:srgbClr val="5C00B9"/>
        </a:accent6>
        <a:hlink>
          <a:srgbClr val="FF33CC"/>
        </a:hlink>
        <a:folHlink>
          <a:srgbClr val="6666FF"/>
        </a:folHlink>
      </a:clrScheme>
      <a:clrMap bg1="dk2" tx1="lt1" bg2="dk1" tx2="lt2" accent1="accent1" accent2="accent2" accent3="accent3" accent4="accent4" accent5="accent5" accent6="accent6" hlink="hlink" folHlink="folHlink"/>
    </a:extraClrScheme>
    <a:extraClrScheme>
      <a:clrScheme name="01069036 2">
        <a:dk1>
          <a:srgbClr val="393939"/>
        </a:dk1>
        <a:lt1>
          <a:srgbClr val="FFFFFF"/>
        </a:lt1>
        <a:dk2>
          <a:srgbClr val="6600CC"/>
        </a:dk2>
        <a:lt2>
          <a:srgbClr val="CCCCFF"/>
        </a:lt2>
        <a:accent1>
          <a:srgbClr val="F9D87E"/>
        </a:accent1>
        <a:accent2>
          <a:srgbClr val="FFCCCC"/>
        </a:accent2>
        <a:accent3>
          <a:srgbClr val="FFFFFF"/>
        </a:accent3>
        <a:accent4>
          <a:srgbClr val="2F2F2F"/>
        </a:accent4>
        <a:accent5>
          <a:srgbClr val="FBE9C0"/>
        </a:accent5>
        <a:accent6>
          <a:srgbClr val="E7B9B9"/>
        </a:accent6>
        <a:hlink>
          <a:srgbClr val="FFCCFF"/>
        </a:hlink>
        <a:folHlink>
          <a:srgbClr val="99CCFF"/>
        </a:folHlink>
      </a:clrScheme>
      <a:clrMap bg1="lt1" tx1="dk1" bg2="lt2" tx2="dk2" accent1="accent1" accent2="accent2" accent3="accent3" accent4="accent4" accent5="accent5" accent6="accent6" hlink="hlink" folHlink="folHlink"/>
    </a:extraClrScheme>
    <a:extraClrScheme>
      <a:clrScheme name="01069036 3">
        <a:dk1>
          <a:srgbClr val="000000"/>
        </a:dk1>
        <a:lt1>
          <a:srgbClr val="FFFFFF"/>
        </a:lt1>
        <a:dk2>
          <a:srgbClr val="000000"/>
        </a:dk2>
        <a:lt2>
          <a:srgbClr val="FFFFFF"/>
        </a:lt2>
        <a:accent1>
          <a:srgbClr val="CBCBCB"/>
        </a:accent1>
        <a:accent2>
          <a:srgbClr val="5F5F5F"/>
        </a:accent2>
        <a:accent3>
          <a:srgbClr val="FFFFFF"/>
        </a:accent3>
        <a:accent4>
          <a:srgbClr val="000000"/>
        </a:accent4>
        <a:accent5>
          <a:srgbClr val="E2E2E2"/>
        </a:accent5>
        <a:accent6>
          <a:srgbClr val="555555"/>
        </a:accent6>
        <a:hlink>
          <a:srgbClr val="969696"/>
        </a:hlink>
        <a:folHlink>
          <a:srgbClr val="EAEAEA"/>
        </a:folHlink>
      </a:clrScheme>
      <a:clrMap bg1="lt1" tx1="dk1" bg2="lt2" tx2="dk2" accent1="accent1" accent2="accent2" accent3="accent3" accent4="accent4" accent5="accent5" accent6="accent6" hlink="hlink" folHlink="folHlink"/>
    </a:extraClrScheme>
    <a:extraClrScheme>
      <a:clrScheme name="01069036 4">
        <a:dk1>
          <a:srgbClr val="330000"/>
        </a:dk1>
        <a:lt1>
          <a:srgbClr val="FFFFCC"/>
        </a:lt1>
        <a:dk2>
          <a:srgbClr val="FF9933"/>
        </a:dk2>
        <a:lt2>
          <a:srgbClr val="FFCC00"/>
        </a:lt2>
        <a:accent1>
          <a:srgbClr val="FF9900"/>
        </a:accent1>
        <a:accent2>
          <a:srgbClr val="330099"/>
        </a:accent2>
        <a:accent3>
          <a:srgbClr val="FFCAAD"/>
        </a:accent3>
        <a:accent4>
          <a:srgbClr val="DADAAE"/>
        </a:accent4>
        <a:accent5>
          <a:srgbClr val="FFCAAA"/>
        </a:accent5>
        <a:accent6>
          <a:srgbClr val="2D008A"/>
        </a:accent6>
        <a:hlink>
          <a:srgbClr val="FF6633"/>
        </a:hlink>
        <a:folHlink>
          <a:srgbClr val="669900"/>
        </a:folHlink>
      </a:clrScheme>
      <a:clrMap bg1="dk2" tx1="lt1" bg2="dk1" tx2="lt2" accent1="accent1" accent2="accent2" accent3="accent3" accent4="accent4" accent5="accent5" accent6="accent6" hlink="hlink" folHlink="folHlink"/>
    </a:extraClrScheme>
    <a:extraClrScheme>
      <a:clrScheme name="01069036 5">
        <a:dk1>
          <a:srgbClr val="003300"/>
        </a:dk1>
        <a:lt1>
          <a:srgbClr val="FFFFCC"/>
        </a:lt1>
        <a:dk2>
          <a:srgbClr val="999933"/>
        </a:dk2>
        <a:lt2>
          <a:srgbClr val="CCCC00"/>
        </a:lt2>
        <a:accent1>
          <a:srgbClr val="CC9900"/>
        </a:accent1>
        <a:accent2>
          <a:srgbClr val="330099"/>
        </a:accent2>
        <a:accent3>
          <a:srgbClr val="CACAAD"/>
        </a:accent3>
        <a:accent4>
          <a:srgbClr val="DADAAE"/>
        </a:accent4>
        <a:accent5>
          <a:srgbClr val="E2CAAA"/>
        </a:accent5>
        <a:accent6>
          <a:srgbClr val="2D008A"/>
        </a:accent6>
        <a:hlink>
          <a:srgbClr val="FF6633"/>
        </a:hlink>
        <a:folHlink>
          <a:srgbClr val="669900"/>
        </a:folHlink>
      </a:clrScheme>
      <a:clrMap bg1="dk2" tx1="lt1" bg2="dk1" tx2="lt2" accent1="accent1" accent2="accent2" accent3="accent3" accent4="accent4" accent5="accent5" accent6="accent6" hlink="hlink" folHlink="folHlink"/>
    </a:extraClrScheme>
    <a:extraClrScheme>
      <a:clrScheme name="01069036 6">
        <a:dk1>
          <a:srgbClr val="333300"/>
        </a:dk1>
        <a:lt1>
          <a:srgbClr val="DDDDDD"/>
        </a:lt1>
        <a:dk2>
          <a:srgbClr val="996600"/>
        </a:dk2>
        <a:lt2>
          <a:srgbClr val="FFCC66"/>
        </a:lt2>
        <a:accent1>
          <a:srgbClr val="EEB00B"/>
        </a:accent1>
        <a:accent2>
          <a:srgbClr val="330099"/>
        </a:accent2>
        <a:accent3>
          <a:srgbClr val="CAB8AA"/>
        </a:accent3>
        <a:accent4>
          <a:srgbClr val="BDBDBD"/>
        </a:accent4>
        <a:accent5>
          <a:srgbClr val="F5D4AA"/>
        </a:accent5>
        <a:accent6>
          <a:srgbClr val="2D008A"/>
        </a:accent6>
        <a:hlink>
          <a:srgbClr val="FF6633"/>
        </a:hlink>
        <a:folHlink>
          <a:srgbClr val="CC99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Keystone - NASU">
  <a:themeElements>
    <a:clrScheme name="Orange Red">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01069036">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01069036 1">
        <a:dk1>
          <a:srgbClr val="200B5B"/>
        </a:dk1>
        <a:lt1>
          <a:srgbClr val="EAEAEA"/>
        </a:lt1>
        <a:dk2>
          <a:srgbClr val="6600FF"/>
        </a:dk2>
        <a:lt2>
          <a:srgbClr val="FFCC66"/>
        </a:lt2>
        <a:accent1>
          <a:srgbClr val="EEB00B"/>
        </a:accent1>
        <a:accent2>
          <a:srgbClr val="6600CC"/>
        </a:accent2>
        <a:accent3>
          <a:srgbClr val="B8AAFF"/>
        </a:accent3>
        <a:accent4>
          <a:srgbClr val="C8C8C8"/>
        </a:accent4>
        <a:accent5>
          <a:srgbClr val="F5D4AA"/>
        </a:accent5>
        <a:accent6>
          <a:srgbClr val="5C00B9"/>
        </a:accent6>
        <a:hlink>
          <a:srgbClr val="FF33CC"/>
        </a:hlink>
        <a:folHlink>
          <a:srgbClr val="6666FF"/>
        </a:folHlink>
      </a:clrScheme>
      <a:clrMap bg1="dk2" tx1="lt1" bg2="dk1" tx2="lt2" accent1="accent1" accent2="accent2" accent3="accent3" accent4="accent4" accent5="accent5" accent6="accent6" hlink="hlink" folHlink="folHlink"/>
    </a:extraClrScheme>
    <a:extraClrScheme>
      <a:clrScheme name="01069036 2">
        <a:dk1>
          <a:srgbClr val="393939"/>
        </a:dk1>
        <a:lt1>
          <a:srgbClr val="FFFFFF"/>
        </a:lt1>
        <a:dk2>
          <a:srgbClr val="6600CC"/>
        </a:dk2>
        <a:lt2>
          <a:srgbClr val="CCCCFF"/>
        </a:lt2>
        <a:accent1>
          <a:srgbClr val="F9D87E"/>
        </a:accent1>
        <a:accent2>
          <a:srgbClr val="FFCCCC"/>
        </a:accent2>
        <a:accent3>
          <a:srgbClr val="FFFFFF"/>
        </a:accent3>
        <a:accent4>
          <a:srgbClr val="2F2F2F"/>
        </a:accent4>
        <a:accent5>
          <a:srgbClr val="FBE9C0"/>
        </a:accent5>
        <a:accent6>
          <a:srgbClr val="E7B9B9"/>
        </a:accent6>
        <a:hlink>
          <a:srgbClr val="FFCCFF"/>
        </a:hlink>
        <a:folHlink>
          <a:srgbClr val="99CCFF"/>
        </a:folHlink>
      </a:clrScheme>
      <a:clrMap bg1="lt1" tx1="dk1" bg2="lt2" tx2="dk2" accent1="accent1" accent2="accent2" accent3="accent3" accent4="accent4" accent5="accent5" accent6="accent6" hlink="hlink" folHlink="folHlink"/>
    </a:extraClrScheme>
    <a:extraClrScheme>
      <a:clrScheme name="01069036 3">
        <a:dk1>
          <a:srgbClr val="000000"/>
        </a:dk1>
        <a:lt1>
          <a:srgbClr val="FFFFFF"/>
        </a:lt1>
        <a:dk2>
          <a:srgbClr val="000000"/>
        </a:dk2>
        <a:lt2>
          <a:srgbClr val="FFFFFF"/>
        </a:lt2>
        <a:accent1>
          <a:srgbClr val="CBCBCB"/>
        </a:accent1>
        <a:accent2>
          <a:srgbClr val="5F5F5F"/>
        </a:accent2>
        <a:accent3>
          <a:srgbClr val="FFFFFF"/>
        </a:accent3>
        <a:accent4>
          <a:srgbClr val="000000"/>
        </a:accent4>
        <a:accent5>
          <a:srgbClr val="E2E2E2"/>
        </a:accent5>
        <a:accent6>
          <a:srgbClr val="555555"/>
        </a:accent6>
        <a:hlink>
          <a:srgbClr val="969696"/>
        </a:hlink>
        <a:folHlink>
          <a:srgbClr val="EAEAEA"/>
        </a:folHlink>
      </a:clrScheme>
      <a:clrMap bg1="lt1" tx1="dk1" bg2="lt2" tx2="dk2" accent1="accent1" accent2="accent2" accent3="accent3" accent4="accent4" accent5="accent5" accent6="accent6" hlink="hlink" folHlink="folHlink"/>
    </a:extraClrScheme>
    <a:extraClrScheme>
      <a:clrScheme name="01069036 4">
        <a:dk1>
          <a:srgbClr val="330000"/>
        </a:dk1>
        <a:lt1>
          <a:srgbClr val="FFFFCC"/>
        </a:lt1>
        <a:dk2>
          <a:srgbClr val="FF9933"/>
        </a:dk2>
        <a:lt2>
          <a:srgbClr val="FFCC00"/>
        </a:lt2>
        <a:accent1>
          <a:srgbClr val="FF9900"/>
        </a:accent1>
        <a:accent2>
          <a:srgbClr val="330099"/>
        </a:accent2>
        <a:accent3>
          <a:srgbClr val="FFCAAD"/>
        </a:accent3>
        <a:accent4>
          <a:srgbClr val="DADAAE"/>
        </a:accent4>
        <a:accent5>
          <a:srgbClr val="FFCAAA"/>
        </a:accent5>
        <a:accent6>
          <a:srgbClr val="2D008A"/>
        </a:accent6>
        <a:hlink>
          <a:srgbClr val="FF6633"/>
        </a:hlink>
        <a:folHlink>
          <a:srgbClr val="669900"/>
        </a:folHlink>
      </a:clrScheme>
      <a:clrMap bg1="dk2" tx1="lt1" bg2="dk1" tx2="lt2" accent1="accent1" accent2="accent2" accent3="accent3" accent4="accent4" accent5="accent5" accent6="accent6" hlink="hlink" folHlink="folHlink"/>
    </a:extraClrScheme>
    <a:extraClrScheme>
      <a:clrScheme name="01069036 5">
        <a:dk1>
          <a:srgbClr val="003300"/>
        </a:dk1>
        <a:lt1>
          <a:srgbClr val="FFFFCC"/>
        </a:lt1>
        <a:dk2>
          <a:srgbClr val="999933"/>
        </a:dk2>
        <a:lt2>
          <a:srgbClr val="CCCC00"/>
        </a:lt2>
        <a:accent1>
          <a:srgbClr val="CC9900"/>
        </a:accent1>
        <a:accent2>
          <a:srgbClr val="330099"/>
        </a:accent2>
        <a:accent3>
          <a:srgbClr val="CACAAD"/>
        </a:accent3>
        <a:accent4>
          <a:srgbClr val="DADAAE"/>
        </a:accent4>
        <a:accent5>
          <a:srgbClr val="E2CAAA"/>
        </a:accent5>
        <a:accent6>
          <a:srgbClr val="2D008A"/>
        </a:accent6>
        <a:hlink>
          <a:srgbClr val="FF6633"/>
        </a:hlink>
        <a:folHlink>
          <a:srgbClr val="669900"/>
        </a:folHlink>
      </a:clrScheme>
      <a:clrMap bg1="dk2" tx1="lt1" bg2="dk1" tx2="lt2" accent1="accent1" accent2="accent2" accent3="accent3" accent4="accent4" accent5="accent5" accent6="accent6" hlink="hlink" folHlink="folHlink"/>
    </a:extraClrScheme>
    <a:extraClrScheme>
      <a:clrScheme name="01069036 6">
        <a:dk1>
          <a:srgbClr val="333300"/>
        </a:dk1>
        <a:lt1>
          <a:srgbClr val="DDDDDD"/>
        </a:lt1>
        <a:dk2>
          <a:srgbClr val="996600"/>
        </a:dk2>
        <a:lt2>
          <a:srgbClr val="FFCC66"/>
        </a:lt2>
        <a:accent1>
          <a:srgbClr val="EEB00B"/>
        </a:accent1>
        <a:accent2>
          <a:srgbClr val="330099"/>
        </a:accent2>
        <a:accent3>
          <a:srgbClr val="CAB8AA"/>
        </a:accent3>
        <a:accent4>
          <a:srgbClr val="BDBDBD"/>
        </a:accent4>
        <a:accent5>
          <a:srgbClr val="F5D4AA"/>
        </a:accent5>
        <a:accent6>
          <a:srgbClr val="2D008A"/>
        </a:accent6>
        <a:hlink>
          <a:srgbClr val="FF6633"/>
        </a:hlink>
        <a:folHlink>
          <a:srgbClr val="CC990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6B13F663DE52D40BD8FF9CE559B7BB8" ma:contentTypeVersion="13" ma:contentTypeDescription="Create a new document." ma:contentTypeScope="" ma:versionID="bbdd7ff9d2d76d3b15f319d8769c183f">
  <xsd:schema xmlns:xsd="http://www.w3.org/2001/XMLSchema" xmlns:xs="http://www.w3.org/2001/XMLSchema" xmlns:p="http://schemas.microsoft.com/office/2006/metadata/properties" xmlns:ns2="5e0b9a0b-fe70-4913-b410-e68a4fc5ed57" xmlns:ns3="781812da-d73b-4284-b311-b75665a9727e" targetNamespace="http://schemas.microsoft.com/office/2006/metadata/properties" ma:root="true" ma:fieldsID="8fff5d7fb08533ae90c9d9b0b68285cd" ns2:_="" ns3:_="">
    <xsd:import namespace="5e0b9a0b-fe70-4913-b410-e68a4fc5ed57"/>
    <xsd:import namespace="781812da-d73b-4284-b311-b75665a9727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e0b9a0b-fe70-4913-b410-e68a4fc5ed5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2dacf9d9-638c-4920-9669-b0bf029ffb2c"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81812da-d73b-4284-b311-b75665a9727e"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75163a52-ca82-4b04-916e-e1329d451c04}" ma:internalName="TaxCatchAll" ma:showField="CatchAllData" ma:web="781812da-d73b-4284-b311-b75665a9727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781812da-d73b-4284-b311-b75665a9727e" xsi:nil="true"/>
    <lcf76f155ced4ddcb4097134ff3c332f xmlns="5e0b9a0b-fe70-4913-b410-e68a4fc5ed5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03AF7758-5F6A-40F7-AD68-04A81A44379C}">
  <ds:schemaRefs>
    <ds:schemaRef ds:uri="http://schemas.microsoft.com/sharepoint/v3/contenttype/forms"/>
  </ds:schemaRefs>
</ds:datastoreItem>
</file>

<file path=customXml/itemProps2.xml><?xml version="1.0" encoding="utf-8"?>
<ds:datastoreItem xmlns:ds="http://schemas.openxmlformats.org/officeDocument/2006/customXml" ds:itemID="{1CD61EE3-95FD-4891-BBDC-D8126F1022BA}">
  <ds:schemaRefs>
    <ds:schemaRef ds:uri="5e0b9a0b-fe70-4913-b410-e68a4fc5ed57"/>
    <ds:schemaRef ds:uri="781812da-d73b-4284-b311-b75665a9727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225F8734-FC53-4E41-A2D9-59E5B2971B15}">
  <ds:schemaRefs>
    <ds:schemaRef ds:uri="5e0b9a0b-fe70-4913-b410-e68a4fc5ed57"/>
    <ds:schemaRef ds:uri="http://purl.org/dc/terms/"/>
    <ds:schemaRef ds:uri="http://schemas.openxmlformats.org/package/2006/metadata/core-properties"/>
    <ds:schemaRef ds:uri="781812da-d73b-4284-b311-b75665a9727e"/>
    <ds:schemaRef ds:uri="http://www.w3.org/XML/1998/namespace"/>
    <ds:schemaRef ds:uri="http://schemas.microsoft.com/office/2006/documentManagement/types"/>
    <ds:schemaRef ds:uri="http://purl.org/dc/dcmitype/"/>
    <ds:schemaRef ds:uri="http://schemas.microsoft.com/office/infopath/2007/PartnerControls"/>
    <ds:schemaRef ds:uri="http://schemas.microsoft.com/office/2006/metadata/propertie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19</TotalTime>
  <Words>990</Words>
  <Application>Microsoft Office PowerPoint</Application>
  <PresentationFormat>Custom</PresentationFormat>
  <Paragraphs>177</Paragraphs>
  <Slides>26</Slides>
  <Notes>1</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26</vt:i4>
      </vt:variant>
    </vt:vector>
  </HeadingPairs>
  <TitlesOfParts>
    <vt:vector size="32" baseType="lpstr">
      <vt:lpstr>Aptos</vt:lpstr>
      <vt:lpstr>Calibri</vt:lpstr>
      <vt:lpstr>Times New Roman</vt:lpstr>
      <vt:lpstr>Wingdings</vt:lpstr>
      <vt:lpstr>Keystone - NASU</vt:lpstr>
      <vt:lpstr>Keystone - NASU</vt:lpstr>
      <vt:lpstr>KeyNet Benefits Enrollment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KeyNet Benefits Enrollment </vt:lpstr>
      <vt:lpstr>PowerPoint Presentation</vt:lpstr>
      <vt:lpstr>PowerPoint Presentation</vt:lpstr>
      <vt:lpstr>PowerPoint Presentation</vt:lpstr>
      <vt:lpstr>PowerPoint Presentation</vt:lpstr>
      <vt:lpstr>KeyNet Benefits Enrollment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KeyNet Benefits Enrollment</vt:lpstr>
      <vt:lpstr>NASU 2025 Session Surveys – we want your feedback!</vt:lpstr>
    </vt:vector>
  </TitlesOfParts>
  <Company>KIS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Mike Liggera</dc:creator>
  <cp:lastModifiedBy>Brian Nitzsche</cp:lastModifiedBy>
  <cp:revision>4</cp:revision>
  <cp:lastPrinted>2016-09-16T15:22:39Z</cp:lastPrinted>
  <dcterms:created xsi:type="dcterms:W3CDTF">2009-02-19T19:39:49Z</dcterms:created>
  <dcterms:modified xsi:type="dcterms:W3CDTF">2025-10-09T15:24:08Z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TC010690361033</vt:lpwstr>
  </property>
  <property fmtid="{D5CDD505-2E9C-101B-9397-08002B2CF9AE}" pid="3" name="ContentTypeId">
    <vt:lpwstr>0x010100F6B13F663DE52D40BD8FF9CE559B7BB8</vt:lpwstr>
  </property>
  <property fmtid="{D5CDD505-2E9C-101B-9397-08002B2CF9AE}" pid="4" name="MediaServiceImageTags">
    <vt:lpwstr/>
  </property>
</Properties>
</file>