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  <p:sldMasterId id="2147483651" r:id="rId5"/>
    <p:sldMasterId id="2147483812" r:id="rId6"/>
    <p:sldMasterId id="2147483815" r:id="rId7"/>
  </p:sldMasterIdLst>
  <p:notesMasterIdLst>
    <p:notesMasterId r:id="rId17"/>
  </p:notesMasterIdLst>
  <p:handoutMasterIdLst>
    <p:handoutMasterId r:id="rId18"/>
  </p:handoutMasterIdLst>
  <p:sldIdLst>
    <p:sldId id="364" r:id="rId8"/>
    <p:sldId id="331" r:id="rId9"/>
    <p:sldId id="333" r:id="rId10"/>
    <p:sldId id="361" r:id="rId11"/>
    <p:sldId id="362" r:id="rId12"/>
    <p:sldId id="363" r:id="rId13"/>
    <p:sldId id="322" r:id="rId14"/>
    <p:sldId id="328" r:id="rId15"/>
    <p:sldId id="365" r:id="rId16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4817"/>
    <a:srgbClr val="AC0029"/>
    <a:srgbClr val="1C1C1C"/>
    <a:srgbClr val="000000"/>
    <a:srgbClr val="FFFFFF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BFD7BD-74DE-4C62-9CD3-4A0F7A235A77}" v="3" dt="2025-10-02T15:13:03.1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737" autoAdjust="0"/>
  </p:normalViewPr>
  <p:slideViewPr>
    <p:cSldViewPr>
      <p:cViewPr varScale="1">
        <p:scale>
          <a:sx n="82" d="100"/>
          <a:sy n="82" d="100"/>
        </p:scale>
        <p:origin x="77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52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304"/>
    </p:cViewPr>
  </p:sorterViewPr>
  <p:notesViewPr>
    <p:cSldViewPr>
      <p:cViewPr varScale="1">
        <p:scale>
          <a:sx n="83" d="100"/>
          <a:sy n="83" d="100"/>
        </p:scale>
        <p:origin x="391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Juliana" userId="334f9d8d-406d-4f36-addf-d2eabb269f89" providerId="ADAL" clId="{C140F888-2112-439A-9A78-10DF1CC5CE88}"/>
    <pc:docChg chg="custSel addSld delSld modSld sldOrd addMainMaster modMainMaster">
      <pc:chgData name="Nicole Juliana" userId="334f9d8d-406d-4f36-addf-d2eabb269f89" providerId="ADAL" clId="{C140F888-2112-439A-9A78-10DF1CC5CE88}" dt="2025-10-03T14:01:40.186" v="300" actId="14100"/>
      <pc:docMkLst>
        <pc:docMk/>
      </pc:docMkLst>
      <pc:sldChg chg="del">
        <pc:chgData name="Nicole Juliana" userId="334f9d8d-406d-4f36-addf-d2eabb269f89" providerId="ADAL" clId="{C140F888-2112-439A-9A78-10DF1CC5CE88}" dt="2025-09-29T18:21:45.330" v="128" actId="2696"/>
        <pc:sldMkLst>
          <pc:docMk/>
          <pc:sldMk cId="492548821" sldId="256"/>
        </pc:sldMkLst>
      </pc:sldChg>
      <pc:sldChg chg="del">
        <pc:chgData name="Nicole Juliana" userId="334f9d8d-406d-4f36-addf-d2eabb269f89" providerId="ADAL" clId="{C140F888-2112-439A-9A78-10DF1CC5CE88}" dt="2025-09-29T18:24:02.704" v="157" actId="2696"/>
        <pc:sldMkLst>
          <pc:docMk/>
          <pc:sldMk cId="944581595" sldId="269"/>
        </pc:sldMkLst>
      </pc:sldChg>
      <pc:sldChg chg="del">
        <pc:chgData name="Nicole Juliana" userId="334f9d8d-406d-4f36-addf-d2eabb269f89" providerId="ADAL" clId="{C140F888-2112-439A-9A78-10DF1CC5CE88}" dt="2025-09-29T18:22:08.098" v="132" actId="2696"/>
        <pc:sldMkLst>
          <pc:docMk/>
          <pc:sldMk cId="3019024472" sldId="270"/>
        </pc:sldMkLst>
      </pc:sldChg>
      <pc:sldChg chg="del">
        <pc:chgData name="Nicole Juliana" userId="334f9d8d-406d-4f36-addf-d2eabb269f89" providerId="ADAL" clId="{C140F888-2112-439A-9A78-10DF1CC5CE88}" dt="2025-09-29T18:24:05.433" v="158" actId="2696"/>
        <pc:sldMkLst>
          <pc:docMk/>
          <pc:sldMk cId="44704242" sldId="273"/>
        </pc:sldMkLst>
      </pc:sldChg>
      <pc:sldChg chg="del">
        <pc:chgData name="Nicole Juliana" userId="334f9d8d-406d-4f36-addf-d2eabb269f89" providerId="ADAL" clId="{C140F888-2112-439A-9A78-10DF1CC5CE88}" dt="2025-09-29T18:24:09.530" v="159" actId="2696"/>
        <pc:sldMkLst>
          <pc:docMk/>
          <pc:sldMk cId="1750563846" sldId="274"/>
        </pc:sldMkLst>
      </pc:sldChg>
      <pc:sldChg chg="del">
        <pc:chgData name="Nicole Juliana" userId="334f9d8d-406d-4f36-addf-d2eabb269f89" providerId="ADAL" clId="{C140F888-2112-439A-9A78-10DF1CC5CE88}" dt="2025-09-29T18:23:45.690" v="153" actId="2696"/>
        <pc:sldMkLst>
          <pc:docMk/>
          <pc:sldMk cId="2867394606" sldId="275"/>
        </pc:sldMkLst>
      </pc:sldChg>
      <pc:sldChg chg="del">
        <pc:chgData name="Nicole Juliana" userId="334f9d8d-406d-4f36-addf-d2eabb269f89" providerId="ADAL" clId="{C140F888-2112-439A-9A78-10DF1CC5CE88}" dt="2025-09-29T18:23:48.833" v="154" actId="2696"/>
        <pc:sldMkLst>
          <pc:docMk/>
          <pc:sldMk cId="3358871332" sldId="278"/>
        </pc:sldMkLst>
      </pc:sldChg>
      <pc:sldChg chg="del">
        <pc:chgData name="Nicole Juliana" userId="334f9d8d-406d-4f36-addf-d2eabb269f89" providerId="ADAL" clId="{C140F888-2112-439A-9A78-10DF1CC5CE88}" dt="2025-09-29T18:23:56.456" v="155" actId="2696"/>
        <pc:sldMkLst>
          <pc:docMk/>
          <pc:sldMk cId="3324739236" sldId="279"/>
        </pc:sldMkLst>
      </pc:sldChg>
      <pc:sldChg chg="del">
        <pc:chgData name="Nicole Juliana" userId="334f9d8d-406d-4f36-addf-d2eabb269f89" providerId="ADAL" clId="{C140F888-2112-439A-9A78-10DF1CC5CE88}" dt="2025-09-29T18:24:31.354" v="166" actId="2696"/>
        <pc:sldMkLst>
          <pc:docMk/>
          <pc:sldMk cId="3767130184" sldId="284"/>
        </pc:sldMkLst>
      </pc:sldChg>
      <pc:sldChg chg="del">
        <pc:chgData name="Nicole Juliana" userId="334f9d8d-406d-4f36-addf-d2eabb269f89" providerId="ADAL" clId="{C140F888-2112-439A-9A78-10DF1CC5CE88}" dt="2025-09-29T18:24:25.774" v="164" actId="2696"/>
        <pc:sldMkLst>
          <pc:docMk/>
          <pc:sldMk cId="2525040287" sldId="285"/>
        </pc:sldMkLst>
      </pc:sldChg>
      <pc:sldChg chg="del">
        <pc:chgData name="Nicole Juliana" userId="334f9d8d-406d-4f36-addf-d2eabb269f89" providerId="ADAL" clId="{C140F888-2112-439A-9A78-10DF1CC5CE88}" dt="2025-09-29T18:24:34.149" v="167" actId="2696"/>
        <pc:sldMkLst>
          <pc:docMk/>
          <pc:sldMk cId="1460988483" sldId="287"/>
        </pc:sldMkLst>
      </pc:sldChg>
      <pc:sldChg chg="del">
        <pc:chgData name="Nicole Juliana" userId="334f9d8d-406d-4f36-addf-d2eabb269f89" providerId="ADAL" clId="{C140F888-2112-439A-9A78-10DF1CC5CE88}" dt="2025-09-29T18:24:36.793" v="168" actId="2696"/>
        <pc:sldMkLst>
          <pc:docMk/>
          <pc:sldMk cId="538207039" sldId="288"/>
        </pc:sldMkLst>
      </pc:sldChg>
      <pc:sldChg chg="del">
        <pc:chgData name="Nicole Juliana" userId="334f9d8d-406d-4f36-addf-d2eabb269f89" providerId="ADAL" clId="{C140F888-2112-439A-9A78-10DF1CC5CE88}" dt="2025-09-29T18:24:39.026" v="169" actId="2696"/>
        <pc:sldMkLst>
          <pc:docMk/>
          <pc:sldMk cId="2865727345" sldId="289"/>
        </pc:sldMkLst>
      </pc:sldChg>
      <pc:sldChg chg="del">
        <pc:chgData name="Nicole Juliana" userId="334f9d8d-406d-4f36-addf-d2eabb269f89" providerId="ADAL" clId="{C140F888-2112-439A-9A78-10DF1CC5CE88}" dt="2025-09-29T18:22:00.781" v="131" actId="2696"/>
        <pc:sldMkLst>
          <pc:docMk/>
          <pc:sldMk cId="450344466" sldId="296"/>
        </pc:sldMkLst>
      </pc:sldChg>
      <pc:sldChg chg="del">
        <pc:chgData name="Nicole Juliana" userId="334f9d8d-406d-4f36-addf-d2eabb269f89" providerId="ADAL" clId="{C140F888-2112-439A-9A78-10DF1CC5CE88}" dt="2025-09-29T18:24:28.415" v="165" actId="2696"/>
        <pc:sldMkLst>
          <pc:docMk/>
          <pc:sldMk cId="3310238377" sldId="297"/>
        </pc:sldMkLst>
      </pc:sldChg>
      <pc:sldChg chg="del">
        <pc:chgData name="Nicole Juliana" userId="334f9d8d-406d-4f36-addf-d2eabb269f89" providerId="ADAL" clId="{C140F888-2112-439A-9A78-10DF1CC5CE88}" dt="2025-09-29T18:24:18.229" v="162" actId="2696"/>
        <pc:sldMkLst>
          <pc:docMk/>
          <pc:sldMk cId="255322022" sldId="305"/>
        </pc:sldMkLst>
      </pc:sldChg>
      <pc:sldChg chg="del">
        <pc:chgData name="Nicole Juliana" userId="334f9d8d-406d-4f36-addf-d2eabb269f89" providerId="ADAL" clId="{C140F888-2112-439A-9A78-10DF1CC5CE88}" dt="2025-09-29T18:24:15.369" v="161" actId="2696"/>
        <pc:sldMkLst>
          <pc:docMk/>
          <pc:sldMk cId="746148888" sldId="308"/>
        </pc:sldMkLst>
      </pc:sldChg>
      <pc:sldChg chg="del">
        <pc:chgData name="Nicole Juliana" userId="334f9d8d-406d-4f36-addf-d2eabb269f89" providerId="ADAL" clId="{C140F888-2112-439A-9A78-10DF1CC5CE88}" dt="2025-09-29T18:24:12.512" v="160" actId="2696"/>
        <pc:sldMkLst>
          <pc:docMk/>
          <pc:sldMk cId="1215660503" sldId="312"/>
        </pc:sldMkLst>
      </pc:sldChg>
      <pc:sldChg chg="del">
        <pc:chgData name="Nicole Juliana" userId="334f9d8d-406d-4f36-addf-d2eabb269f89" providerId="ADAL" clId="{C140F888-2112-439A-9A78-10DF1CC5CE88}" dt="2025-09-29T18:23:16.070" v="146" actId="2696"/>
        <pc:sldMkLst>
          <pc:docMk/>
          <pc:sldMk cId="1042825059" sldId="314"/>
        </pc:sldMkLst>
      </pc:sldChg>
      <pc:sldChg chg="del">
        <pc:chgData name="Nicole Juliana" userId="334f9d8d-406d-4f36-addf-d2eabb269f89" providerId="ADAL" clId="{C140F888-2112-439A-9A78-10DF1CC5CE88}" dt="2025-09-29T18:24:00.104" v="156" actId="2696"/>
        <pc:sldMkLst>
          <pc:docMk/>
          <pc:sldMk cId="2083105457" sldId="315"/>
        </pc:sldMkLst>
      </pc:sldChg>
      <pc:sldChg chg="addSp delSp modSp add del mod ord">
        <pc:chgData name="Nicole Juliana" userId="334f9d8d-406d-4f36-addf-d2eabb269f89" providerId="ADAL" clId="{C140F888-2112-439A-9A78-10DF1CC5CE88}" dt="2025-10-02T16:22:04.446" v="234" actId="1582"/>
        <pc:sldMkLst>
          <pc:docMk/>
          <pc:sldMk cId="2289900395" sldId="322"/>
        </pc:sldMkLst>
        <pc:spChg chg="mod">
          <ac:chgData name="Nicole Juliana" userId="334f9d8d-406d-4f36-addf-d2eabb269f89" providerId="ADAL" clId="{C140F888-2112-439A-9A78-10DF1CC5CE88}" dt="2025-10-02T16:20:39.326" v="227" actId="1076"/>
          <ac:spMkLst>
            <pc:docMk/>
            <pc:sldMk cId="2289900395" sldId="322"/>
            <ac:spMk id="4" creationId="{5106E29C-A756-5C12-C7C8-A159E446CC3C}"/>
          </ac:spMkLst>
        </pc:spChg>
        <pc:spChg chg="add mod">
          <ac:chgData name="Nicole Juliana" userId="334f9d8d-406d-4f36-addf-d2eabb269f89" providerId="ADAL" clId="{C140F888-2112-439A-9A78-10DF1CC5CE88}" dt="2025-10-02T16:20:26.089" v="224" actId="478"/>
          <ac:spMkLst>
            <pc:docMk/>
            <pc:sldMk cId="2289900395" sldId="322"/>
            <ac:spMk id="5" creationId="{FD697594-AC0C-0EA0-E1C1-6B8C569850B9}"/>
          </ac:spMkLst>
        </pc:spChg>
        <pc:spChg chg="add mod">
          <ac:chgData name="Nicole Juliana" userId="334f9d8d-406d-4f36-addf-d2eabb269f89" providerId="ADAL" clId="{C140F888-2112-439A-9A78-10DF1CC5CE88}" dt="2025-10-02T16:22:04.446" v="234" actId="1582"/>
          <ac:spMkLst>
            <pc:docMk/>
            <pc:sldMk cId="2289900395" sldId="322"/>
            <ac:spMk id="9" creationId="{A62FFB3F-148D-F140-D54A-1519807C658F}"/>
          </ac:spMkLst>
        </pc:spChg>
        <pc:picChg chg="del">
          <ac:chgData name="Nicole Juliana" userId="334f9d8d-406d-4f36-addf-d2eabb269f89" providerId="ADAL" clId="{C140F888-2112-439A-9A78-10DF1CC5CE88}" dt="2025-10-02T16:20:26.089" v="224" actId="478"/>
          <ac:picMkLst>
            <pc:docMk/>
            <pc:sldMk cId="2289900395" sldId="322"/>
            <ac:picMk id="6" creationId="{EAB1D0A2-70AA-5629-BB94-929AF029917F}"/>
          </ac:picMkLst>
        </pc:picChg>
        <pc:picChg chg="add mod">
          <ac:chgData name="Nicole Juliana" userId="334f9d8d-406d-4f36-addf-d2eabb269f89" providerId="ADAL" clId="{C140F888-2112-439A-9A78-10DF1CC5CE88}" dt="2025-10-02T16:21:01.738" v="230" actId="1076"/>
          <ac:picMkLst>
            <pc:docMk/>
            <pc:sldMk cId="2289900395" sldId="322"/>
            <ac:picMk id="8" creationId="{D07DD918-396F-369A-A83A-2949146AA2A5}"/>
          </ac:picMkLst>
        </pc:picChg>
      </pc:sldChg>
      <pc:sldChg chg="addSp modSp add del mod">
        <pc:chgData name="Nicole Juliana" userId="334f9d8d-406d-4f36-addf-d2eabb269f89" providerId="ADAL" clId="{C140F888-2112-439A-9A78-10DF1CC5CE88}" dt="2025-10-03T14:01:40.186" v="300" actId="14100"/>
        <pc:sldMkLst>
          <pc:docMk/>
          <pc:sldMk cId="2491131262" sldId="328"/>
        </pc:sldMkLst>
        <pc:spChg chg="mod">
          <ac:chgData name="Nicole Juliana" userId="334f9d8d-406d-4f36-addf-d2eabb269f89" providerId="ADAL" clId="{C140F888-2112-439A-9A78-10DF1CC5CE88}" dt="2025-10-02T21:03:38.108" v="272" actId="20577"/>
          <ac:spMkLst>
            <pc:docMk/>
            <pc:sldMk cId="2491131262" sldId="328"/>
            <ac:spMk id="4" creationId="{5706B23B-1465-1737-C6D2-73663931B807}"/>
          </ac:spMkLst>
        </pc:spChg>
        <pc:spChg chg="add mod">
          <ac:chgData name="Nicole Juliana" userId="334f9d8d-406d-4f36-addf-d2eabb269f89" providerId="ADAL" clId="{C140F888-2112-439A-9A78-10DF1CC5CE88}" dt="2025-10-03T14:01:40.186" v="300" actId="14100"/>
          <ac:spMkLst>
            <pc:docMk/>
            <pc:sldMk cId="2491131262" sldId="328"/>
            <ac:spMk id="6" creationId="{ED690A8B-EB9D-A5B6-5B2A-166C9564EB21}"/>
          </ac:spMkLst>
        </pc:spChg>
        <pc:picChg chg="add mod">
          <ac:chgData name="Nicole Juliana" userId="334f9d8d-406d-4f36-addf-d2eabb269f89" providerId="ADAL" clId="{C140F888-2112-439A-9A78-10DF1CC5CE88}" dt="2025-10-03T14:01:24.894" v="298" actId="1076"/>
          <ac:picMkLst>
            <pc:docMk/>
            <pc:sldMk cId="2491131262" sldId="328"/>
            <ac:picMk id="5" creationId="{55F4D40D-B91B-C50A-85BB-BCAEFD49B2F9}"/>
          </ac:picMkLst>
        </pc:picChg>
        <pc:picChg chg="mod">
          <ac:chgData name="Nicole Juliana" userId="334f9d8d-406d-4f36-addf-d2eabb269f89" providerId="ADAL" clId="{C140F888-2112-439A-9A78-10DF1CC5CE88}" dt="2025-10-02T21:04:25.449" v="283" actId="692"/>
          <ac:picMkLst>
            <pc:docMk/>
            <pc:sldMk cId="2491131262" sldId="328"/>
            <ac:picMk id="10" creationId="{3E80F3C8-7FD0-347D-1B0F-E22FB426C2E7}"/>
          </ac:picMkLst>
        </pc:picChg>
      </pc:sldChg>
      <pc:sldChg chg="add del">
        <pc:chgData name="Nicole Juliana" userId="334f9d8d-406d-4f36-addf-d2eabb269f89" providerId="ADAL" clId="{C140F888-2112-439A-9A78-10DF1CC5CE88}" dt="2025-10-02T21:27:43.117" v="295" actId="2696"/>
        <pc:sldMkLst>
          <pc:docMk/>
          <pc:sldMk cId="3222967298" sldId="335"/>
        </pc:sldMkLst>
      </pc:sldChg>
      <pc:sldChg chg="del">
        <pc:chgData name="Nicole Juliana" userId="334f9d8d-406d-4f36-addf-d2eabb269f89" providerId="ADAL" clId="{C140F888-2112-439A-9A78-10DF1CC5CE88}" dt="2025-09-29T18:23:02.908" v="144" actId="2696"/>
        <pc:sldMkLst>
          <pc:docMk/>
          <pc:sldMk cId="3448807621" sldId="335"/>
        </pc:sldMkLst>
      </pc:sldChg>
      <pc:sldChg chg="del">
        <pc:chgData name="Nicole Juliana" userId="334f9d8d-406d-4f36-addf-d2eabb269f89" providerId="ADAL" clId="{C140F888-2112-439A-9A78-10DF1CC5CE88}" dt="2025-09-29T18:22:35.974" v="138" actId="2696"/>
        <pc:sldMkLst>
          <pc:docMk/>
          <pc:sldMk cId="4223755213" sldId="337"/>
        </pc:sldMkLst>
      </pc:sldChg>
      <pc:sldChg chg="del">
        <pc:chgData name="Nicole Juliana" userId="334f9d8d-406d-4f36-addf-d2eabb269f89" providerId="ADAL" clId="{C140F888-2112-439A-9A78-10DF1CC5CE88}" dt="2025-09-29T18:22:44.067" v="140" actId="2696"/>
        <pc:sldMkLst>
          <pc:docMk/>
          <pc:sldMk cId="3184776501" sldId="338"/>
        </pc:sldMkLst>
      </pc:sldChg>
      <pc:sldChg chg="del">
        <pc:chgData name="Nicole Juliana" userId="334f9d8d-406d-4f36-addf-d2eabb269f89" providerId="ADAL" clId="{C140F888-2112-439A-9A78-10DF1CC5CE88}" dt="2025-09-29T18:22:57.758" v="143" actId="2696"/>
        <pc:sldMkLst>
          <pc:docMk/>
          <pc:sldMk cId="1086047214" sldId="340"/>
        </pc:sldMkLst>
      </pc:sldChg>
      <pc:sldChg chg="del">
        <pc:chgData name="Nicole Juliana" userId="334f9d8d-406d-4f36-addf-d2eabb269f89" providerId="ADAL" clId="{C140F888-2112-439A-9A78-10DF1CC5CE88}" dt="2025-09-29T18:22:39.471" v="139" actId="2696"/>
        <pc:sldMkLst>
          <pc:docMk/>
          <pc:sldMk cId="3793451099" sldId="342"/>
        </pc:sldMkLst>
      </pc:sldChg>
      <pc:sldChg chg="del">
        <pc:chgData name="Nicole Juliana" userId="334f9d8d-406d-4f36-addf-d2eabb269f89" providerId="ADAL" clId="{C140F888-2112-439A-9A78-10DF1CC5CE88}" dt="2025-09-29T18:22:49.418" v="141" actId="2696"/>
        <pc:sldMkLst>
          <pc:docMk/>
          <pc:sldMk cId="1049345951" sldId="343"/>
        </pc:sldMkLst>
      </pc:sldChg>
      <pc:sldChg chg="del">
        <pc:chgData name="Nicole Juliana" userId="334f9d8d-406d-4f36-addf-d2eabb269f89" providerId="ADAL" clId="{C140F888-2112-439A-9A78-10DF1CC5CE88}" dt="2025-09-29T18:22:18.278" v="134" actId="2696"/>
        <pc:sldMkLst>
          <pc:docMk/>
          <pc:sldMk cId="406363094" sldId="344"/>
        </pc:sldMkLst>
      </pc:sldChg>
      <pc:sldChg chg="del">
        <pc:chgData name="Nicole Juliana" userId="334f9d8d-406d-4f36-addf-d2eabb269f89" providerId="ADAL" clId="{C140F888-2112-439A-9A78-10DF1CC5CE88}" dt="2025-09-29T18:22:53.074" v="142" actId="2696"/>
        <pc:sldMkLst>
          <pc:docMk/>
          <pc:sldMk cId="1482682783" sldId="346"/>
        </pc:sldMkLst>
      </pc:sldChg>
      <pc:sldChg chg="del">
        <pc:chgData name="Nicole Juliana" userId="334f9d8d-406d-4f36-addf-d2eabb269f89" providerId="ADAL" clId="{C140F888-2112-439A-9A78-10DF1CC5CE88}" dt="2025-09-29T18:22:12.730" v="133" actId="2696"/>
        <pc:sldMkLst>
          <pc:docMk/>
          <pc:sldMk cId="1440950353" sldId="347"/>
        </pc:sldMkLst>
      </pc:sldChg>
      <pc:sldChg chg="del">
        <pc:chgData name="Nicole Juliana" userId="334f9d8d-406d-4f36-addf-d2eabb269f89" providerId="ADAL" clId="{C140F888-2112-439A-9A78-10DF1CC5CE88}" dt="2025-09-29T18:22:27.226" v="136" actId="2696"/>
        <pc:sldMkLst>
          <pc:docMk/>
          <pc:sldMk cId="223057652" sldId="349"/>
        </pc:sldMkLst>
      </pc:sldChg>
      <pc:sldChg chg="del">
        <pc:chgData name="Nicole Juliana" userId="334f9d8d-406d-4f36-addf-d2eabb269f89" providerId="ADAL" clId="{C140F888-2112-439A-9A78-10DF1CC5CE88}" dt="2025-09-29T18:22:30.501" v="137" actId="2696"/>
        <pc:sldMkLst>
          <pc:docMk/>
          <pc:sldMk cId="3775558728" sldId="350"/>
        </pc:sldMkLst>
      </pc:sldChg>
      <pc:sldChg chg="del">
        <pc:chgData name="Nicole Juliana" userId="334f9d8d-406d-4f36-addf-d2eabb269f89" providerId="ADAL" clId="{C140F888-2112-439A-9A78-10DF1CC5CE88}" dt="2025-09-29T18:22:21.647" v="135" actId="2696"/>
        <pc:sldMkLst>
          <pc:docMk/>
          <pc:sldMk cId="1624229583" sldId="351"/>
        </pc:sldMkLst>
      </pc:sldChg>
      <pc:sldChg chg="del">
        <pc:chgData name="Nicole Juliana" userId="334f9d8d-406d-4f36-addf-d2eabb269f89" providerId="ADAL" clId="{C140F888-2112-439A-9A78-10DF1CC5CE88}" dt="2025-09-29T18:23:12.947" v="145" actId="2696"/>
        <pc:sldMkLst>
          <pc:docMk/>
          <pc:sldMk cId="2607549880" sldId="352"/>
        </pc:sldMkLst>
      </pc:sldChg>
      <pc:sldChg chg="del">
        <pc:chgData name="Nicole Juliana" userId="334f9d8d-406d-4f36-addf-d2eabb269f89" providerId="ADAL" clId="{C140F888-2112-439A-9A78-10DF1CC5CE88}" dt="2025-09-29T18:23:21.911" v="147" actId="2696"/>
        <pc:sldMkLst>
          <pc:docMk/>
          <pc:sldMk cId="527233662" sldId="353"/>
        </pc:sldMkLst>
      </pc:sldChg>
      <pc:sldChg chg="del">
        <pc:chgData name="Nicole Juliana" userId="334f9d8d-406d-4f36-addf-d2eabb269f89" providerId="ADAL" clId="{C140F888-2112-439A-9A78-10DF1CC5CE88}" dt="2025-09-29T18:23:26.586" v="148" actId="2696"/>
        <pc:sldMkLst>
          <pc:docMk/>
          <pc:sldMk cId="4196230737" sldId="355"/>
        </pc:sldMkLst>
      </pc:sldChg>
      <pc:sldChg chg="del">
        <pc:chgData name="Nicole Juliana" userId="334f9d8d-406d-4f36-addf-d2eabb269f89" providerId="ADAL" clId="{C140F888-2112-439A-9A78-10DF1CC5CE88}" dt="2025-09-29T18:23:31.875" v="149" actId="2696"/>
        <pc:sldMkLst>
          <pc:docMk/>
          <pc:sldMk cId="3115627332" sldId="356"/>
        </pc:sldMkLst>
      </pc:sldChg>
      <pc:sldChg chg="del">
        <pc:chgData name="Nicole Juliana" userId="334f9d8d-406d-4f36-addf-d2eabb269f89" providerId="ADAL" clId="{C140F888-2112-439A-9A78-10DF1CC5CE88}" dt="2025-09-29T18:23:39.733" v="151" actId="2696"/>
        <pc:sldMkLst>
          <pc:docMk/>
          <pc:sldMk cId="401297100" sldId="357"/>
        </pc:sldMkLst>
      </pc:sldChg>
      <pc:sldChg chg="del">
        <pc:chgData name="Nicole Juliana" userId="334f9d8d-406d-4f36-addf-d2eabb269f89" providerId="ADAL" clId="{C140F888-2112-439A-9A78-10DF1CC5CE88}" dt="2025-09-29T18:23:42.659" v="152" actId="2696"/>
        <pc:sldMkLst>
          <pc:docMk/>
          <pc:sldMk cId="3010015635" sldId="358"/>
        </pc:sldMkLst>
      </pc:sldChg>
      <pc:sldChg chg="del">
        <pc:chgData name="Nicole Juliana" userId="334f9d8d-406d-4f36-addf-d2eabb269f89" providerId="ADAL" clId="{C140F888-2112-439A-9A78-10DF1CC5CE88}" dt="2025-09-29T18:23:35.979" v="150" actId="2696"/>
        <pc:sldMkLst>
          <pc:docMk/>
          <pc:sldMk cId="3853184797" sldId="359"/>
        </pc:sldMkLst>
      </pc:sldChg>
      <pc:sldChg chg="del">
        <pc:chgData name="Nicole Juliana" userId="334f9d8d-406d-4f36-addf-d2eabb269f89" providerId="ADAL" clId="{C140F888-2112-439A-9A78-10DF1CC5CE88}" dt="2025-09-29T18:24:22.990" v="163" actId="2696"/>
        <pc:sldMkLst>
          <pc:docMk/>
          <pc:sldMk cId="1422097348" sldId="360"/>
        </pc:sldMkLst>
      </pc:sldChg>
      <pc:sldChg chg="modSp add mod">
        <pc:chgData name="Nicole Juliana" userId="334f9d8d-406d-4f36-addf-d2eabb269f89" providerId="ADAL" clId="{C140F888-2112-439A-9A78-10DF1CC5CE88}" dt="2025-09-29T18:21:07.441" v="127" actId="1076"/>
        <pc:sldMkLst>
          <pc:docMk/>
          <pc:sldMk cId="3004252900" sldId="364"/>
        </pc:sldMkLst>
        <pc:spChg chg="mod">
          <ac:chgData name="Nicole Juliana" userId="334f9d8d-406d-4f36-addf-d2eabb269f89" providerId="ADAL" clId="{C140F888-2112-439A-9A78-10DF1CC5CE88}" dt="2025-09-29T18:20:42.832" v="74" actId="20577"/>
          <ac:spMkLst>
            <pc:docMk/>
            <pc:sldMk cId="3004252900" sldId="364"/>
            <ac:spMk id="2" creationId="{00000000-0000-0000-0000-000000000000}"/>
          </ac:spMkLst>
        </pc:spChg>
        <pc:spChg chg="mod">
          <ac:chgData name="Nicole Juliana" userId="334f9d8d-406d-4f36-addf-d2eabb269f89" providerId="ADAL" clId="{C140F888-2112-439A-9A78-10DF1CC5CE88}" dt="2025-09-29T18:21:07.441" v="127" actId="1076"/>
          <ac:spMkLst>
            <pc:docMk/>
            <pc:sldMk cId="3004252900" sldId="364"/>
            <ac:spMk id="5" creationId="{048B246D-968B-1076-365A-F9C90A27D659}"/>
          </ac:spMkLst>
        </pc:spChg>
      </pc:sldChg>
      <pc:sldChg chg="add ord">
        <pc:chgData name="Nicole Juliana" userId="334f9d8d-406d-4f36-addf-d2eabb269f89" providerId="ADAL" clId="{C140F888-2112-439A-9A78-10DF1CC5CE88}" dt="2025-09-29T18:21:55.908" v="130"/>
        <pc:sldMkLst>
          <pc:docMk/>
          <pc:sldMk cId="2845154859" sldId="365"/>
        </pc:sldMkLst>
      </pc:sldChg>
      <pc:sldMasterChg chg="modSldLayout">
        <pc:chgData name="Nicole Juliana" userId="334f9d8d-406d-4f36-addf-d2eabb269f89" providerId="ADAL" clId="{C140F888-2112-439A-9A78-10DF1CC5CE88}" dt="2025-09-29T18:19:38.562" v="2" actId="27028"/>
        <pc:sldMasterMkLst>
          <pc:docMk/>
          <pc:sldMasterMk cId="0" sldId="2147483649"/>
        </pc:sldMasterMkLst>
        <pc:sldLayoutChg chg="replId">
          <pc:chgData name="Nicole Juliana" userId="334f9d8d-406d-4f36-addf-d2eabb269f89" providerId="ADAL" clId="{C140F888-2112-439A-9A78-10DF1CC5CE88}" dt="2025-09-29T18:19:38.562" v="2" actId="27028"/>
          <pc:sldLayoutMkLst>
            <pc:docMk/>
            <pc:sldMasterMk cId="0" sldId="2147483649"/>
            <pc:sldLayoutMk cId="1784649975" sldId="2147483814"/>
          </pc:sldLayoutMkLst>
        </pc:sldLayoutChg>
      </pc:sldMasterChg>
      <pc:sldMasterChg chg="add addSldLayout">
        <pc:chgData name="Nicole Juliana" userId="334f9d8d-406d-4f36-addf-d2eabb269f89" providerId="ADAL" clId="{C140F888-2112-439A-9A78-10DF1CC5CE88}" dt="2025-09-29T18:19:38.562" v="2" actId="27028"/>
        <pc:sldMasterMkLst>
          <pc:docMk/>
          <pc:sldMasterMk cId="0" sldId="2147483812"/>
        </pc:sldMasterMkLst>
        <pc:sldLayoutChg chg="add">
          <pc:chgData name="Nicole Juliana" userId="334f9d8d-406d-4f36-addf-d2eabb269f89" providerId="ADAL" clId="{C140F888-2112-439A-9A78-10DF1CC5CE88}" dt="2025-09-29T18:19:38.562" v="2" actId="27028"/>
          <pc:sldLayoutMkLst>
            <pc:docMk/>
            <pc:sldMasterMk cId="0" sldId="2147483812"/>
            <pc:sldLayoutMk cId="913845648" sldId="2147483811"/>
          </pc:sldLayoutMkLst>
        </pc:sldLayoutChg>
        <pc:sldLayoutChg chg="add">
          <pc:chgData name="Nicole Juliana" userId="334f9d8d-406d-4f36-addf-d2eabb269f89" providerId="ADAL" clId="{C140F888-2112-439A-9A78-10DF1CC5CE88}" dt="2025-09-29T18:19:32.656" v="0" actId="27028"/>
          <pc:sldLayoutMkLst>
            <pc:docMk/>
            <pc:sldMasterMk cId="0" sldId="2147483812"/>
            <pc:sldLayoutMk cId="311484629" sldId="214748381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5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66435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9/29/2025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2971800" cy="46643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829968"/>
            <a:ext cx="2971800" cy="46643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4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1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6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4" y="8829966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65225" y="692150"/>
            <a:ext cx="46196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145587" y="2209800"/>
            <a:ext cx="6934200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11134" y="4191000"/>
            <a:ext cx="5803107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12" name="Group 11"/>
          <p:cNvGrpSpPr/>
          <p:nvPr userDrawn="1"/>
        </p:nvGrpSpPr>
        <p:grpSpPr>
          <a:xfrm>
            <a:off x="3258168" y="5486400"/>
            <a:ext cx="4709038" cy="1143000"/>
            <a:chOff x="2682362" y="2362201"/>
            <a:chExt cx="4709038" cy="1143000"/>
          </a:xfrm>
        </p:grpSpPr>
        <p:sp>
          <p:nvSpPr>
            <p:cNvPr id="11" name="Rectangle 1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00BCF63-0090-6667-5812-2236736F79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45420" y="34506"/>
            <a:ext cx="4534533" cy="252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E1FA52-C01A-4A81-8A6A-F11344ED2E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2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6AFB3E-3F06-4BEF-9A5A-0ED8484148D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237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80B993-7DB2-4647-B338-E48F5FE40BF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4464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C043FA-A61C-4588-9C4E-09D01AE9D9DF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683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D3BF27-53C1-48F7-BD22-848AC9E5934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584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>
            <a:lvl1pPr marL="257244" indent="-257244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557361" indent="-21437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857479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200470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1543461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53202"/>
            <a:ext cx="381000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9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295400" y="76200"/>
            <a:ext cx="7772400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3301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171074" y="2209800"/>
            <a:ext cx="6344111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81644" y="4191000"/>
            <a:ext cx="5309272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2401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1600617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171074" y="2209800"/>
            <a:ext cx="6344111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81644" y="4191000"/>
            <a:ext cx="5309272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2401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1600617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2987253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857473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85747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857473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106" y="1371601"/>
            <a:ext cx="7717260" cy="50680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>
              <a:defRPr sz="1800"/>
            </a:lvl2pPr>
          </a:lstStyle>
          <a:p>
            <a:pPr marL="0" indent="0">
              <a:buNone/>
            </a:pPr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18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1800">
              <a:latin typeface="Aptos" panose="020B0004020202020204" pitchFamily="34" charset="0"/>
            </a:endParaRPr>
          </a:p>
          <a:p>
            <a:endParaRPr lang="en-US" sz="18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30707" y="6439694"/>
            <a:ext cx="285824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42106" y="228600"/>
            <a:ext cx="771726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2533501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>
            <a:lvl1pPr marL="257244" indent="-257244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557361" indent="-21437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857479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200470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1543461" indent="-171496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53202"/>
            <a:ext cx="381000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9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69074" tIns="34537" rIns="69074" bIns="34537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295400" y="76200"/>
            <a:ext cx="7772400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3301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495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53200"/>
            <a:ext cx="381000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 dirty="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295400" y="76200"/>
            <a:ext cx="7772400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82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6200"/>
            <a:ext cx="7772400" cy="990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772400" cy="5181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162800" y="6553200"/>
            <a:ext cx="1905000" cy="304800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649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670EF1-9E7E-43F0-AD0C-D60B228CFEC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048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E1F4D9-E38A-4321-8AA2-5C7DB98AC4C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806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D9AFC9-0FF1-4DFC-9AD6-26A316C5CB09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227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CB27D0-1756-4A37-AF2F-3F25E079BF8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853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46F329-21CC-4B73-80F0-3547E14D6F6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680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792369-ACA3-48BB-AF58-BEEA0368F8F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167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 txBox="1">
            <a:spLocks noChangeArrowheads="1"/>
          </p:cNvSpPr>
          <p:nvPr userDrawn="1"/>
        </p:nvSpPr>
        <p:spPr>
          <a:xfrm>
            <a:off x="2145587" y="1981200"/>
            <a:ext cx="6934200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Enter Session Title</a:t>
            </a:r>
          </a:p>
        </p:txBody>
      </p:sp>
      <p:sp>
        <p:nvSpPr>
          <p:cNvPr id="27" name="Rectangle 7"/>
          <p:cNvSpPr txBox="1">
            <a:spLocks noChangeArrowheads="1"/>
          </p:cNvSpPr>
          <p:nvPr userDrawn="1"/>
        </p:nvSpPr>
        <p:spPr>
          <a:xfrm>
            <a:off x="2711134" y="3962400"/>
            <a:ext cx="5803107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 dirty="0"/>
              <a:t>Click to edit Master subtitle style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0" name="Group 29"/>
          <p:cNvGrpSpPr/>
          <p:nvPr userDrawn="1"/>
        </p:nvGrpSpPr>
        <p:grpSpPr>
          <a:xfrm>
            <a:off x="3258168" y="5486400"/>
            <a:ext cx="4709038" cy="1143000"/>
            <a:chOff x="2682362" y="2362201"/>
            <a:chExt cx="4709038" cy="1143000"/>
          </a:xfrm>
        </p:grpSpPr>
        <p:sp>
          <p:nvSpPr>
            <p:cNvPr id="31" name="Rectangle 30"/>
            <p:cNvSpPr/>
            <p:nvPr userDrawn="1"/>
          </p:nvSpPr>
          <p:spPr bwMode="auto">
            <a:xfrm>
              <a:off x="2682362" y="2362201"/>
              <a:ext cx="4709038" cy="11430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1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KEYSTONE</a:t>
              </a:r>
            </a:p>
            <a:p>
              <a:pPr marL="1371600" marR="0" lvl="2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500" b="0" i="0" u="none" strike="noStrike" cap="none" normalizeH="0" baseline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Information Systems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1800" y="2438400"/>
              <a:ext cx="1066800" cy="99106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9B316FD-61FF-4F1B-A6F4-9BE075701AE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733800" y="228600"/>
            <a:ext cx="3827403" cy="2183871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4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5341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1C1C1C"/>
                </a:solidFill>
                <a:latin typeface="Calibri" panose="020F0502020204030204" pitchFamily="34" charset="0"/>
              </a:defRPr>
            </a:lvl1pPr>
          </a:lstStyle>
          <a:p>
            <a:fld id="{56C65A0A-D710-4CCB-BF86-DCEFF74C72AF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2051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2400" dirty="0"/>
              <a:t>Insert Screen Shots / Graphics</a:t>
            </a:r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  <a:p>
            <a:pPr algn="ctr">
              <a:spcBef>
                <a:spcPct val="50000"/>
              </a:spcBef>
              <a:defRPr/>
            </a:pPr>
            <a:endParaRPr lang="en-US" sz="2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1600617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171074" y="2209800"/>
            <a:ext cx="6344111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3301" kern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781644" y="4191000"/>
            <a:ext cx="5309272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sz="2401" kern="0"/>
              <a:t>Click to edit Master subtitle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3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1600617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171074" y="2209800"/>
            <a:ext cx="6344111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sz="3301" kern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781644" y="4191000"/>
            <a:ext cx="5309272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sz="2401" ker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69877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301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301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301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301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301" b="1">
          <a:solidFill>
            <a:srgbClr val="AC0029"/>
          </a:solidFill>
          <a:latin typeface="Calibri" pitchFamily="34" charset="0"/>
        </a:defRPr>
      </a:lvl5pPr>
      <a:lvl6pPr marL="342991" algn="ctr" rtl="0" eaLnBrk="0" fontAlgn="base" hangingPunct="0">
        <a:spcBef>
          <a:spcPct val="0"/>
        </a:spcBef>
        <a:spcAft>
          <a:spcPct val="0"/>
        </a:spcAft>
        <a:defRPr kumimoji="1" sz="3301">
          <a:solidFill>
            <a:srgbClr val="AC0029"/>
          </a:solidFill>
          <a:latin typeface="Calibri" pitchFamily="34" charset="0"/>
        </a:defRPr>
      </a:lvl6pPr>
      <a:lvl7pPr marL="685983" algn="ctr" rtl="0" eaLnBrk="0" fontAlgn="base" hangingPunct="0">
        <a:spcBef>
          <a:spcPct val="0"/>
        </a:spcBef>
        <a:spcAft>
          <a:spcPct val="0"/>
        </a:spcAft>
        <a:defRPr kumimoji="1" sz="3301">
          <a:solidFill>
            <a:srgbClr val="AC0029"/>
          </a:solidFill>
          <a:latin typeface="Calibri" pitchFamily="34" charset="0"/>
        </a:defRPr>
      </a:lvl7pPr>
      <a:lvl8pPr marL="1028974" algn="ctr" rtl="0" eaLnBrk="0" fontAlgn="base" hangingPunct="0">
        <a:spcBef>
          <a:spcPct val="0"/>
        </a:spcBef>
        <a:spcAft>
          <a:spcPct val="0"/>
        </a:spcAft>
        <a:defRPr kumimoji="1" sz="3301">
          <a:solidFill>
            <a:srgbClr val="AC0029"/>
          </a:solidFill>
          <a:latin typeface="Calibri" pitchFamily="34" charset="0"/>
        </a:defRPr>
      </a:lvl8pPr>
      <a:lvl9pPr marL="1371966" algn="ctr" rtl="0" eaLnBrk="0" fontAlgn="base" hangingPunct="0">
        <a:spcBef>
          <a:spcPct val="0"/>
        </a:spcBef>
        <a:spcAft>
          <a:spcPct val="0"/>
        </a:spcAft>
        <a:defRPr kumimoji="1" sz="3301">
          <a:solidFill>
            <a:srgbClr val="AC0029"/>
          </a:solidFill>
          <a:latin typeface="Calibri" pitchFamily="34" charset="0"/>
        </a:defRPr>
      </a:lvl9pPr>
    </p:titleStyle>
    <p:bodyStyle>
      <a:lvl1pPr marL="257244" indent="-257244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701">
          <a:solidFill>
            <a:srgbClr val="1C1C1C"/>
          </a:solidFill>
          <a:latin typeface="+mn-lt"/>
          <a:ea typeface="+mn-ea"/>
          <a:cs typeface="+mn-cs"/>
        </a:defRPr>
      </a:lvl1pPr>
      <a:lvl2pPr marL="557361" indent="-21437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101">
          <a:solidFill>
            <a:srgbClr val="1C1C1C"/>
          </a:solidFill>
          <a:latin typeface="+mn-lt"/>
        </a:defRPr>
      </a:lvl2pPr>
      <a:lvl3pPr marL="857479" indent="-171496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1800">
          <a:solidFill>
            <a:srgbClr val="1C1C1C"/>
          </a:solidFill>
          <a:latin typeface="+mn-lt"/>
        </a:defRPr>
      </a:lvl3pPr>
      <a:lvl4pPr marL="1200470" indent="-171496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1500">
          <a:solidFill>
            <a:srgbClr val="1C1C1C"/>
          </a:solidFill>
          <a:latin typeface="+mn-lt"/>
        </a:defRPr>
      </a:lvl4pPr>
      <a:lvl5pPr marL="1543461" indent="-171496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1886453" indent="-171496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1800">
          <a:solidFill>
            <a:srgbClr val="1C1C1C"/>
          </a:solidFill>
          <a:latin typeface="+mn-lt"/>
        </a:defRPr>
      </a:lvl6pPr>
      <a:lvl7pPr marL="2229444" indent="-171496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1800">
          <a:solidFill>
            <a:srgbClr val="1C1C1C"/>
          </a:solidFill>
          <a:latin typeface="+mn-lt"/>
        </a:defRPr>
      </a:lvl7pPr>
      <a:lvl8pPr marL="2572436" indent="-171496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1800">
          <a:solidFill>
            <a:srgbClr val="1C1C1C"/>
          </a:solidFill>
          <a:latin typeface="+mn-lt"/>
        </a:defRPr>
      </a:lvl8pPr>
      <a:lvl9pPr marL="2915427" indent="-171496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18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228240" y="3278397"/>
            <a:ext cx="6344111" cy="1257628"/>
          </a:xfrm>
        </p:spPr>
        <p:txBody>
          <a:bodyPr lIns="68598" tIns="34299" rIns="68598" bIns="34299" anchor="ctr" anchorCtr="1">
            <a:normAutofit fontScale="90000"/>
          </a:bodyPr>
          <a:lstStyle/>
          <a:p>
            <a:r>
              <a:rPr lang="en-US" dirty="0" err="1">
                <a:latin typeface="Aptos" panose="020B0004020202020204" pitchFamily="34" charset="0"/>
              </a:rPr>
              <a:t>KeyNet</a:t>
            </a:r>
            <a:r>
              <a:rPr lang="en-US" dirty="0">
                <a:latin typeface="Aptos" panose="020B0004020202020204" pitchFamily="34" charset="0"/>
              </a:rPr>
              <a:t> New Hire &amp; </a:t>
            </a:r>
            <a:r>
              <a:rPr lang="en-US" dirty="0" err="1">
                <a:latin typeface="Aptos" panose="020B0004020202020204" pitchFamily="34" charset="0"/>
              </a:rPr>
              <a:t>KeyNet</a:t>
            </a:r>
            <a:r>
              <a:rPr lang="en-US" dirty="0">
                <a:latin typeface="Aptos" panose="020B0004020202020204" pitchFamily="34" charset="0"/>
              </a:rPr>
              <a:t> Employee Change Requests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2745561" y="5029200"/>
            <a:ext cx="5309272" cy="457319"/>
          </a:xfrm>
        </p:spPr>
        <p:txBody>
          <a:bodyPr lIns="68598" tIns="34299" rIns="68598" bIns="34299" anchor="ctr" anchorCtr="1">
            <a:normAutofit/>
          </a:bodyPr>
          <a:lstStyle/>
          <a:p>
            <a:r>
              <a:rPr lang="en-US" dirty="0"/>
              <a:t>Nicole Juliana &amp; Steve Juliana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3828262" y="2093315"/>
            <a:ext cx="3144068" cy="920151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68598" tIns="34299" rIns="68598" bIns="34299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26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sz="3301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1575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1575" baseline="3000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1575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1575" baseline="3000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1575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150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125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1500" b="1" i="1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026" b="1" i="1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507" y="1073806"/>
            <a:ext cx="1691381" cy="75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252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D9F148D-607B-4D75-AC3E-D23F1C168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258093"/>
            <a:ext cx="7772400" cy="5181600"/>
          </a:xfrm>
        </p:spPr>
        <p:txBody>
          <a:bodyPr/>
          <a:lstStyle/>
          <a:p>
            <a:r>
              <a:rPr lang="en-US" sz="2400" dirty="0"/>
              <a:t>New Hire Parameters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9CAA8E-C2F3-4C7E-9952-DAB4A99D8A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AD1F59-B0B8-4567-9DA6-D559156C000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5400" y="76200"/>
            <a:ext cx="7772400" cy="1068387"/>
          </a:xfrm>
        </p:spPr>
        <p:txBody>
          <a:bodyPr/>
          <a:lstStyle/>
          <a:p>
            <a:r>
              <a:rPr lang="en-US" dirty="0"/>
              <a:t>KeyNet New Hire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BB0AAD-F180-CA18-FB2E-AFCFA8D9B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828800"/>
            <a:ext cx="2400635" cy="31532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BCF2B9-E429-B0EB-BCCD-4998AAE25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0529" y="2895600"/>
            <a:ext cx="5047671" cy="35865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78A18F-0F89-730A-2A0C-FE9B81D3EB9A}"/>
              </a:ext>
            </a:extLst>
          </p:cNvPr>
          <p:cNvSpPr txBox="1"/>
          <p:nvPr/>
        </p:nvSpPr>
        <p:spPr>
          <a:xfrm>
            <a:off x="4343400" y="2286000"/>
            <a:ext cx="350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1" lang="en-US" sz="24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Standard Questions</a:t>
            </a:r>
          </a:p>
        </p:txBody>
      </p:sp>
    </p:spTree>
    <p:extLst>
      <p:ext uri="{BB962C8B-B14F-4D97-AF65-F5344CB8AC3E}">
        <p14:creationId xmlns:p14="http://schemas.microsoft.com/office/powerpoint/2010/main" val="178952498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BF7408-D74F-4F39-91EB-969F23E1B5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161BE8-8F88-40AF-AFCD-77E0255F3F3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5400" y="77787"/>
            <a:ext cx="7772400" cy="912813"/>
          </a:xfrm>
        </p:spPr>
        <p:txBody>
          <a:bodyPr>
            <a:normAutofit/>
          </a:bodyPr>
          <a:lstStyle/>
          <a:p>
            <a:r>
              <a:rPr lang="en-US" dirty="0"/>
              <a:t>KeyNet New Hire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E861EB5-7493-DA63-0A0C-299893C82C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622161"/>
            <a:ext cx="6268752" cy="44868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B82549A-D0C8-8477-56A9-F450046FAF71}"/>
              </a:ext>
            </a:extLst>
          </p:cNvPr>
          <p:cNvSpPr txBox="1"/>
          <p:nvPr/>
        </p:nvSpPr>
        <p:spPr>
          <a:xfrm>
            <a:off x="1447800" y="1020417"/>
            <a:ext cx="49674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1" lang="en-US" sz="30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Unlimited Custom Questions</a:t>
            </a:r>
          </a:p>
        </p:txBody>
      </p:sp>
    </p:spTree>
    <p:extLst>
      <p:ext uri="{BB962C8B-B14F-4D97-AF65-F5344CB8AC3E}">
        <p14:creationId xmlns:p14="http://schemas.microsoft.com/office/powerpoint/2010/main" val="213408794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4A364D-A1C7-EAFA-1E13-9DC455C1F9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8C00E-DDF0-A734-8A12-BDA458BBC99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err="1"/>
              <a:t>KeyNet</a:t>
            </a:r>
            <a:r>
              <a:rPr lang="en-US" dirty="0"/>
              <a:t> New Hire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9874290-3A01-8749-3E28-ED0BC8F3D7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Hire View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609DAC-340D-2191-1A3B-7F309A3139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314" y="2370761"/>
            <a:ext cx="7807371" cy="311563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69151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A31B301-018C-4F48-F006-7D989D5AAF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 sections and questions 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A333B5-4925-89CE-7C35-93BBA61F2F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F76CA3-64D3-C66D-BC9C-40431E26BA9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err="1"/>
              <a:t>KeyNet</a:t>
            </a:r>
            <a:r>
              <a:rPr lang="en-US" dirty="0"/>
              <a:t> New Hire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1005DA-98A1-5A48-0051-18A393D02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049250"/>
            <a:ext cx="1880903" cy="463438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C95D7C-21D0-6052-2FA0-2668D2A6FE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3666" y="2651225"/>
            <a:ext cx="4562571" cy="333889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83872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8526592-3299-42B7-0D21-6C11511CE9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4274" y="1336930"/>
            <a:ext cx="3961690" cy="4419600"/>
          </a:xfrm>
          <a:ln>
            <a:solidFill>
              <a:schemeClr val="tx1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650C92-B9C4-8877-29B6-DCC520F14D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DD0A1F-1C5D-9157-6D50-51F06812F5D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err="1"/>
              <a:t>KeyNet</a:t>
            </a:r>
            <a:r>
              <a:rPr lang="en-US" dirty="0"/>
              <a:t> New Hire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775B12-5747-52F9-4187-B73B106356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6011333"/>
            <a:ext cx="7001852" cy="3238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Arrow: Down 10">
            <a:extLst>
              <a:ext uri="{FF2B5EF4-FFF2-40B4-BE49-F238E27FC236}">
                <a16:creationId xmlns:a16="http://schemas.microsoft.com/office/drawing/2014/main" id="{A040D32C-31F6-49E6-A1CA-FC5FB461278F}"/>
              </a:ext>
            </a:extLst>
          </p:cNvPr>
          <p:cNvSpPr/>
          <p:nvPr/>
        </p:nvSpPr>
        <p:spPr bwMode="auto">
          <a:xfrm>
            <a:off x="7765542" y="5414433"/>
            <a:ext cx="166116" cy="524933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CF8BF1-8F6F-29CA-5460-11522AEF0B24}"/>
              </a:ext>
            </a:extLst>
          </p:cNvPr>
          <p:cNvSpPr txBox="1"/>
          <p:nvPr/>
        </p:nvSpPr>
        <p:spPr>
          <a:xfrm>
            <a:off x="5460712" y="2600860"/>
            <a:ext cx="32260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kumimoji="1" lang="en-US" sz="20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Any attachments added will show in the employee’s Attachment Cabinet in Keystone Client</a:t>
            </a:r>
          </a:p>
        </p:txBody>
      </p:sp>
    </p:spTree>
    <p:extLst>
      <p:ext uri="{BB962C8B-B14F-4D97-AF65-F5344CB8AC3E}">
        <p14:creationId xmlns:p14="http://schemas.microsoft.com/office/powerpoint/2010/main" val="598184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65C9A5-08C2-3A25-FB19-BC6AA9E6BB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685983"/>
            <a:fld id="{6BC5B7D4-66CA-4557-97B5-DBB83BE9C515}" type="slidenum">
              <a:rPr lang="en-US" sz="1350">
                <a:solidFill>
                  <a:prstClr val="black"/>
                </a:solidFill>
                <a:latin typeface="Aptos" panose="020B0004020202020204" pitchFamily="34" charset="0"/>
              </a:rPr>
              <a:pPr defTabSz="685983"/>
              <a:t>7</a:t>
            </a:fld>
            <a:endParaRPr lang="en-US" sz="1350">
              <a:solidFill>
                <a:prstClr val="black"/>
              </a:solidFill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06E29C-A756-5C12-C7C8-A159E446CC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42994" y="401444"/>
            <a:ext cx="7717260" cy="7431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*NEW* Request to Hire and Approved to Hire</a:t>
            </a:r>
            <a:endParaRPr lang="en-US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697594-AC0C-0EA0-E1C1-6B8C56985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7DD918-396F-369A-A83A-2949146AA2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401" y="1507399"/>
            <a:ext cx="5974445" cy="518885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62FFB3F-148D-F140-D54A-1519807C658F}"/>
              </a:ext>
            </a:extLst>
          </p:cNvPr>
          <p:cNvSpPr/>
          <p:nvPr/>
        </p:nvSpPr>
        <p:spPr bwMode="auto">
          <a:xfrm>
            <a:off x="6248400" y="2286000"/>
            <a:ext cx="1447800" cy="457200"/>
          </a:xfrm>
          <a:prstGeom prst="rect">
            <a:avLst/>
          </a:prstGeom>
          <a:noFill/>
          <a:ln w="19050" cap="flat" cmpd="sng" algn="ctr">
            <a:solidFill>
              <a:srgbClr val="AC002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900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4EEA53-EB63-E075-4BBB-8C25FDB9AB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685983"/>
            <a:fld id="{E01ABE7C-D557-4CAA-AC9E-0A55A9FE9F7F}" type="slidenum">
              <a:rPr lang="en-US"/>
              <a:pPr defTabSz="685983"/>
              <a:t>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06B23B-1465-1737-C6D2-73663931B80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E80F3C8-7FD0-347D-1B0F-E22FB426C2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0206" y="2751504"/>
            <a:ext cx="5747094" cy="3887212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F4D40D-B91B-C50A-85BB-BCAEFD49B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510" y="632923"/>
            <a:ext cx="7478307" cy="1917946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D690A8B-EB9D-A5B6-5B2A-166C9564EB21}"/>
              </a:ext>
            </a:extLst>
          </p:cNvPr>
          <p:cNvSpPr/>
          <p:nvPr/>
        </p:nvSpPr>
        <p:spPr bwMode="auto">
          <a:xfrm>
            <a:off x="1828799" y="1852123"/>
            <a:ext cx="3208863" cy="205277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131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171372"/>
            <a:ext cx="7772400" cy="3601388"/>
          </a:xfrm>
        </p:spPr>
        <p:txBody>
          <a:bodyPr/>
          <a:lstStyle/>
          <a:p>
            <a:pPr marL="346565" indent="-346565"/>
            <a:r>
              <a:rPr lang="en-US" sz="1800"/>
              <a:t>All responses will be entered into a drawing for a $50 Amazon Gift Card. </a:t>
            </a:r>
          </a:p>
          <a:p>
            <a:pPr marL="346565" indent="-346565"/>
            <a:r>
              <a:rPr lang="en-US" sz="1800"/>
              <a:t>Drawing to take place Friday at lunch. There will be multiple winners! </a:t>
            </a:r>
          </a:p>
          <a:p>
            <a:pPr marL="346565" indent="-346565"/>
            <a:r>
              <a:rPr lang="en-US" sz="18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1800"/>
              <a:t> or scan this QR code (also on the agenda)</a:t>
            </a:r>
          </a:p>
          <a:p>
            <a:pPr marL="346565" indent="-346565"/>
            <a:endParaRPr lang="en-US" sz="1800"/>
          </a:p>
          <a:p>
            <a:pPr marL="346565" indent="-346565"/>
            <a:endParaRPr lang="en-US" sz="1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56745" y="1028075"/>
            <a:ext cx="5830818" cy="743144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527" y="3143175"/>
            <a:ext cx="2815371" cy="281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154859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0106903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028295-3293-4196-8890-1E35934EA15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685D8BB-0B28-44F0-A78C-F90A9239082C}">
  <ds:schemaRefs>
    <ds:schemaRef ds:uri="http://schemas.microsoft.com/office/2006/metadata/properties"/>
    <ds:schemaRef ds:uri="http://schemas.microsoft.com/office/infopath/2007/PartnerControls"/>
    <ds:schemaRef ds:uri="781812da-d73b-4284-b311-b75665a9727e"/>
    <ds:schemaRef ds:uri="5e0b9a0b-fe70-4913-b410-e68a4fc5ed57"/>
  </ds:schemaRefs>
</ds:datastoreItem>
</file>

<file path=customXml/itemProps3.xml><?xml version="1.0" encoding="utf-8"?>
<ds:datastoreItem xmlns:ds="http://schemas.openxmlformats.org/officeDocument/2006/customXml" ds:itemID="{ABA76540-5652-49C9-BBC1-B9E807BE57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0b9a0b-fe70-4913-b410-e68a4fc5ed57"/>
    <ds:schemaRef ds:uri="781812da-d73b-4284-b311-b75665a972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35947</TotalTime>
  <Words>145</Words>
  <Application>Microsoft Office PowerPoint</Application>
  <PresentationFormat>On-screen Show (4:3)</PresentationFormat>
  <Paragraphs>30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Aptos</vt:lpstr>
      <vt:lpstr>Arial</vt:lpstr>
      <vt:lpstr>Calibri</vt:lpstr>
      <vt:lpstr>Times New Roman</vt:lpstr>
      <vt:lpstr>Wingdings</vt:lpstr>
      <vt:lpstr>Keystone - NASU</vt:lpstr>
      <vt:lpstr>Custom Design</vt:lpstr>
      <vt:lpstr>Keystone - NASU</vt:lpstr>
      <vt:lpstr>1_Keystone - NASU</vt:lpstr>
      <vt:lpstr>KeyNet New Hire &amp; KeyNet Employee Change Requests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*NEW* Request to Hire and Approved to Hire</vt:lpstr>
      <vt:lpstr>PowerPoint Presentation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Nicole Juliana</cp:lastModifiedBy>
  <cp:revision>173</cp:revision>
  <cp:lastPrinted>2024-10-01T19:32:41Z</cp:lastPrinted>
  <dcterms:created xsi:type="dcterms:W3CDTF">2009-02-19T19:39:49Z</dcterms:created>
  <dcterms:modified xsi:type="dcterms:W3CDTF">2025-10-03T14:01:45Z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