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</p:sldMasterIdLst>
  <p:notesMasterIdLst>
    <p:notesMasterId r:id="rId8"/>
  </p:notesMasterIdLst>
  <p:handoutMasterIdLst>
    <p:handoutMasterId r:id="rId9"/>
  </p:handoutMasterIdLst>
  <p:sldIdLst>
    <p:sldId id="256" r:id="rId5"/>
    <p:sldId id="269" r:id="rId6"/>
    <p:sldId id="296" r:id="rId7"/>
  </p:sldIdLst>
  <p:sldSz cx="12188825" cy="6858000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2018"/>
    <a:srgbClr val="999999"/>
    <a:srgbClr val="AC0029"/>
    <a:srgbClr val="000000"/>
    <a:srgbClr val="D34817"/>
    <a:srgbClr val="1C1C1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9" autoAdjust="0"/>
    <p:restoredTop sz="94794" autoAdjust="0"/>
  </p:normalViewPr>
  <p:slideViewPr>
    <p:cSldViewPr>
      <p:cViewPr varScale="1">
        <p:scale>
          <a:sx n="105" d="100"/>
          <a:sy n="105" d="100"/>
        </p:scale>
        <p:origin x="83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91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46E949C-7B33-417D-917F-DC9921D88059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284A0AB-8677-4809-B112-219226DF6B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82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6768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008" y="4387136"/>
            <a:ext cx="5560060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6768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62F11B-B7F0-438F-98B2-65DBD36AD3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5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F6EF54-BD1E-4C87-AC8B-59522BF3514B}" type="slidenum">
              <a:rPr lang="en-US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58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rgbClr val="912018"/>
                </a:solidFill>
              </a:defRPr>
            </a:lvl1pPr>
          </a:lstStyle>
          <a:p>
            <a:r>
              <a:rPr lang="en-US" dirty="0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rgbClr val="912018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2018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0E60B1-4AF4-1A46-1CD5-AEFB05E43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</a:lstStyle>
          <a:p>
            <a:pPr marL="0" indent="0">
              <a:buNone/>
            </a:pPr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Text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Bullet1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Bullet2</a:t>
            </a:r>
          </a:p>
          <a:p>
            <a:pPr lvl="1"/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Bullet3</a:t>
            </a:r>
          </a:p>
          <a:p>
            <a:pPr lvl="1"/>
            <a:endParaRPr lang="en-US" sz="2400" dirty="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More text…</a:t>
            </a:r>
          </a:p>
          <a:p>
            <a:pPr lvl="1"/>
            <a:endParaRPr lang="en-US" sz="2400" dirty="0">
              <a:latin typeface="Aptos" panose="020B0004020202020204" pitchFamily="34" charset="0"/>
            </a:endParaRPr>
          </a:p>
          <a:p>
            <a:endParaRPr lang="en-US" sz="2400" dirty="0">
              <a:latin typeface="Aptos" panose="020B00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EF1C8E2-86A1-1155-CDEF-F9D34C0D9D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41BF16-7B2D-BD9C-26D5-0779A7EED7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b="0">
                <a:solidFill>
                  <a:srgbClr val="912018"/>
                </a:solidFill>
              </a:defRPr>
            </a:lvl1pPr>
          </a:lstStyle>
          <a:p>
            <a:r>
              <a:rPr lang="en-US" dirty="0">
                <a:latin typeface="Aptos" panose="020B0004020202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558582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 dirty="0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45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E0234B-89FB-D15D-1191-4C5E19BB119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Enter Session Title</a:t>
            </a:r>
            <a:endParaRPr lang="en-US" kern="0" dirty="0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A63B70C-9144-4513-8A54-7D0A612732E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kern="0"/>
              <a:t>Click to edit Master subtitle style</a:t>
            </a:r>
            <a:endParaRPr lang="en-US" kern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789" r:id="rId2"/>
    <p:sldLayoutId id="2147483811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forms.gle/NfEjoQWxAwGvMoDr6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970212" y="3228249"/>
            <a:ext cx="8456612" cy="1676400"/>
          </a:xfrm>
        </p:spPr>
        <p:txBody>
          <a:bodyPr>
            <a:normAutofit/>
          </a:bodyPr>
          <a:lstStyle/>
          <a:p>
            <a:r>
              <a:rPr lang="en-US" sz="4400" b="1" dirty="0">
                <a:latin typeface="Aptos" panose="020B0004020202020204" pitchFamily="34" charset="0"/>
              </a:rPr>
              <a:t>KEMS Round Table</a:t>
            </a:r>
            <a:endParaRPr lang="en-US" i="1" dirty="0">
              <a:latin typeface="Aptos" panose="020B00040202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48B246D-968B-1076-365A-F9C90A27D659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3659925" y="5257800"/>
            <a:ext cx="7077186" cy="609600"/>
          </a:xfrm>
        </p:spPr>
        <p:txBody>
          <a:bodyPr/>
          <a:lstStyle/>
          <a:p>
            <a:r>
              <a:rPr lang="en-US"/>
              <a:t>Scott Joyce &amp; Steve Juliana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36CC67-F70D-3153-1B17-FFD5C2FB1AFC}"/>
              </a:ext>
            </a:extLst>
          </p:cNvPr>
          <p:cNvSpPr txBox="1">
            <a:spLocks/>
          </p:cNvSpPr>
          <p:nvPr/>
        </p:nvSpPr>
        <p:spPr>
          <a:xfrm>
            <a:off x="5103019" y="1648550"/>
            <a:ext cx="4190999" cy="1226549"/>
          </a:xfrm>
          <a:prstGeom prst="rect">
            <a:avLst/>
          </a:prstGeom>
          <a:noFill/>
          <a:ln w="28575" cap="rnd" cmpd="sng">
            <a:solidFill>
              <a:schemeClr val="tx1">
                <a:lumMod val="50000"/>
                <a:lumOff val="50000"/>
              </a:schemeClr>
            </a:solidFill>
            <a:bevel/>
          </a:ln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900" dirty="0">
                <a:solidFill>
                  <a:srgbClr val="912018"/>
                </a:solidFill>
                <a:latin typeface="Aptos" panose="020B0004020202020204" pitchFamily="34" charset="0"/>
              </a:rPr>
              <a:t>NASU 2025</a:t>
            </a:r>
            <a:br>
              <a:rPr lang="en-US" dirty="0">
                <a:solidFill>
                  <a:srgbClr val="912018"/>
                </a:solidFill>
                <a:latin typeface="Aptos" panose="020B0004020202020204" pitchFamily="34" charset="0"/>
              </a:rPr>
            </a:b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Wednesday, October 1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st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– Friday, October 3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rd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</a:t>
            </a:r>
            <a:endParaRPr lang="en-US" sz="20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endParaRPr lang="en-US" sz="15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r>
              <a:rPr lang="en-US" sz="2000" b="1" i="1" dirty="0">
                <a:solidFill>
                  <a:srgbClr val="912018"/>
                </a:solidFill>
                <a:latin typeface="Aptos" panose="020B0004020202020204" pitchFamily="34" charset="0"/>
              </a:rPr>
              <a:t>Nashville, TN</a:t>
            </a:r>
            <a:endParaRPr lang="en-US" sz="2700" b="1" i="1" dirty="0">
              <a:solidFill>
                <a:srgbClr val="912018"/>
              </a:solidFill>
              <a:latin typeface="Aptos" panose="020B0004020202020204" pitchFamily="34" charset="0"/>
            </a:endParaRPr>
          </a:p>
        </p:txBody>
      </p:sp>
      <p:pic>
        <p:nvPicPr>
          <p:cNvPr id="9" name="Picture 8" descr="A grey and red logo&#10;&#10;AI-generated content may be incorrect.">
            <a:extLst>
              <a:ext uri="{FF2B5EF4-FFF2-40B4-BE49-F238E27FC236}">
                <a16:creationId xmlns:a16="http://schemas.microsoft.com/office/drawing/2014/main" id="{1E39CF13-9B43-F627-F5C2-26C218F3EF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094" y="289560"/>
            <a:ext cx="2254587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48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Is there a need to run an employee status report as of a certain date?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W2 overtime reporting.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3C3C3C"/>
                </a:solidFill>
                <a:latin typeface="Aptos" panose="020B0004020202020204" pitchFamily="34" charset="0"/>
              </a:rPr>
              <a:t>Attachment types, should we have a parameter for the automatic lookup?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rgbClr val="3C3C3C"/>
                </a:solidFill>
                <a:latin typeface="Aptos" panose="020B0004020202020204" pitchFamily="34" charset="0"/>
              </a:rPr>
              <a:t>Do you like the automatic lookup or do you prefer to enter the </a:t>
            </a:r>
            <a:r>
              <a:rPr lang="en-US" sz="1600">
                <a:solidFill>
                  <a:srgbClr val="3C3C3C"/>
                </a:solidFill>
                <a:latin typeface="Aptos" panose="020B0004020202020204" pitchFamily="34" charset="0"/>
              </a:rPr>
              <a:t>attachment type?</a:t>
            </a:r>
            <a:endParaRPr lang="en-US" sz="1600" dirty="0">
              <a:solidFill>
                <a:srgbClr val="3C3C3C"/>
              </a:solidFill>
              <a:latin typeface="Aptos" panose="020B000402020202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endParaRPr lang="en-US" sz="2400" dirty="0">
              <a:latin typeface="Aptos" panose="020B0004020202020204" pitchFamily="34" charset="0"/>
            </a:endParaRPr>
          </a:p>
          <a:p>
            <a:endParaRPr lang="en-US" sz="2400" dirty="0">
              <a:latin typeface="Aptos" panose="020B00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b="0" dirty="0">
                <a:solidFill>
                  <a:srgbClr val="912018"/>
                </a:solidFill>
                <a:latin typeface="Aptos" panose="020B0004020202020204" pitchFamily="34" charset="0"/>
              </a:rPr>
              <a:t>KEMS Round Table</a:t>
            </a:r>
          </a:p>
        </p:txBody>
      </p:sp>
    </p:spTree>
    <p:extLst>
      <p:ext uri="{BB962C8B-B14F-4D97-AF65-F5344CB8AC3E}">
        <p14:creationId xmlns:p14="http://schemas.microsoft.com/office/powerpoint/2010/main" val="357035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752600"/>
            <a:ext cx="10360501" cy="4800600"/>
          </a:xfrm>
        </p:spPr>
        <p:txBody>
          <a:bodyPr/>
          <a:lstStyle/>
          <a:p>
            <a:pPr marL="461963" indent="-461963"/>
            <a:r>
              <a:rPr lang="en-US" sz="2400" dirty="0"/>
              <a:t>All responses will be entered into a drawing for a $50 Amazon Gift Card. </a:t>
            </a:r>
          </a:p>
          <a:p>
            <a:pPr marL="461963" indent="-461963"/>
            <a:r>
              <a:rPr lang="en-US" sz="2400" dirty="0"/>
              <a:t>Drawing to take place Friday at lunch. There will be multiple winners! </a:t>
            </a:r>
          </a:p>
          <a:p>
            <a:pPr marL="461963" indent="-461963"/>
            <a:r>
              <a:rPr lang="en-US" sz="2400" b="1" u="sng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session survey</a:t>
            </a:r>
            <a:r>
              <a:rPr lang="en-US" sz="2400" dirty="0"/>
              <a:t> or scan this QR code (also on the agenda)</a:t>
            </a:r>
          </a:p>
          <a:p>
            <a:pPr marL="461963" indent="-461963"/>
            <a:endParaRPr lang="en-US" sz="2400" dirty="0"/>
          </a:p>
          <a:p>
            <a:pPr marL="461963" indent="-461963"/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228600"/>
            <a:ext cx="7772400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b="0" dirty="0"/>
              <a:t>NASU 2025 Session Surveys – we want your feedback!</a:t>
            </a:r>
          </a:p>
        </p:txBody>
      </p:sp>
      <p:pic>
        <p:nvPicPr>
          <p:cNvPr id="9" name="Picture 8" descr="A qr code with a dinosaur&#10;&#10;AI-generated content may be incorrect.">
            <a:extLst>
              <a:ext uri="{FF2B5EF4-FFF2-40B4-BE49-F238E27FC236}">
                <a16:creationId xmlns:a16="http://schemas.microsoft.com/office/drawing/2014/main" id="{8598E301-DC7D-DF31-3C9F-882C9A4C2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412" y="3048000"/>
            <a:ext cx="3752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44466"/>
      </p:ext>
    </p:extLst>
  </p:cSld>
  <p:clrMapOvr>
    <a:masterClrMapping/>
  </p:clrMapOvr>
</p:sld>
</file>

<file path=ppt/theme/theme1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S 2025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B13F663DE52D40BD8FF9CE559B7BB8" ma:contentTypeVersion="13" ma:contentTypeDescription="Create a new document." ma:contentTypeScope="" ma:versionID="bbdd7ff9d2d76d3b15f319d8769c183f">
  <xsd:schema xmlns:xsd="http://www.w3.org/2001/XMLSchema" xmlns:xs="http://www.w3.org/2001/XMLSchema" xmlns:p="http://schemas.microsoft.com/office/2006/metadata/properties" xmlns:ns2="5e0b9a0b-fe70-4913-b410-e68a4fc5ed57" xmlns:ns3="781812da-d73b-4284-b311-b75665a9727e" targetNamespace="http://schemas.microsoft.com/office/2006/metadata/properties" ma:root="true" ma:fieldsID="8fff5d7fb08533ae90c9d9b0b68285cd" ns2:_="" ns3:_="">
    <xsd:import namespace="5e0b9a0b-fe70-4913-b410-e68a4fc5ed57"/>
    <xsd:import namespace="781812da-d73b-4284-b311-b75665a972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0b9a0b-fe70-4913-b410-e68a4fc5ed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dacf9d9-638c-4920-9669-b0bf029ff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812da-d73b-4284-b311-b75665a972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163a52-ca82-4b04-916e-e1329d451c04}" ma:internalName="TaxCatchAll" ma:showField="CatchAllData" ma:web="781812da-d73b-4284-b311-b75665a972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81812da-d73b-4284-b311-b75665a9727e" xsi:nil="true"/>
    <lcf76f155ced4ddcb4097134ff3c332f xmlns="5e0b9a0b-fe70-4913-b410-e68a4fc5ed5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D61EE3-95FD-4891-BBDC-D8126F1022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0b9a0b-fe70-4913-b410-e68a4fc5ed57"/>
    <ds:schemaRef ds:uri="781812da-d73b-4284-b311-b75665a972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25F8734-FC53-4E41-A2D9-59E5B2971B15}">
  <ds:schemaRefs>
    <ds:schemaRef ds:uri="http://schemas.microsoft.com/office/2006/documentManagement/types"/>
    <ds:schemaRef ds:uri="http://purl.org/dc/terms/"/>
    <ds:schemaRef ds:uri="http://www.w3.org/XML/1998/namespace"/>
    <ds:schemaRef ds:uri="5e0b9a0b-fe70-4913-b410-e68a4fc5ed57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schemas.microsoft.com/office/infopath/2007/PartnerControls"/>
    <ds:schemaRef ds:uri="781812da-d73b-4284-b311-b75665a9727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03AF7758-5F6A-40F7-AD68-04A81A4437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21152</TotalTime>
  <Words>133</Words>
  <Application>Microsoft Office PowerPoint</Application>
  <PresentationFormat>Custom</PresentationFormat>
  <Paragraphs>17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Calibri</vt:lpstr>
      <vt:lpstr>Times New Roman</vt:lpstr>
      <vt:lpstr>Wingdings</vt:lpstr>
      <vt:lpstr>Keystone - NASU</vt:lpstr>
      <vt:lpstr>KEMS Round Table</vt:lpstr>
      <vt:lpstr>KEMS Round Table</vt:lpstr>
      <vt:lpstr>NASU 2025 Session Surveys – we want your feedback!</vt:lpstr>
    </vt:vector>
  </TitlesOfParts>
  <Company>KIS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Liggera</dc:creator>
  <cp:lastModifiedBy>Scott Joyce</cp:lastModifiedBy>
  <cp:revision>167</cp:revision>
  <cp:lastPrinted>2016-09-16T15:22:39Z</cp:lastPrinted>
  <dcterms:created xsi:type="dcterms:W3CDTF">2009-02-19T19:39:49Z</dcterms:created>
  <dcterms:modified xsi:type="dcterms:W3CDTF">2025-10-01T00:46:06Z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TC010690361033</vt:lpwstr>
  </property>
  <property fmtid="{D5CDD505-2E9C-101B-9397-08002B2CF9AE}" pid="3" name="ContentTypeId">
    <vt:lpwstr>0x010100F6B13F663DE52D40BD8FF9CE559B7BB8</vt:lpwstr>
  </property>
  <property fmtid="{D5CDD505-2E9C-101B-9397-08002B2CF9AE}" pid="4" name="MediaServiceImageTags">
    <vt:lpwstr/>
  </property>
</Properties>
</file>