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67"/>
  </p:notesMasterIdLst>
  <p:handoutMasterIdLst>
    <p:handoutMasterId r:id="rId68"/>
  </p:handoutMasterIdLst>
  <p:sldIdLst>
    <p:sldId id="256" r:id="rId5"/>
    <p:sldId id="296" r:id="rId6"/>
    <p:sldId id="374" r:id="rId7"/>
    <p:sldId id="307" r:id="rId8"/>
    <p:sldId id="321" r:id="rId9"/>
    <p:sldId id="314" r:id="rId10"/>
    <p:sldId id="319" r:id="rId11"/>
    <p:sldId id="315" r:id="rId12"/>
    <p:sldId id="326" r:id="rId13"/>
    <p:sldId id="320" r:id="rId14"/>
    <p:sldId id="365" r:id="rId15"/>
    <p:sldId id="272" r:id="rId16"/>
    <p:sldId id="273" r:id="rId17"/>
    <p:sldId id="274" r:id="rId18"/>
    <p:sldId id="324" r:id="rId19"/>
    <p:sldId id="275" r:id="rId20"/>
    <p:sldId id="276" r:id="rId21"/>
    <p:sldId id="277" r:id="rId22"/>
    <p:sldId id="311" r:id="rId23"/>
    <p:sldId id="313" r:id="rId24"/>
    <p:sldId id="316" r:id="rId25"/>
    <p:sldId id="310" r:id="rId26"/>
    <p:sldId id="312" r:id="rId27"/>
    <p:sldId id="317" r:id="rId28"/>
    <p:sldId id="375" r:id="rId29"/>
    <p:sldId id="367" r:id="rId30"/>
    <p:sldId id="328" r:id="rId31"/>
    <p:sldId id="369" r:id="rId32"/>
    <p:sldId id="370" r:id="rId33"/>
    <p:sldId id="299" r:id="rId34"/>
    <p:sldId id="327" r:id="rId35"/>
    <p:sldId id="329" r:id="rId36"/>
    <p:sldId id="270" r:id="rId37"/>
    <p:sldId id="371" r:id="rId38"/>
    <p:sldId id="372" r:id="rId39"/>
    <p:sldId id="373" r:id="rId40"/>
    <p:sldId id="376" r:id="rId41"/>
    <p:sldId id="280" r:id="rId42"/>
    <p:sldId id="323" r:id="rId43"/>
    <p:sldId id="308" r:id="rId44"/>
    <p:sldId id="281" r:id="rId45"/>
    <p:sldId id="282" r:id="rId46"/>
    <p:sldId id="283" r:id="rId47"/>
    <p:sldId id="284" r:id="rId48"/>
    <p:sldId id="285" r:id="rId49"/>
    <p:sldId id="286" r:id="rId50"/>
    <p:sldId id="278" r:id="rId51"/>
    <p:sldId id="279" r:id="rId52"/>
    <p:sldId id="287" r:id="rId53"/>
    <p:sldId id="288" r:id="rId54"/>
    <p:sldId id="289" r:id="rId55"/>
    <p:sldId id="290" r:id="rId56"/>
    <p:sldId id="291" r:id="rId57"/>
    <p:sldId id="292" r:id="rId58"/>
    <p:sldId id="293" r:id="rId59"/>
    <p:sldId id="294" r:id="rId60"/>
    <p:sldId id="295" r:id="rId61"/>
    <p:sldId id="366" r:id="rId62"/>
    <p:sldId id="297" r:id="rId63"/>
    <p:sldId id="298" r:id="rId64"/>
    <p:sldId id="300" r:id="rId65"/>
    <p:sldId id="301" r:id="rId66"/>
  </p:sldIdLst>
  <p:sldSz cx="12188825" cy="6858000"/>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018"/>
    <a:srgbClr val="999999"/>
    <a:srgbClr val="AC0029"/>
    <a:srgbClr val="000000"/>
    <a:srgbClr val="D34817"/>
    <a:srgbClr val="1C1C1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A1B905-C9D6-43CA-A715-947B1D7EE526}" v="10" dt="2025-10-02T14:43:33.0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Liggera" userId="673ef6c4-6141-42dc-b882-875446eff3e9" providerId="ADAL" clId="{E7E437BD-BB32-4271-83BA-1CFC683FDF0C}"/>
    <pc:docChg chg="undo custSel addSld delSld modSld sldOrd">
      <pc:chgData name="Mike Liggera" userId="673ef6c4-6141-42dc-b882-875446eff3e9" providerId="ADAL" clId="{E7E437BD-BB32-4271-83BA-1CFC683FDF0C}" dt="2025-10-02T16:22:38.494" v="279" actId="1076"/>
      <pc:docMkLst>
        <pc:docMk/>
      </pc:docMkLst>
      <pc:sldChg chg="del">
        <pc:chgData name="Mike Liggera" userId="673ef6c4-6141-42dc-b882-875446eff3e9" providerId="ADAL" clId="{E7E437BD-BB32-4271-83BA-1CFC683FDF0C}" dt="2025-10-02T14:26:59.429" v="0" actId="47"/>
        <pc:sldMkLst>
          <pc:docMk/>
          <pc:sldMk cId="357035112" sldId="269"/>
        </pc:sldMkLst>
      </pc:sldChg>
      <pc:sldChg chg="add">
        <pc:chgData name="Mike Liggera" userId="673ef6c4-6141-42dc-b882-875446eff3e9" providerId="ADAL" clId="{E7E437BD-BB32-4271-83BA-1CFC683FDF0C}" dt="2025-10-02T14:33:50.154" v="38"/>
        <pc:sldMkLst>
          <pc:docMk/>
          <pc:sldMk cId="2067848831" sldId="270"/>
        </pc:sldMkLst>
      </pc:sldChg>
      <pc:sldChg chg="modSp add mod">
        <pc:chgData name="Mike Liggera" userId="673ef6c4-6141-42dc-b882-875446eff3e9" providerId="ADAL" clId="{E7E437BD-BB32-4271-83BA-1CFC683FDF0C}" dt="2025-10-02T14:42:27.785" v="179" actId="14100"/>
        <pc:sldMkLst>
          <pc:docMk/>
          <pc:sldMk cId="3874911645" sldId="272"/>
        </pc:sldMkLst>
        <pc:spChg chg="mod">
          <ac:chgData name="Mike Liggera" userId="673ef6c4-6141-42dc-b882-875446eff3e9" providerId="ADAL" clId="{E7E437BD-BB32-4271-83BA-1CFC683FDF0C}" dt="2025-10-02T14:31:34.087" v="22" actId="14100"/>
          <ac:spMkLst>
            <pc:docMk/>
            <pc:sldMk cId="3874911645" sldId="272"/>
            <ac:spMk id="3" creationId="{00000000-0000-0000-0000-000000000000}"/>
          </ac:spMkLst>
        </pc:spChg>
        <pc:spChg chg="mod">
          <ac:chgData name="Mike Liggera" userId="673ef6c4-6141-42dc-b882-875446eff3e9" providerId="ADAL" clId="{E7E437BD-BB32-4271-83BA-1CFC683FDF0C}" dt="2025-10-02T14:42:27.785" v="179" actId="14100"/>
          <ac:spMkLst>
            <pc:docMk/>
            <pc:sldMk cId="3874911645" sldId="272"/>
            <ac:spMk id="7" creationId="{00000000-0000-0000-0000-000000000000}"/>
          </ac:spMkLst>
        </pc:spChg>
      </pc:sldChg>
      <pc:sldChg chg="add modNotes">
        <pc:chgData name="Mike Liggera" userId="673ef6c4-6141-42dc-b882-875446eff3e9" providerId="ADAL" clId="{E7E437BD-BB32-4271-83BA-1CFC683FDF0C}" dt="2025-10-02T14:33:37.161" v="37"/>
        <pc:sldMkLst>
          <pc:docMk/>
          <pc:sldMk cId="3748587518" sldId="273"/>
        </pc:sldMkLst>
      </pc:sldChg>
      <pc:sldChg chg="add">
        <pc:chgData name="Mike Liggera" userId="673ef6c4-6141-42dc-b882-875446eff3e9" providerId="ADAL" clId="{E7E437BD-BB32-4271-83BA-1CFC683FDF0C}" dt="2025-10-02T14:27:01.771" v="1"/>
        <pc:sldMkLst>
          <pc:docMk/>
          <pc:sldMk cId="377620243" sldId="274"/>
        </pc:sldMkLst>
      </pc:sldChg>
      <pc:sldChg chg="modSp add mod">
        <pc:chgData name="Mike Liggera" userId="673ef6c4-6141-42dc-b882-875446eff3e9" providerId="ADAL" clId="{E7E437BD-BB32-4271-83BA-1CFC683FDF0C}" dt="2025-10-02T14:28:17.405" v="14" actId="14100"/>
        <pc:sldMkLst>
          <pc:docMk/>
          <pc:sldMk cId="3818435222" sldId="275"/>
        </pc:sldMkLst>
        <pc:spChg chg="mod">
          <ac:chgData name="Mike Liggera" userId="673ef6c4-6141-42dc-b882-875446eff3e9" providerId="ADAL" clId="{E7E437BD-BB32-4271-83BA-1CFC683FDF0C}" dt="2025-10-02T14:28:17.405" v="14" actId="14100"/>
          <ac:spMkLst>
            <pc:docMk/>
            <pc:sldMk cId="3818435222" sldId="275"/>
            <ac:spMk id="2" creationId="{00000000-0000-0000-0000-000000000000}"/>
          </ac:spMkLst>
        </pc:spChg>
      </pc:sldChg>
      <pc:sldChg chg="modSp add mod">
        <pc:chgData name="Mike Liggera" userId="673ef6c4-6141-42dc-b882-875446eff3e9" providerId="ADAL" clId="{E7E437BD-BB32-4271-83BA-1CFC683FDF0C}" dt="2025-10-02T14:28:27.753" v="16" actId="14100"/>
        <pc:sldMkLst>
          <pc:docMk/>
          <pc:sldMk cId="1873903156" sldId="276"/>
        </pc:sldMkLst>
        <pc:spChg chg="mod">
          <ac:chgData name="Mike Liggera" userId="673ef6c4-6141-42dc-b882-875446eff3e9" providerId="ADAL" clId="{E7E437BD-BB32-4271-83BA-1CFC683FDF0C}" dt="2025-10-02T14:28:27.753" v="16" actId="14100"/>
          <ac:spMkLst>
            <pc:docMk/>
            <pc:sldMk cId="1873903156" sldId="276"/>
            <ac:spMk id="2" creationId="{DDCAC656-548C-F2BB-2704-7E70112E820B}"/>
          </ac:spMkLst>
        </pc:spChg>
      </pc:sldChg>
      <pc:sldChg chg="modSp add mod">
        <pc:chgData name="Mike Liggera" userId="673ef6c4-6141-42dc-b882-875446eff3e9" providerId="ADAL" clId="{E7E437BD-BB32-4271-83BA-1CFC683FDF0C}" dt="2025-10-02T14:27:53.605" v="12" actId="14100"/>
        <pc:sldMkLst>
          <pc:docMk/>
          <pc:sldMk cId="445841257" sldId="277"/>
        </pc:sldMkLst>
        <pc:spChg chg="mod">
          <ac:chgData name="Mike Liggera" userId="673ef6c4-6141-42dc-b882-875446eff3e9" providerId="ADAL" clId="{E7E437BD-BB32-4271-83BA-1CFC683FDF0C}" dt="2025-10-02T14:27:53.605" v="12" actId="14100"/>
          <ac:spMkLst>
            <pc:docMk/>
            <pc:sldMk cId="445841257" sldId="277"/>
            <ac:spMk id="2" creationId="{00000000-0000-0000-0000-000000000000}"/>
          </ac:spMkLst>
        </pc:spChg>
      </pc:sldChg>
      <pc:sldChg chg="add modNotes">
        <pc:chgData name="Mike Liggera" userId="673ef6c4-6141-42dc-b882-875446eff3e9" providerId="ADAL" clId="{E7E437BD-BB32-4271-83BA-1CFC683FDF0C}" dt="2025-10-02T14:33:29.361" v="31"/>
        <pc:sldMkLst>
          <pc:docMk/>
          <pc:sldMk cId="1824998421" sldId="278"/>
        </pc:sldMkLst>
      </pc:sldChg>
      <pc:sldChg chg="add">
        <pc:chgData name="Mike Liggera" userId="673ef6c4-6141-42dc-b882-875446eff3e9" providerId="ADAL" clId="{E7E437BD-BB32-4271-83BA-1CFC683FDF0C}" dt="2025-10-02T14:27:01.771" v="1"/>
        <pc:sldMkLst>
          <pc:docMk/>
          <pc:sldMk cId="735404711" sldId="279"/>
        </pc:sldMkLst>
      </pc:sldChg>
      <pc:sldChg chg="modSp add mod">
        <pc:chgData name="Mike Liggera" userId="673ef6c4-6141-42dc-b882-875446eff3e9" providerId="ADAL" clId="{E7E437BD-BB32-4271-83BA-1CFC683FDF0C}" dt="2025-10-02T14:32:40.645" v="25" actId="20577"/>
        <pc:sldMkLst>
          <pc:docMk/>
          <pc:sldMk cId="4278965129" sldId="280"/>
        </pc:sldMkLst>
        <pc:spChg chg="mod">
          <ac:chgData name="Mike Liggera" userId="673ef6c4-6141-42dc-b882-875446eff3e9" providerId="ADAL" clId="{E7E437BD-BB32-4271-83BA-1CFC683FDF0C}" dt="2025-10-02T14:32:40.645" v="25" actId="20577"/>
          <ac:spMkLst>
            <pc:docMk/>
            <pc:sldMk cId="4278965129" sldId="280"/>
            <ac:spMk id="7172" creationId="{00000000-0000-0000-0000-000000000000}"/>
          </ac:spMkLst>
        </pc:spChg>
      </pc:sldChg>
      <pc:sldChg chg="add">
        <pc:chgData name="Mike Liggera" userId="673ef6c4-6141-42dc-b882-875446eff3e9" providerId="ADAL" clId="{E7E437BD-BB32-4271-83BA-1CFC683FDF0C}" dt="2025-10-02T14:27:01.771" v="1"/>
        <pc:sldMkLst>
          <pc:docMk/>
          <pc:sldMk cId="621222873" sldId="281"/>
        </pc:sldMkLst>
      </pc:sldChg>
      <pc:sldChg chg="add">
        <pc:chgData name="Mike Liggera" userId="673ef6c4-6141-42dc-b882-875446eff3e9" providerId="ADAL" clId="{E7E437BD-BB32-4271-83BA-1CFC683FDF0C}" dt="2025-10-02T14:27:01.771" v="1"/>
        <pc:sldMkLst>
          <pc:docMk/>
          <pc:sldMk cId="1932265068" sldId="282"/>
        </pc:sldMkLst>
      </pc:sldChg>
      <pc:sldChg chg="add">
        <pc:chgData name="Mike Liggera" userId="673ef6c4-6141-42dc-b882-875446eff3e9" providerId="ADAL" clId="{E7E437BD-BB32-4271-83BA-1CFC683FDF0C}" dt="2025-10-02T14:27:01.771" v="1"/>
        <pc:sldMkLst>
          <pc:docMk/>
          <pc:sldMk cId="3106055558" sldId="283"/>
        </pc:sldMkLst>
      </pc:sldChg>
      <pc:sldChg chg="add">
        <pc:chgData name="Mike Liggera" userId="673ef6c4-6141-42dc-b882-875446eff3e9" providerId="ADAL" clId="{E7E437BD-BB32-4271-83BA-1CFC683FDF0C}" dt="2025-10-02T14:27:01.771" v="1"/>
        <pc:sldMkLst>
          <pc:docMk/>
          <pc:sldMk cId="3030377382" sldId="284"/>
        </pc:sldMkLst>
      </pc:sldChg>
      <pc:sldChg chg="add modNotes">
        <pc:chgData name="Mike Liggera" userId="673ef6c4-6141-42dc-b882-875446eff3e9" providerId="ADAL" clId="{E7E437BD-BB32-4271-83BA-1CFC683FDF0C}" dt="2025-10-02T14:33:29.361" v="31"/>
        <pc:sldMkLst>
          <pc:docMk/>
          <pc:sldMk cId="2633426346" sldId="285"/>
        </pc:sldMkLst>
      </pc:sldChg>
      <pc:sldChg chg="add">
        <pc:chgData name="Mike Liggera" userId="673ef6c4-6141-42dc-b882-875446eff3e9" providerId="ADAL" clId="{E7E437BD-BB32-4271-83BA-1CFC683FDF0C}" dt="2025-10-02T14:27:01.771" v="1"/>
        <pc:sldMkLst>
          <pc:docMk/>
          <pc:sldMk cId="3491035349" sldId="286"/>
        </pc:sldMkLst>
      </pc:sldChg>
      <pc:sldChg chg="add">
        <pc:chgData name="Mike Liggera" userId="673ef6c4-6141-42dc-b882-875446eff3e9" providerId="ADAL" clId="{E7E437BD-BB32-4271-83BA-1CFC683FDF0C}" dt="2025-10-02T14:27:01.771" v="1"/>
        <pc:sldMkLst>
          <pc:docMk/>
          <pc:sldMk cId="1214110724" sldId="287"/>
        </pc:sldMkLst>
      </pc:sldChg>
      <pc:sldChg chg="add">
        <pc:chgData name="Mike Liggera" userId="673ef6c4-6141-42dc-b882-875446eff3e9" providerId="ADAL" clId="{E7E437BD-BB32-4271-83BA-1CFC683FDF0C}" dt="2025-10-02T14:27:01.771" v="1"/>
        <pc:sldMkLst>
          <pc:docMk/>
          <pc:sldMk cId="2667257938" sldId="288"/>
        </pc:sldMkLst>
      </pc:sldChg>
      <pc:sldChg chg="add">
        <pc:chgData name="Mike Liggera" userId="673ef6c4-6141-42dc-b882-875446eff3e9" providerId="ADAL" clId="{E7E437BD-BB32-4271-83BA-1CFC683FDF0C}" dt="2025-10-02T14:27:01.771" v="1"/>
        <pc:sldMkLst>
          <pc:docMk/>
          <pc:sldMk cId="434839378" sldId="289"/>
        </pc:sldMkLst>
      </pc:sldChg>
      <pc:sldChg chg="add">
        <pc:chgData name="Mike Liggera" userId="673ef6c4-6141-42dc-b882-875446eff3e9" providerId="ADAL" clId="{E7E437BD-BB32-4271-83BA-1CFC683FDF0C}" dt="2025-10-02T14:27:01.771" v="1"/>
        <pc:sldMkLst>
          <pc:docMk/>
          <pc:sldMk cId="3363484903" sldId="290"/>
        </pc:sldMkLst>
      </pc:sldChg>
      <pc:sldChg chg="add">
        <pc:chgData name="Mike Liggera" userId="673ef6c4-6141-42dc-b882-875446eff3e9" providerId="ADAL" clId="{E7E437BD-BB32-4271-83BA-1CFC683FDF0C}" dt="2025-10-02T14:27:01.771" v="1"/>
        <pc:sldMkLst>
          <pc:docMk/>
          <pc:sldMk cId="3280228125" sldId="291"/>
        </pc:sldMkLst>
      </pc:sldChg>
      <pc:sldChg chg="add">
        <pc:chgData name="Mike Liggera" userId="673ef6c4-6141-42dc-b882-875446eff3e9" providerId="ADAL" clId="{E7E437BD-BB32-4271-83BA-1CFC683FDF0C}" dt="2025-10-02T14:27:01.771" v="1"/>
        <pc:sldMkLst>
          <pc:docMk/>
          <pc:sldMk cId="2112907290" sldId="292"/>
        </pc:sldMkLst>
      </pc:sldChg>
      <pc:sldChg chg="add modNotes">
        <pc:chgData name="Mike Liggera" userId="673ef6c4-6141-42dc-b882-875446eff3e9" providerId="ADAL" clId="{E7E437BD-BB32-4271-83BA-1CFC683FDF0C}" dt="2025-10-02T14:33:37.161" v="37"/>
        <pc:sldMkLst>
          <pc:docMk/>
          <pc:sldMk cId="3253421557" sldId="293"/>
        </pc:sldMkLst>
      </pc:sldChg>
      <pc:sldChg chg="add">
        <pc:chgData name="Mike Liggera" userId="673ef6c4-6141-42dc-b882-875446eff3e9" providerId="ADAL" clId="{E7E437BD-BB32-4271-83BA-1CFC683FDF0C}" dt="2025-10-02T14:27:01.771" v="1"/>
        <pc:sldMkLst>
          <pc:docMk/>
          <pc:sldMk cId="2439495936" sldId="294"/>
        </pc:sldMkLst>
      </pc:sldChg>
      <pc:sldChg chg="add">
        <pc:chgData name="Mike Liggera" userId="673ef6c4-6141-42dc-b882-875446eff3e9" providerId="ADAL" clId="{E7E437BD-BB32-4271-83BA-1CFC683FDF0C}" dt="2025-10-02T14:27:01.771" v="1"/>
        <pc:sldMkLst>
          <pc:docMk/>
          <pc:sldMk cId="2487922371" sldId="295"/>
        </pc:sldMkLst>
      </pc:sldChg>
      <pc:sldChg chg="add">
        <pc:chgData name="Mike Liggera" userId="673ef6c4-6141-42dc-b882-875446eff3e9" providerId="ADAL" clId="{E7E437BD-BB32-4271-83BA-1CFC683FDF0C}" dt="2025-10-02T14:27:01.771" v="1"/>
        <pc:sldMkLst>
          <pc:docMk/>
          <pc:sldMk cId="2978679681" sldId="297"/>
        </pc:sldMkLst>
      </pc:sldChg>
      <pc:sldChg chg="add">
        <pc:chgData name="Mike Liggera" userId="673ef6c4-6141-42dc-b882-875446eff3e9" providerId="ADAL" clId="{E7E437BD-BB32-4271-83BA-1CFC683FDF0C}" dt="2025-10-02T14:27:01.771" v="1"/>
        <pc:sldMkLst>
          <pc:docMk/>
          <pc:sldMk cId="1230596261" sldId="298"/>
        </pc:sldMkLst>
      </pc:sldChg>
      <pc:sldChg chg="add">
        <pc:chgData name="Mike Liggera" userId="673ef6c4-6141-42dc-b882-875446eff3e9" providerId="ADAL" clId="{E7E437BD-BB32-4271-83BA-1CFC683FDF0C}" dt="2025-10-02T14:33:50.154" v="38"/>
        <pc:sldMkLst>
          <pc:docMk/>
          <pc:sldMk cId="515201055" sldId="299"/>
        </pc:sldMkLst>
      </pc:sldChg>
      <pc:sldChg chg="add">
        <pc:chgData name="Mike Liggera" userId="673ef6c4-6141-42dc-b882-875446eff3e9" providerId="ADAL" clId="{E7E437BD-BB32-4271-83BA-1CFC683FDF0C}" dt="2025-10-02T14:27:01.771" v="1"/>
        <pc:sldMkLst>
          <pc:docMk/>
          <pc:sldMk cId="2154934608" sldId="300"/>
        </pc:sldMkLst>
      </pc:sldChg>
      <pc:sldChg chg="add">
        <pc:chgData name="Mike Liggera" userId="673ef6c4-6141-42dc-b882-875446eff3e9" providerId="ADAL" clId="{E7E437BD-BB32-4271-83BA-1CFC683FDF0C}" dt="2025-10-02T14:27:01.771" v="1"/>
        <pc:sldMkLst>
          <pc:docMk/>
          <pc:sldMk cId="222760219" sldId="301"/>
        </pc:sldMkLst>
      </pc:sldChg>
      <pc:sldChg chg="modSp add mod">
        <pc:chgData name="Mike Liggera" userId="673ef6c4-6141-42dc-b882-875446eff3e9" providerId="ADAL" clId="{E7E437BD-BB32-4271-83BA-1CFC683FDF0C}" dt="2025-10-02T14:27:13.852" v="6" actId="14100"/>
        <pc:sldMkLst>
          <pc:docMk/>
          <pc:sldMk cId="1546032646" sldId="307"/>
        </pc:sldMkLst>
        <pc:spChg chg="mod">
          <ac:chgData name="Mike Liggera" userId="673ef6c4-6141-42dc-b882-875446eff3e9" providerId="ADAL" clId="{E7E437BD-BB32-4271-83BA-1CFC683FDF0C}" dt="2025-10-02T14:27:13.852" v="6" actId="14100"/>
          <ac:spMkLst>
            <pc:docMk/>
            <pc:sldMk cId="1546032646" sldId="307"/>
            <ac:spMk id="2" creationId="{00000000-0000-0000-0000-000000000000}"/>
          </ac:spMkLst>
        </pc:spChg>
      </pc:sldChg>
      <pc:sldChg chg="add modNotes">
        <pc:chgData name="Mike Liggera" userId="673ef6c4-6141-42dc-b882-875446eff3e9" providerId="ADAL" clId="{E7E437BD-BB32-4271-83BA-1CFC683FDF0C}" dt="2025-10-02T14:33:29.361" v="31"/>
        <pc:sldMkLst>
          <pc:docMk/>
          <pc:sldMk cId="2867792811" sldId="308"/>
        </pc:sldMkLst>
      </pc:sldChg>
      <pc:sldChg chg="modSp add mod">
        <pc:chgData name="Mike Liggera" userId="673ef6c4-6141-42dc-b882-875446eff3e9" providerId="ADAL" clId="{E7E437BD-BB32-4271-83BA-1CFC683FDF0C}" dt="2025-10-02T14:28:55.056" v="18" actId="14100"/>
        <pc:sldMkLst>
          <pc:docMk/>
          <pc:sldMk cId="1088995581" sldId="310"/>
        </pc:sldMkLst>
        <pc:spChg chg="mod">
          <ac:chgData name="Mike Liggera" userId="673ef6c4-6141-42dc-b882-875446eff3e9" providerId="ADAL" clId="{E7E437BD-BB32-4271-83BA-1CFC683FDF0C}" dt="2025-10-02T14:28:55.056" v="18" actId="14100"/>
          <ac:spMkLst>
            <pc:docMk/>
            <pc:sldMk cId="1088995581" sldId="310"/>
            <ac:spMk id="2" creationId="{00000000-0000-0000-0000-000000000000}"/>
          </ac:spMkLst>
        </pc:spChg>
      </pc:sldChg>
      <pc:sldChg chg="modSp add mod">
        <pc:chgData name="Mike Liggera" userId="673ef6c4-6141-42dc-b882-875446eff3e9" providerId="ADAL" clId="{E7E437BD-BB32-4271-83BA-1CFC683FDF0C}" dt="2025-10-02T14:27:01.909" v="3" actId="27636"/>
        <pc:sldMkLst>
          <pc:docMk/>
          <pc:sldMk cId="3711992461" sldId="311"/>
        </pc:sldMkLst>
        <pc:spChg chg="mod">
          <ac:chgData name="Mike Liggera" userId="673ef6c4-6141-42dc-b882-875446eff3e9" providerId="ADAL" clId="{E7E437BD-BB32-4271-83BA-1CFC683FDF0C}" dt="2025-10-02T14:27:01.909" v="3" actId="27636"/>
          <ac:spMkLst>
            <pc:docMk/>
            <pc:sldMk cId="3711992461" sldId="311"/>
            <ac:spMk id="2" creationId="{00000000-0000-0000-0000-000000000000}"/>
          </ac:spMkLst>
        </pc:spChg>
      </pc:sldChg>
      <pc:sldChg chg="modSp add mod">
        <pc:chgData name="Mike Liggera" userId="673ef6c4-6141-42dc-b882-875446eff3e9" providerId="ADAL" clId="{E7E437BD-BB32-4271-83BA-1CFC683FDF0C}" dt="2025-10-02T14:29:03.136" v="20" actId="14100"/>
        <pc:sldMkLst>
          <pc:docMk/>
          <pc:sldMk cId="1340235746" sldId="312"/>
        </pc:sldMkLst>
        <pc:spChg chg="mod">
          <ac:chgData name="Mike Liggera" userId="673ef6c4-6141-42dc-b882-875446eff3e9" providerId="ADAL" clId="{E7E437BD-BB32-4271-83BA-1CFC683FDF0C}" dt="2025-10-02T14:29:03.136" v="20" actId="14100"/>
          <ac:spMkLst>
            <pc:docMk/>
            <pc:sldMk cId="1340235746" sldId="312"/>
            <ac:spMk id="2" creationId="{00000000-0000-0000-0000-000000000000}"/>
          </ac:spMkLst>
        </pc:spChg>
      </pc:sldChg>
      <pc:sldChg chg="modSp add mod">
        <pc:chgData name="Mike Liggera" userId="673ef6c4-6141-42dc-b882-875446eff3e9" providerId="ADAL" clId="{E7E437BD-BB32-4271-83BA-1CFC683FDF0C}" dt="2025-10-02T14:27:01.911" v="4" actId="27636"/>
        <pc:sldMkLst>
          <pc:docMk/>
          <pc:sldMk cId="1357111369" sldId="313"/>
        </pc:sldMkLst>
        <pc:spChg chg="mod">
          <ac:chgData name="Mike Liggera" userId="673ef6c4-6141-42dc-b882-875446eff3e9" providerId="ADAL" clId="{E7E437BD-BB32-4271-83BA-1CFC683FDF0C}" dt="2025-10-02T14:27:01.911" v="4" actId="27636"/>
          <ac:spMkLst>
            <pc:docMk/>
            <pc:sldMk cId="1357111369" sldId="313"/>
            <ac:spMk id="2" creationId="{00000000-0000-0000-0000-000000000000}"/>
          </ac:spMkLst>
        </pc:spChg>
      </pc:sldChg>
      <pc:sldChg chg="add">
        <pc:chgData name="Mike Liggera" userId="673ef6c4-6141-42dc-b882-875446eff3e9" providerId="ADAL" clId="{E7E437BD-BB32-4271-83BA-1CFC683FDF0C}" dt="2025-10-02T14:27:01.771" v="1"/>
        <pc:sldMkLst>
          <pc:docMk/>
          <pc:sldMk cId="759028131" sldId="314"/>
        </pc:sldMkLst>
      </pc:sldChg>
      <pc:sldChg chg="add">
        <pc:chgData name="Mike Liggera" userId="673ef6c4-6141-42dc-b882-875446eff3e9" providerId="ADAL" clId="{E7E437BD-BB32-4271-83BA-1CFC683FDF0C}" dt="2025-10-02T14:27:01.771" v="1"/>
        <pc:sldMkLst>
          <pc:docMk/>
          <pc:sldMk cId="1535010412" sldId="315"/>
        </pc:sldMkLst>
      </pc:sldChg>
      <pc:sldChg chg="add">
        <pc:chgData name="Mike Liggera" userId="673ef6c4-6141-42dc-b882-875446eff3e9" providerId="ADAL" clId="{E7E437BD-BB32-4271-83BA-1CFC683FDF0C}" dt="2025-10-02T14:27:01.771" v="1"/>
        <pc:sldMkLst>
          <pc:docMk/>
          <pc:sldMk cId="2618651284" sldId="316"/>
        </pc:sldMkLst>
      </pc:sldChg>
      <pc:sldChg chg="add">
        <pc:chgData name="Mike Liggera" userId="673ef6c4-6141-42dc-b882-875446eff3e9" providerId="ADAL" clId="{E7E437BD-BB32-4271-83BA-1CFC683FDF0C}" dt="2025-10-02T14:27:01.771" v="1"/>
        <pc:sldMkLst>
          <pc:docMk/>
          <pc:sldMk cId="2431958188" sldId="317"/>
        </pc:sldMkLst>
      </pc:sldChg>
      <pc:sldChg chg="modSp add mod">
        <pc:chgData name="Mike Liggera" userId="673ef6c4-6141-42dc-b882-875446eff3e9" providerId="ADAL" clId="{E7E437BD-BB32-4271-83BA-1CFC683FDF0C}" dt="2025-10-02T14:44:09.995" v="275" actId="20577"/>
        <pc:sldMkLst>
          <pc:docMk/>
          <pc:sldMk cId="3446852555" sldId="319"/>
        </pc:sldMkLst>
        <pc:spChg chg="mod">
          <ac:chgData name="Mike Liggera" userId="673ef6c4-6141-42dc-b882-875446eff3e9" providerId="ADAL" clId="{E7E437BD-BB32-4271-83BA-1CFC683FDF0C}" dt="2025-10-02T14:27:30.668" v="9" actId="20577"/>
          <ac:spMkLst>
            <pc:docMk/>
            <pc:sldMk cId="3446852555" sldId="319"/>
            <ac:spMk id="2" creationId="{00000000-0000-0000-0000-000000000000}"/>
          </ac:spMkLst>
        </pc:spChg>
        <pc:spChg chg="mod">
          <ac:chgData name="Mike Liggera" userId="673ef6c4-6141-42dc-b882-875446eff3e9" providerId="ADAL" clId="{E7E437BD-BB32-4271-83BA-1CFC683FDF0C}" dt="2025-10-02T14:44:09.995" v="275" actId="20577"/>
          <ac:spMkLst>
            <pc:docMk/>
            <pc:sldMk cId="3446852555" sldId="319"/>
            <ac:spMk id="3" creationId="{00000000-0000-0000-0000-000000000000}"/>
          </ac:spMkLst>
        </pc:spChg>
      </pc:sldChg>
      <pc:sldChg chg="add">
        <pc:chgData name="Mike Liggera" userId="673ef6c4-6141-42dc-b882-875446eff3e9" providerId="ADAL" clId="{E7E437BD-BB32-4271-83BA-1CFC683FDF0C}" dt="2025-10-02T14:27:01.771" v="1"/>
        <pc:sldMkLst>
          <pc:docMk/>
          <pc:sldMk cId="3873901723" sldId="320"/>
        </pc:sldMkLst>
      </pc:sldChg>
      <pc:sldChg chg="add">
        <pc:chgData name="Mike Liggera" userId="673ef6c4-6141-42dc-b882-875446eff3e9" providerId="ADAL" clId="{E7E437BD-BB32-4271-83BA-1CFC683FDF0C}" dt="2025-10-02T14:27:01.771" v="1"/>
        <pc:sldMkLst>
          <pc:docMk/>
          <pc:sldMk cId="573059607" sldId="321"/>
        </pc:sldMkLst>
      </pc:sldChg>
      <pc:sldChg chg="add modNotes">
        <pc:chgData name="Mike Liggera" userId="673ef6c4-6141-42dc-b882-875446eff3e9" providerId="ADAL" clId="{E7E437BD-BB32-4271-83BA-1CFC683FDF0C}" dt="2025-10-02T14:33:29.361" v="31"/>
        <pc:sldMkLst>
          <pc:docMk/>
          <pc:sldMk cId="1523043540" sldId="323"/>
        </pc:sldMkLst>
      </pc:sldChg>
      <pc:sldChg chg="modSp add mod">
        <pc:chgData name="Mike Liggera" userId="673ef6c4-6141-42dc-b882-875446eff3e9" providerId="ADAL" clId="{E7E437BD-BB32-4271-83BA-1CFC683FDF0C}" dt="2025-10-02T14:27:01.895" v="2" actId="27636"/>
        <pc:sldMkLst>
          <pc:docMk/>
          <pc:sldMk cId="345259181" sldId="324"/>
        </pc:sldMkLst>
        <pc:spChg chg="mod">
          <ac:chgData name="Mike Liggera" userId="673ef6c4-6141-42dc-b882-875446eff3e9" providerId="ADAL" clId="{E7E437BD-BB32-4271-83BA-1CFC683FDF0C}" dt="2025-10-02T14:27:01.895" v="2" actId="27636"/>
          <ac:spMkLst>
            <pc:docMk/>
            <pc:sldMk cId="345259181" sldId="324"/>
            <ac:spMk id="3" creationId="{00000000-0000-0000-0000-000000000000}"/>
          </ac:spMkLst>
        </pc:spChg>
      </pc:sldChg>
      <pc:sldChg chg="addSp modSp add mod">
        <pc:chgData name="Mike Liggera" userId="673ef6c4-6141-42dc-b882-875446eff3e9" providerId="ADAL" clId="{E7E437BD-BB32-4271-83BA-1CFC683FDF0C}" dt="2025-10-02T16:22:38.494" v="279" actId="1076"/>
        <pc:sldMkLst>
          <pc:docMk/>
          <pc:sldMk cId="4274351030" sldId="326"/>
        </pc:sldMkLst>
        <pc:picChg chg="add mod">
          <ac:chgData name="Mike Liggera" userId="673ef6c4-6141-42dc-b882-875446eff3e9" providerId="ADAL" clId="{E7E437BD-BB32-4271-83BA-1CFC683FDF0C}" dt="2025-10-02T16:22:38.494" v="279" actId="1076"/>
          <ac:picMkLst>
            <pc:docMk/>
            <pc:sldMk cId="4274351030" sldId="326"/>
            <ac:picMk id="5" creationId="{B33064A6-4332-FE31-5340-1A828D3DE8F9}"/>
          </ac:picMkLst>
        </pc:picChg>
      </pc:sldChg>
      <pc:sldChg chg="modSp add mod">
        <pc:chgData name="Mike Liggera" userId="673ef6c4-6141-42dc-b882-875446eff3e9" providerId="ADAL" clId="{E7E437BD-BB32-4271-83BA-1CFC683FDF0C}" dt="2025-10-02T14:35:25.411" v="94" actId="20577"/>
        <pc:sldMkLst>
          <pc:docMk/>
          <pc:sldMk cId="515609006" sldId="327"/>
        </pc:sldMkLst>
        <pc:spChg chg="mod">
          <ac:chgData name="Mike Liggera" userId="673ef6c4-6141-42dc-b882-875446eff3e9" providerId="ADAL" clId="{E7E437BD-BB32-4271-83BA-1CFC683FDF0C}" dt="2025-10-02T14:35:25.411" v="94" actId="20577"/>
          <ac:spMkLst>
            <pc:docMk/>
            <pc:sldMk cId="515609006" sldId="327"/>
            <ac:spMk id="2" creationId="{947C502C-E4E0-4363-A174-D9CBBB7F875E}"/>
          </ac:spMkLst>
        </pc:spChg>
      </pc:sldChg>
      <pc:sldChg chg="modSp add mod ord">
        <pc:chgData name="Mike Liggera" userId="673ef6c4-6141-42dc-b882-875446eff3e9" providerId="ADAL" clId="{E7E437BD-BB32-4271-83BA-1CFC683FDF0C}" dt="2025-10-02T14:39:13.872" v="108"/>
        <pc:sldMkLst>
          <pc:docMk/>
          <pc:sldMk cId="1987503169" sldId="328"/>
        </pc:sldMkLst>
        <pc:spChg chg="mod">
          <ac:chgData name="Mike Liggera" userId="673ef6c4-6141-42dc-b882-875446eff3e9" providerId="ADAL" clId="{E7E437BD-BB32-4271-83BA-1CFC683FDF0C}" dt="2025-10-02T14:33:50.260" v="39" actId="27636"/>
          <ac:spMkLst>
            <pc:docMk/>
            <pc:sldMk cId="1987503169" sldId="328"/>
            <ac:spMk id="4" creationId="{F6B0D153-2EA5-4E84-ABE5-8D6B8BCF84C7}"/>
          </ac:spMkLst>
        </pc:spChg>
      </pc:sldChg>
      <pc:sldChg chg="modSp add mod">
        <pc:chgData name="Mike Liggera" userId="673ef6c4-6141-42dc-b882-875446eff3e9" providerId="ADAL" clId="{E7E437BD-BB32-4271-83BA-1CFC683FDF0C}" dt="2025-10-02T14:35:56.860" v="105" actId="20577"/>
        <pc:sldMkLst>
          <pc:docMk/>
          <pc:sldMk cId="843460270" sldId="329"/>
        </pc:sldMkLst>
        <pc:spChg chg="mod">
          <ac:chgData name="Mike Liggera" userId="673ef6c4-6141-42dc-b882-875446eff3e9" providerId="ADAL" clId="{E7E437BD-BB32-4271-83BA-1CFC683FDF0C}" dt="2025-10-02T14:35:56.860" v="105" actId="20577"/>
          <ac:spMkLst>
            <pc:docMk/>
            <pc:sldMk cId="843460270" sldId="329"/>
            <ac:spMk id="2" creationId="{947C502C-E4E0-4363-A174-D9CBBB7F875E}"/>
          </ac:spMkLst>
        </pc:spChg>
      </pc:sldChg>
      <pc:sldChg chg="modSp add mod">
        <pc:chgData name="Mike Liggera" userId="673ef6c4-6141-42dc-b882-875446eff3e9" providerId="ADAL" clId="{E7E437BD-BB32-4271-83BA-1CFC683FDF0C}" dt="2025-10-02T14:42:17.623" v="177" actId="1036"/>
        <pc:sldMkLst>
          <pc:docMk/>
          <pc:sldMk cId="168387161" sldId="365"/>
        </pc:sldMkLst>
        <pc:spChg chg="mod">
          <ac:chgData name="Mike Liggera" userId="673ef6c4-6141-42dc-b882-875446eff3e9" providerId="ADAL" clId="{E7E437BD-BB32-4271-83BA-1CFC683FDF0C}" dt="2025-10-02T14:42:17.623" v="177" actId="1036"/>
          <ac:spMkLst>
            <pc:docMk/>
            <pc:sldMk cId="168387161" sldId="365"/>
            <ac:spMk id="2" creationId="{F7E41814-0D52-D016-8E7B-69701F37F9A2}"/>
          </ac:spMkLst>
        </pc:spChg>
        <pc:spChg chg="mod">
          <ac:chgData name="Mike Liggera" userId="673ef6c4-6141-42dc-b882-875446eff3e9" providerId="ADAL" clId="{E7E437BD-BB32-4271-83BA-1CFC683FDF0C}" dt="2025-10-02T14:42:09.109" v="176" actId="20577"/>
          <ac:spMkLst>
            <pc:docMk/>
            <pc:sldMk cId="168387161" sldId="365"/>
            <ac:spMk id="4" creationId="{1170DDF8-FD13-A6C1-1479-195574AA4840}"/>
          </ac:spMkLst>
        </pc:spChg>
      </pc:sldChg>
      <pc:sldChg chg="add">
        <pc:chgData name="Mike Liggera" userId="673ef6c4-6141-42dc-b882-875446eff3e9" providerId="ADAL" clId="{E7E437BD-BB32-4271-83BA-1CFC683FDF0C}" dt="2025-10-02T14:27:01.771" v="1"/>
        <pc:sldMkLst>
          <pc:docMk/>
          <pc:sldMk cId="2037151884" sldId="366"/>
        </pc:sldMkLst>
      </pc:sldChg>
      <pc:sldChg chg="add del">
        <pc:chgData name="Mike Liggera" userId="673ef6c4-6141-42dc-b882-875446eff3e9" providerId="ADAL" clId="{E7E437BD-BB32-4271-83BA-1CFC683FDF0C}" dt="2025-10-02T14:33:29.361" v="31"/>
        <pc:sldMkLst>
          <pc:docMk/>
          <pc:sldMk cId="1130784136" sldId="367"/>
        </pc:sldMkLst>
      </pc:sldChg>
      <pc:sldChg chg="add del">
        <pc:chgData name="Mike Liggera" userId="673ef6c4-6141-42dc-b882-875446eff3e9" providerId="ADAL" clId="{E7E437BD-BB32-4271-83BA-1CFC683FDF0C}" dt="2025-10-02T14:33:37.161" v="36" actId="2696"/>
        <pc:sldMkLst>
          <pc:docMk/>
          <pc:sldMk cId="1321323161" sldId="367"/>
        </pc:sldMkLst>
      </pc:sldChg>
      <pc:sldChg chg="modSp add mod">
        <pc:chgData name="Mike Liggera" userId="673ef6c4-6141-42dc-b882-875446eff3e9" providerId="ADAL" clId="{E7E437BD-BB32-4271-83BA-1CFC683FDF0C}" dt="2025-10-02T14:34:38.202" v="63" actId="1076"/>
        <pc:sldMkLst>
          <pc:docMk/>
          <pc:sldMk cId="2068522382" sldId="367"/>
        </pc:sldMkLst>
        <pc:spChg chg="mod">
          <ac:chgData name="Mike Liggera" userId="673ef6c4-6141-42dc-b882-875446eff3e9" providerId="ADAL" clId="{E7E437BD-BB32-4271-83BA-1CFC683FDF0C}" dt="2025-10-02T14:34:02.561" v="56" actId="14100"/>
          <ac:spMkLst>
            <pc:docMk/>
            <pc:sldMk cId="2068522382" sldId="367"/>
            <ac:spMk id="2" creationId="{00000000-0000-0000-0000-000000000000}"/>
          </ac:spMkLst>
        </pc:spChg>
        <pc:spChg chg="mod">
          <ac:chgData name="Mike Liggera" userId="673ef6c4-6141-42dc-b882-875446eff3e9" providerId="ADAL" clId="{E7E437BD-BB32-4271-83BA-1CFC683FDF0C}" dt="2025-10-02T14:34:28.383" v="61" actId="20577"/>
          <ac:spMkLst>
            <pc:docMk/>
            <pc:sldMk cId="2068522382" sldId="367"/>
            <ac:spMk id="3" creationId="{00000000-0000-0000-0000-000000000000}"/>
          </ac:spMkLst>
        </pc:spChg>
        <pc:spChg chg="mod">
          <ac:chgData name="Mike Liggera" userId="673ef6c4-6141-42dc-b882-875446eff3e9" providerId="ADAL" clId="{E7E437BD-BB32-4271-83BA-1CFC683FDF0C}" dt="2025-10-02T14:34:35.276" v="62" actId="14100"/>
          <ac:spMkLst>
            <pc:docMk/>
            <pc:sldMk cId="2068522382" sldId="367"/>
            <ac:spMk id="5" creationId="{D5EAA8D4-FF37-0011-5E7E-BBBBF5773DB0}"/>
          </ac:spMkLst>
        </pc:spChg>
        <pc:picChg chg="mod">
          <ac:chgData name="Mike Liggera" userId="673ef6c4-6141-42dc-b882-875446eff3e9" providerId="ADAL" clId="{E7E437BD-BB32-4271-83BA-1CFC683FDF0C}" dt="2025-10-02T14:34:38.202" v="63" actId="1076"/>
          <ac:picMkLst>
            <pc:docMk/>
            <pc:sldMk cId="2068522382" sldId="367"/>
            <ac:picMk id="1026" creationId="{00000000-0000-0000-0000-000000000000}"/>
          </ac:picMkLst>
        </pc:picChg>
      </pc:sldChg>
      <pc:sldChg chg="add del">
        <pc:chgData name="Mike Liggera" userId="673ef6c4-6141-42dc-b882-875446eff3e9" providerId="ADAL" clId="{E7E437BD-BB32-4271-83BA-1CFC683FDF0C}" dt="2025-10-02T14:33:37.161" v="36" actId="2696"/>
        <pc:sldMkLst>
          <pc:docMk/>
          <pc:sldMk cId="504951860" sldId="368"/>
        </pc:sldMkLst>
      </pc:sldChg>
      <pc:sldChg chg="add del">
        <pc:chgData name="Mike Liggera" userId="673ef6c4-6141-42dc-b882-875446eff3e9" providerId="ADAL" clId="{E7E437BD-BB32-4271-83BA-1CFC683FDF0C}" dt="2025-10-02T14:33:29.361" v="31"/>
        <pc:sldMkLst>
          <pc:docMk/>
          <pc:sldMk cId="1962871311" sldId="368"/>
        </pc:sldMkLst>
      </pc:sldChg>
      <pc:sldChg chg="add del">
        <pc:chgData name="Mike Liggera" userId="673ef6c4-6141-42dc-b882-875446eff3e9" providerId="ADAL" clId="{E7E437BD-BB32-4271-83BA-1CFC683FDF0C}" dt="2025-10-02T14:38:58.908" v="106" actId="47"/>
        <pc:sldMkLst>
          <pc:docMk/>
          <pc:sldMk cId="2813381225" sldId="368"/>
        </pc:sldMkLst>
      </pc:sldChg>
      <pc:sldChg chg="add del">
        <pc:chgData name="Mike Liggera" userId="673ef6c4-6141-42dc-b882-875446eff3e9" providerId="ADAL" clId="{E7E437BD-BB32-4271-83BA-1CFC683FDF0C}" dt="2025-10-02T14:33:29.361" v="31"/>
        <pc:sldMkLst>
          <pc:docMk/>
          <pc:sldMk cId="962727549" sldId="369"/>
        </pc:sldMkLst>
      </pc:sldChg>
      <pc:sldChg chg="modSp add mod">
        <pc:chgData name="Mike Liggera" userId="673ef6c4-6141-42dc-b882-875446eff3e9" providerId="ADAL" clId="{E7E437BD-BB32-4271-83BA-1CFC683FDF0C}" dt="2025-10-02T14:34:54.626" v="65" actId="1076"/>
        <pc:sldMkLst>
          <pc:docMk/>
          <pc:sldMk cId="1966514406" sldId="369"/>
        </pc:sldMkLst>
        <pc:spChg chg="mod">
          <ac:chgData name="Mike Liggera" userId="673ef6c4-6141-42dc-b882-875446eff3e9" providerId="ADAL" clId="{E7E437BD-BB32-4271-83BA-1CFC683FDF0C}" dt="2025-10-02T14:34:54.626" v="65" actId="1076"/>
          <ac:spMkLst>
            <pc:docMk/>
            <pc:sldMk cId="1966514406" sldId="369"/>
            <ac:spMk id="2" creationId="{947C502C-E4E0-4363-A174-D9CBBB7F875E}"/>
          </ac:spMkLst>
        </pc:spChg>
      </pc:sldChg>
      <pc:sldChg chg="add del">
        <pc:chgData name="Mike Liggera" userId="673ef6c4-6141-42dc-b882-875446eff3e9" providerId="ADAL" clId="{E7E437BD-BB32-4271-83BA-1CFC683FDF0C}" dt="2025-10-02T14:33:37.161" v="36" actId="2696"/>
        <pc:sldMkLst>
          <pc:docMk/>
          <pc:sldMk cId="2231345182" sldId="369"/>
        </pc:sldMkLst>
      </pc:sldChg>
      <pc:sldChg chg="add">
        <pc:chgData name="Mike Liggera" userId="673ef6c4-6141-42dc-b882-875446eff3e9" providerId="ADAL" clId="{E7E437BD-BB32-4271-83BA-1CFC683FDF0C}" dt="2025-10-02T14:33:50.154" v="38"/>
        <pc:sldMkLst>
          <pc:docMk/>
          <pc:sldMk cId="2252074324" sldId="370"/>
        </pc:sldMkLst>
      </pc:sldChg>
      <pc:sldChg chg="add del">
        <pc:chgData name="Mike Liggera" userId="673ef6c4-6141-42dc-b882-875446eff3e9" providerId="ADAL" clId="{E7E437BD-BB32-4271-83BA-1CFC683FDF0C}" dt="2025-10-02T14:33:29.361" v="31"/>
        <pc:sldMkLst>
          <pc:docMk/>
          <pc:sldMk cId="2472290083" sldId="370"/>
        </pc:sldMkLst>
      </pc:sldChg>
      <pc:sldChg chg="add del">
        <pc:chgData name="Mike Liggera" userId="673ef6c4-6141-42dc-b882-875446eff3e9" providerId="ADAL" clId="{E7E437BD-BB32-4271-83BA-1CFC683FDF0C}" dt="2025-10-02T14:33:37.161" v="36" actId="2696"/>
        <pc:sldMkLst>
          <pc:docMk/>
          <pc:sldMk cId="2850732125" sldId="370"/>
        </pc:sldMkLst>
      </pc:sldChg>
      <pc:sldChg chg="add del">
        <pc:chgData name="Mike Liggera" userId="673ef6c4-6141-42dc-b882-875446eff3e9" providerId="ADAL" clId="{E7E437BD-BB32-4271-83BA-1CFC683FDF0C}" dt="2025-10-02T14:33:29.361" v="31"/>
        <pc:sldMkLst>
          <pc:docMk/>
          <pc:sldMk cId="376266779" sldId="371"/>
        </pc:sldMkLst>
      </pc:sldChg>
      <pc:sldChg chg="modSp add mod">
        <pc:chgData name="Mike Liggera" userId="673ef6c4-6141-42dc-b882-875446eff3e9" providerId="ADAL" clId="{E7E437BD-BB32-4271-83BA-1CFC683FDF0C}" dt="2025-10-02T14:33:50.265" v="40" actId="27636"/>
        <pc:sldMkLst>
          <pc:docMk/>
          <pc:sldMk cId="959646104" sldId="371"/>
        </pc:sldMkLst>
        <pc:spChg chg="mod">
          <ac:chgData name="Mike Liggera" userId="673ef6c4-6141-42dc-b882-875446eff3e9" providerId="ADAL" clId="{E7E437BD-BB32-4271-83BA-1CFC683FDF0C}" dt="2025-10-02T14:33:50.265" v="40" actId="27636"/>
          <ac:spMkLst>
            <pc:docMk/>
            <pc:sldMk cId="959646104" sldId="371"/>
            <ac:spMk id="4" creationId="{F6B0D153-2EA5-4E84-ABE5-8D6B8BCF84C7}"/>
          </ac:spMkLst>
        </pc:spChg>
      </pc:sldChg>
      <pc:sldChg chg="add del">
        <pc:chgData name="Mike Liggera" userId="673ef6c4-6141-42dc-b882-875446eff3e9" providerId="ADAL" clId="{E7E437BD-BB32-4271-83BA-1CFC683FDF0C}" dt="2025-10-02T14:33:37.161" v="36" actId="2696"/>
        <pc:sldMkLst>
          <pc:docMk/>
          <pc:sldMk cId="3224414497" sldId="371"/>
        </pc:sldMkLst>
      </pc:sldChg>
      <pc:sldChg chg="modSp add mod">
        <pc:chgData name="Mike Liggera" userId="673ef6c4-6141-42dc-b882-875446eff3e9" providerId="ADAL" clId="{E7E437BD-BB32-4271-83BA-1CFC683FDF0C}" dt="2025-10-02T14:33:50.268" v="41" actId="27636"/>
        <pc:sldMkLst>
          <pc:docMk/>
          <pc:sldMk cId="2271350514" sldId="372"/>
        </pc:sldMkLst>
        <pc:spChg chg="mod">
          <ac:chgData name="Mike Liggera" userId="673ef6c4-6141-42dc-b882-875446eff3e9" providerId="ADAL" clId="{E7E437BD-BB32-4271-83BA-1CFC683FDF0C}" dt="2025-10-02T14:33:50.268" v="41" actId="27636"/>
          <ac:spMkLst>
            <pc:docMk/>
            <pc:sldMk cId="2271350514" sldId="372"/>
            <ac:spMk id="4" creationId="{F6B0D153-2EA5-4E84-ABE5-8D6B8BCF84C7}"/>
          </ac:spMkLst>
        </pc:spChg>
      </pc:sldChg>
      <pc:sldChg chg="add del">
        <pc:chgData name="Mike Liggera" userId="673ef6c4-6141-42dc-b882-875446eff3e9" providerId="ADAL" clId="{E7E437BD-BB32-4271-83BA-1CFC683FDF0C}" dt="2025-10-02T14:33:29.361" v="31"/>
        <pc:sldMkLst>
          <pc:docMk/>
          <pc:sldMk cId="2546231270" sldId="372"/>
        </pc:sldMkLst>
      </pc:sldChg>
      <pc:sldChg chg="add del">
        <pc:chgData name="Mike Liggera" userId="673ef6c4-6141-42dc-b882-875446eff3e9" providerId="ADAL" clId="{E7E437BD-BB32-4271-83BA-1CFC683FDF0C}" dt="2025-10-02T14:33:37.161" v="36" actId="2696"/>
        <pc:sldMkLst>
          <pc:docMk/>
          <pc:sldMk cId="4200742722" sldId="372"/>
        </pc:sldMkLst>
      </pc:sldChg>
      <pc:sldChg chg="add">
        <pc:chgData name="Mike Liggera" userId="673ef6c4-6141-42dc-b882-875446eff3e9" providerId="ADAL" clId="{E7E437BD-BB32-4271-83BA-1CFC683FDF0C}" dt="2025-10-02T14:33:50.154" v="38"/>
        <pc:sldMkLst>
          <pc:docMk/>
          <pc:sldMk cId="906045915" sldId="373"/>
        </pc:sldMkLst>
      </pc:sldChg>
      <pc:sldChg chg="add del">
        <pc:chgData name="Mike Liggera" userId="673ef6c4-6141-42dc-b882-875446eff3e9" providerId="ADAL" clId="{E7E437BD-BB32-4271-83BA-1CFC683FDF0C}" dt="2025-10-02T14:33:29.361" v="31"/>
        <pc:sldMkLst>
          <pc:docMk/>
          <pc:sldMk cId="2165181773" sldId="373"/>
        </pc:sldMkLst>
      </pc:sldChg>
      <pc:sldChg chg="add del">
        <pc:chgData name="Mike Liggera" userId="673ef6c4-6141-42dc-b882-875446eff3e9" providerId="ADAL" clId="{E7E437BD-BB32-4271-83BA-1CFC683FDF0C}" dt="2025-10-02T14:33:37.161" v="36" actId="2696"/>
        <pc:sldMkLst>
          <pc:docMk/>
          <pc:sldMk cId="3928544362" sldId="373"/>
        </pc:sldMkLst>
      </pc:sldChg>
      <pc:sldChg chg="addSp delSp modSp add mod setBg">
        <pc:chgData name="Mike Liggera" userId="673ef6c4-6141-42dc-b882-875446eff3e9" providerId="ADAL" clId="{E7E437BD-BB32-4271-83BA-1CFC683FDF0C}" dt="2025-10-02T14:41:26.948" v="161" actId="14100"/>
        <pc:sldMkLst>
          <pc:docMk/>
          <pc:sldMk cId="2225385284" sldId="374"/>
        </pc:sldMkLst>
        <pc:spChg chg="mod">
          <ac:chgData name="Mike Liggera" userId="673ef6c4-6141-42dc-b882-875446eff3e9" providerId="ADAL" clId="{E7E437BD-BB32-4271-83BA-1CFC683FDF0C}" dt="2025-10-02T14:41:26.948" v="161" actId="14100"/>
          <ac:spMkLst>
            <pc:docMk/>
            <pc:sldMk cId="2225385284" sldId="374"/>
            <ac:spMk id="2" creationId="{641CF5BD-74C5-7471-2A16-75BC637A7C0C}"/>
          </ac:spMkLst>
        </pc:spChg>
        <pc:spChg chg="add del mod">
          <ac:chgData name="Mike Liggera" userId="673ef6c4-6141-42dc-b882-875446eff3e9" providerId="ADAL" clId="{E7E437BD-BB32-4271-83BA-1CFC683FDF0C}" dt="2025-10-02T14:40:51.924" v="159" actId="478"/>
          <ac:spMkLst>
            <pc:docMk/>
            <pc:sldMk cId="2225385284" sldId="374"/>
            <ac:spMk id="3" creationId="{E498B49A-5CDD-2B20-A7EA-1D16AD756CFA}"/>
          </ac:spMkLst>
        </pc:spChg>
        <pc:spChg chg="del mod">
          <ac:chgData name="Mike Liggera" userId="673ef6c4-6141-42dc-b882-875446eff3e9" providerId="ADAL" clId="{E7E437BD-BB32-4271-83BA-1CFC683FDF0C}" dt="2025-10-02T14:41:00.477" v="160" actId="478"/>
          <ac:spMkLst>
            <pc:docMk/>
            <pc:sldMk cId="2225385284" sldId="374"/>
            <ac:spMk id="5" creationId="{0870A520-180E-9FEF-2C4D-6367B6FCB7BB}"/>
          </ac:spMkLst>
        </pc:spChg>
        <pc:spChg chg="del">
          <ac:chgData name="Mike Liggera" userId="673ef6c4-6141-42dc-b882-875446eff3e9" providerId="ADAL" clId="{E7E437BD-BB32-4271-83BA-1CFC683FDF0C}" dt="2025-10-02T14:39:56.547" v="110" actId="478"/>
          <ac:spMkLst>
            <pc:docMk/>
            <pc:sldMk cId="2225385284" sldId="374"/>
            <ac:spMk id="6" creationId="{487BD451-F81F-F129-DE13-41264B9622B7}"/>
          </ac:spMkLst>
        </pc:spChg>
        <pc:picChg chg="add del mod">
          <ac:chgData name="Mike Liggera" userId="673ef6c4-6141-42dc-b882-875446eff3e9" providerId="ADAL" clId="{E7E437BD-BB32-4271-83BA-1CFC683FDF0C}" dt="2025-10-02T14:40:51.924" v="159" actId="478"/>
          <ac:picMkLst>
            <pc:docMk/>
            <pc:sldMk cId="2225385284" sldId="374"/>
            <ac:picMk id="4" creationId="{0FA5B544-D85F-460D-10FF-EB68AF1F4B30}"/>
          </ac:picMkLst>
        </pc:picChg>
        <pc:picChg chg="del">
          <ac:chgData name="Mike Liggera" userId="673ef6c4-6141-42dc-b882-875446eff3e9" providerId="ADAL" clId="{E7E437BD-BB32-4271-83BA-1CFC683FDF0C}" dt="2025-10-02T14:39:56.547" v="110" actId="478"/>
          <ac:picMkLst>
            <pc:docMk/>
            <pc:sldMk cId="2225385284" sldId="374"/>
            <ac:picMk id="9" creationId="{409041BC-01F3-1001-C4A4-41F450A0E9E3}"/>
          </ac:picMkLst>
        </pc:picChg>
      </pc:sldChg>
      <pc:sldChg chg="add del">
        <pc:chgData name="Mike Liggera" userId="673ef6c4-6141-42dc-b882-875446eff3e9" providerId="ADAL" clId="{E7E437BD-BB32-4271-83BA-1CFC683FDF0C}" dt="2025-10-02T14:33:37.161" v="36" actId="2696"/>
        <pc:sldMkLst>
          <pc:docMk/>
          <pc:sldMk cId="2746429228" sldId="374"/>
        </pc:sldMkLst>
      </pc:sldChg>
      <pc:sldChg chg="add del">
        <pc:chgData name="Mike Liggera" userId="673ef6c4-6141-42dc-b882-875446eff3e9" providerId="ADAL" clId="{E7E437BD-BB32-4271-83BA-1CFC683FDF0C}" dt="2025-10-02T14:33:29.361" v="31"/>
        <pc:sldMkLst>
          <pc:docMk/>
          <pc:sldMk cId="3295387054" sldId="374"/>
        </pc:sldMkLst>
      </pc:sldChg>
      <pc:sldChg chg="add del">
        <pc:chgData name="Mike Liggera" userId="673ef6c4-6141-42dc-b882-875446eff3e9" providerId="ADAL" clId="{E7E437BD-BB32-4271-83BA-1CFC683FDF0C}" dt="2025-10-02T14:33:37.161" v="36" actId="2696"/>
        <pc:sldMkLst>
          <pc:docMk/>
          <pc:sldMk cId="844582828" sldId="375"/>
        </pc:sldMkLst>
      </pc:sldChg>
      <pc:sldChg chg="add del">
        <pc:chgData name="Mike Liggera" userId="673ef6c4-6141-42dc-b882-875446eff3e9" providerId="ADAL" clId="{E7E437BD-BB32-4271-83BA-1CFC683FDF0C}" dt="2025-10-02T14:33:29.361" v="31"/>
        <pc:sldMkLst>
          <pc:docMk/>
          <pc:sldMk cId="1531369342" sldId="375"/>
        </pc:sldMkLst>
      </pc:sldChg>
      <pc:sldChg chg="modSp add mod ord">
        <pc:chgData name="Mike Liggera" userId="673ef6c4-6141-42dc-b882-875446eff3e9" providerId="ADAL" clId="{E7E437BD-BB32-4271-83BA-1CFC683FDF0C}" dt="2025-10-02T14:43:14.077" v="226" actId="20577"/>
        <pc:sldMkLst>
          <pc:docMk/>
          <pc:sldMk cId="2853286924" sldId="375"/>
        </pc:sldMkLst>
        <pc:spChg chg="mod">
          <ac:chgData name="Mike Liggera" userId="673ef6c4-6141-42dc-b882-875446eff3e9" providerId="ADAL" clId="{E7E437BD-BB32-4271-83BA-1CFC683FDF0C}" dt="2025-10-02T14:43:14.077" v="226" actId="20577"/>
          <ac:spMkLst>
            <pc:docMk/>
            <pc:sldMk cId="2853286924" sldId="375"/>
            <ac:spMk id="2" creationId="{2E83E8F2-78B8-B6B1-9C01-14E5ECC7A35B}"/>
          </ac:spMkLst>
        </pc:spChg>
      </pc:sldChg>
      <pc:sldChg chg="modSp add mod">
        <pc:chgData name="Mike Liggera" userId="673ef6c4-6141-42dc-b882-875446eff3e9" providerId="ADAL" clId="{E7E437BD-BB32-4271-83BA-1CFC683FDF0C}" dt="2025-10-02T14:43:49.284" v="274" actId="1036"/>
        <pc:sldMkLst>
          <pc:docMk/>
          <pc:sldMk cId="2963627884" sldId="376"/>
        </pc:sldMkLst>
        <pc:spChg chg="mod">
          <ac:chgData name="Mike Liggera" userId="673ef6c4-6141-42dc-b882-875446eff3e9" providerId="ADAL" clId="{E7E437BD-BB32-4271-83BA-1CFC683FDF0C}" dt="2025-10-02T14:43:49.284" v="274" actId="1036"/>
          <ac:spMkLst>
            <pc:docMk/>
            <pc:sldMk cId="2963627884" sldId="376"/>
            <ac:spMk id="2" creationId="{084981D5-E45E-8B8E-F581-D1E2B6AF19E6}"/>
          </ac:spMkLst>
        </pc:spChg>
      </pc:sldChg>
      <pc:sldChg chg="add del">
        <pc:chgData name="Mike Liggera" userId="673ef6c4-6141-42dc-b882-875446eff3e9" providerId="ADAL" clId="{E7E437BD-BB32-4271-83BA-1CFC683FDF0C}" dt="2025-10-02T14:33:37.161" v="36" actId="2696"/>
        <pc:sldMkLst>
          <pc:docMk/>
          <pc:sldMk cId="3747074161" sldId="376"/>
        </pc:sldMkLst>
      </pc:sldChg>
      <pc:sldChg chg="add del">
        <pc:chgData name="Mike Liggera" userId="673ef6c4-6141-42dc-b882-875446eff3e9" providerId="ADAL" clId="{E7E437BD-BB32-4271-83BA-1CFC683FDF0C}" dt="2025-10-02T14:33:29.361" v="31"/>
        <pc:sldMkLst>
          <pc:docMk/>
          <pc:sldMk cId="4118611342" sldId="376"/>
        </pc:sldMkLst>
      </pc:sldChg>
      <pc:sldChg chg="add del">
        <pc:chgData name="Mike Liggera" userId="673ef6c4-6141-42dc-b882-875446eff3e9" providerId="ADAL" clId="{E7E437BD-BB32-4271-83BA-1CFC683FDF0C}" dt="2025-10-02T14:33:29.361" v="31"/>
        <pc:sldMkLst>
          <pc:docMk/>
          <pc:sldMk cId="477249500" sldId="377"/>
        </pc:sldMkLst>
      </pc:sldChg>
      <pc:sldChg chg="add del">
        <pc:chgData name="Mike Liggera" userId="673ef6c4-6141-42dc-b882-875446eff3e9" providerId="ADAL" clId="{E7E437BD-BB32-4271-83BA-1CFC683FDF0C}" dt="2025-10-02T14:33:37.161" v="36" actId="2696"/>
        <pc:sldMkLst>
          <pc:docMk/>
          <pc:sldMk cId="1662413627" sldId="377"/>
        </pc:sldMkLst>
      </pc:sldChg>
      <pc:sldChg chg="modSp add del mod">
        <pc:chgData name="Mike Liggera" userId="673ef6c4-6141-42dc-b882-875446eff3e9" providerId="ADAL" clId="{E7E437BD-BB32-4271-83BA-1CFC683FDF0C}" dt="2025-10-02T14:33:29.361" v="31"/>
        <pc:sldMkLst>
          <pc:docMk/>
          <pc:sldMk cId="3216975488" sldId="378"/>
        </pc:sldMkLst>
        <pc:spChg chg="mod">
          <ac:chgData name="Mike Liggera" userId="673ef6c4-6141-42dc-b882-875446eff3e9" providerId="ADAL" clId="{E7E437BD-BB32-4271-83BA-1CFC683FDF0C}" dt="2025-10-02T14:33:29.361" v="31"/>
          <ac:spMkLst>
            <pc:docMk/>
            <pc:sldMk cId="3216975488" sldId="378"/>
            <ac:spMk id="3" creationId="{00000000-0000-0000-0000-000000000000}"/>
          </ac:spMkLst>
        </pc:spChg>
      </pc:sldChg>
      <pc:sldChg chg="modSp add del mod">
        <pc:chgData name="Mike Liggera" userId="673ef6c4-6141-42dc-b882-875446eff3e9" providerId="ADAL" clId="{E7E437BD-BB32-4271-83BA-1CFC683FDF0C}" dt="2025-10-02T14:33:37.161" v="36" actId="2696"/>
        <pc:sldMkLst>
          <pc:docMk/>
          <pc:sldMk cId="3308753915" sldId="378"/>
        </pc:sldMkLst>
        <pc:spChg chg="mod">
          <ac:chgData name="Mike Liggera" userId="673ef6c4-6141-42dc-b882-875446eff3e9" providerId="ADAL" clId="{E7E437BD-BB32-4271-83BA-1CFC683FDF0C}" dt="2025-10-02T14:33:34.782" v="33" actId="27636"/>
          <ac:spMkLst>
            <pc:docMk/>
            <pc:sldMk cId="3308753915" sldId="378"/>
            <ac:spMk id="3" creationId="{00000000-0000-0000-0000-000000000000}"/>
          </ac:spMkLst>
        </pc:spChg>
      </pc:sldChg>
      <pc:sldChg chg="add del">
        <pc:chgData name="Mike Liggera" userId="673ef6c4-6141-42dc-b882-875446eff3e9" providerId="ADAL" clId="{E7E437BD-BB32-4271-83BA-1CFC683FDF0C}" dt="2025-10-02T14:33:29.361" v="31"/>
        <pc:sldMkLst>
          <pc:docMk/>
          <pc:sldMk cId="95109585" sldId="379"/>
        </pc:sldMkLst>
      </pc:sldChg>
      <pc:sldChg chg="add del">
        <pc:chgData name="Mike Liggera" userId="673ef6c4-6141-42dc-b882-875446eff3e9" providerId="ADAL" clId="{E7E437BD-BB32-4271-83BA-1CFC683FDF0C}" dt="2025-10-02T14:33:37.161" v="36" actId="2696"/>
        <pc:sldMkLst>
          <pc:docMk/>
          <pc:sldMk cId="3011967853" sldId="379"/>
        </pc:sldMkLst>
      </pc:sldChg>
      <pc:sldChg chg="add del">
        <pc:chgData name="Mike Liggera" userId="673ef6c4-6141-42dc-b882-875446eff3e9" providerId="ADAL" clId="{E7E437BD-BB32-4271-83BA-1CFC683FDF0C}" dt="2025-10-02T14:33:37.161" v="36" actId="2696"/>
        <pc:sldMkLst>
          <pc:docMk/>
          <pc:sldMk cId="1325032751" sldId="380"/>
        </pc:sldMkLst>
      </pc:sldChg>
      <pc:sldChg chg="add del">
        <pc:chgData name="Mike Liggera" userId="673ef6c4-6141-42dc-b882-875446eff3e9" providerId="ADAL" clId="{E7E437BD-BB32-4271-83BA-1CFC683FDF0C}" dt="2025-10-02T14:33:29.361" v="31"/>
        <pc:sldMkLst>
          <pc:docMk/>
          <pc:sldMk cId="1912769966" sldId="380"/>
        </pc:sldMkLst>
      </pc:sldChg>
      <pc:sldChg chg="add del">
        <pc:chgData name="Mike Liggera" userId="673ef6c4-6141-42dc-b882-875446eff3e9" providerId="ADAL" clId="{E7E437BD-BB32-4271-83BA-1CFC683FDF0C}" dt="2025-10-02T14:33:29.361" v="31"/>
        <pc:sldMkLst>
          <pc:docMk/>
          <pc:sldMk cId="553699687" sldId="381"/>
        </pc:sldMkLst>
      </pc:sldChg>
      <pc:sldChg chg="add del">
        <pc:chgData name="Mike Liggera" userId="673ef6c4-6141-42dc-b882-875446eff3e9" providerId="ADAL" clId="{E7E437BD-BB32-4271-83BA-1CFC683FDF0C}" dt="2025-10-02T14:33:37.161" v="36" actId="2696"/>
        <pc:sldMkLst>
          <pc:docMk/>
          <pc:sldMk cId="3366643630" sldId="381"/>
        </pc:sldMkLst>
      </pc:sldChg>
      <pc:sldChg chg="modSp add del mod">
        <pc:chgData name="Mike Liggera" userId="673ef6c4-6141-42dc-b882-875446eff3e9" providerId="ADAL" clId="{E7E437BD-BB32-4271-83BA-1CFC683FDF0C}" dt="2025-10-02T14:33:37.161" v="36" actId="2696"/>
        <pc:sldMkLst>
          <pc:docMk/>
          <pc:sldMk cId="1908742039" sldId="382"/>
        </pc:sldMkLst>
        <pc:spChg chg="mod">
          <ac:chgData name="Mike Liggera" userId="673ef6c4-6141-42dc-b882-875446eff3e9" providerId="ADAL" clId="{E7E437BD-BB32-4271-83BA-1CFC683FDF0C}" dt="2025-10-02T14:33:34.797" v="34" actId="27636"/>
          <ac:spMkLst>
            <pc:docMk/>
            <pc:sldMk cId="1908742039" sldId="382"/>
            <ac:spMk id="2" creationId="{00000000-0000-0000-0000-000000000000}"/>
          </ac:spMkLst>
        </pc:spChg>
      </pc:sldChg>
      <pc:sldChg chg="modSp add del mod">
        <pc:chgData name="Mike Liggera" userId="673ef6c4-6141-42dc-b882-875446eff3e9" providerId="ADAL" clId="{E7E437BD-BB32-4271-83BA-1CFC683FDF0C}" dt="2025-10-02T14:33:29.361" v="31"/>
        <pc:sldMkLst>
          <pc:docMk/>
          <pc:sldMk cId="3659949172" sldId="382"/>
        </pc:sldMkLst>
        <pc:spChg chg="mod">
          <ac:chgData name="Mike Liggera" userId="673ef6c4-6141-42dc-b882-875446eff3e9" providerId="ADAL" clId="{E7E437BD-BB32-4271-83BA-1CFC683FDF0C}" dt="2025-10-02T14:33:29.361" v="31"/>
          <ac:spMkLst>
            <pc:docMk/>
            <pc:sldMk cId="3659949172" sldId="382"/>
            <ac:spMk id="2" creationId="{00000000-0000-0000-0000-000000000000}"/>
          </ac:spMkLst>
        </pc:spChg>
      </pc:sldChg>
      <pc:sldChg chg="modSp add del mod">
        <pc:chgData name="Mike Liggera" userId="673ef6c4-6141-42dc-b882-875446eff3e9" providerId="ADAL" clId="{E7E437BD-BB32-4271-83BA-1CFC683FDF0C}" dt="2025-10-02T14:33:37.161" v="36" actId="2696"/>
        <pc:sldMkLst>
          <pc:docMk/>
          <pc:sldMk cId="686378243" sldId="383"/>
        </pc:sldMkLst>
        <pc:spChg chg="mod">
          <ac:chgData name="Mike Liggera" userId="673ef6c4-6141-42dc-b882-875446eff3e9" providerId="ADAL" clId="{E7E437BD-BB32-4271-83BA-1CFC683FDF0C}" dt="2025-10-02T14:33:34.797" v="35" actId="27636"/>
          <ac:spMkLst>
            <pc:docMk/>
            <pc:sldMk cId="686378243" sldId="383"/>
            <ac:spMk id="2" creationId="{00000000-0000-0000-0000-000000000000}"/>
          </ac:spMkLst>
        </pc:spChg>
      </pc:sldChg>
      <pc:sldChg chg="modSp add del mod">
        <pc:chgData name="Mike Liggera" userId="673ef6c4-6141-42dc-b882-875446eff3e9" providerId="ADAL" clId="{E7E437BD-BB32-4271-83BA-1CFC683FDF0C}" dt="2025-10-02T14:33:29.361" v="31"/>
        <pc:sldMkLst>
          <pc:docMk/>
          <pc:sldMk cId="3607068455" sldId="383"/>
        </pc:sldMkLst>
        <pc:spChg chg="mod">
          <ac:chgData name="Mike Liggera" userId="673ef6c4-6141-42dc-b882-875446eff3e9" providerId="ADAL" clId="{E7E437BD-BB32-4271-83BA-1CFC683FDF0C}" dt="2025-10-02T14:33:29.361" v="31"/>
          <ac:spMkLst>
            <pc:docMk/>
            <pc:sldMk cId="3607068455" sldId="383"/>
            <ac:spMk id="2" creationId="{00000000-0000-0000-0000-000000000000}"/>
          </ac:spMkLst>
        </pc:spChg>
      </pc:sldChg>
      <pc:sldChg chg="add del">
        <pc:chgData name="Mike Liggera" userId="673ef6c4-6141-42dc-b882-875446eff3e9" providerId="ADAL" clId="{E7E437BD-BB32-4271-83BA-1CFC683FDF0C}" dt="2025-10-02T14:33:37.161" v="36" actId="2696"/>
        <pc:sldMkLst>
          <pc:docMk/>
          <pc:sldMk cId="1774428682" sldId="384"/>
        </pc:sldMkLst>
      </pc:sldChg>
      <pc:sldChg chg="add del">
        <pc:chgData name="Mike Liggera" userId="673ef6c4-6141-42dc-b882-875446eff3e9" providerId="ADAL" clId="{E7E437BD-BB32-4271-83BA-1CFC683FDF0C}" dt="2025-10-02T14:33:29.361" v="31"/>
        <pc:sldMkLst>
          <pc:docMk/>
          <pc:sldMk cId="3832929274" sldId="384"/>
        </pc:sldMkLst>
      </pc:sldChg>
      <pc:sldChg chg="add del">
        <pc:chgData name="Mike Liggera" userId="673ef6c4-6141-42dc-b882-875446eff3e9" providerId="ADAL" clId="{E7E437BD-BB32-4271-83BA-1CFC683FDF0C}" dt="2025-10-02T14:33:37.161" v="36" actId="2696"/>
        <pc:sldMkLst>
          <pc:docMk/>
          <pc:sldMk cId="821123565" sldId="385"/>
        </pc:sldMkLst>
      </pc:sldChg>
      <pc:sldChg chg="add del">
        <pc:chgData name="Mike Liggera" userId="673ef6c4-6141-42dc-b882-875446eff3e9" providerId="ADAL" clId="{E7E437BD-BB32-4271-83BA-1CFC683FDF0C}" dt="2025-10-02T14:33:29.361" v="31"/>
        <pc:sldMkLst>
          <pc:docMk/>
          <pc:sldMk cId="836052723" sldId="385"/>
        </pc:sldMkLst>
      </pc:sldChg>
      <pc:sldChg chg="add del">
        <pc:chgData name="Mike Liggera" userId="673ef6c4-6141-42dc-b882-875446eff3e9" providerId="ADAL" clId="{E7E437BD-BB32-4271-83BA-1CFC683FDF0C}" dt="2025-10-02T14:33:29.361" v="31"/>
        <pc:sldMkLst>
          <pc:docMk/>
          <pc:sldMk cId="2160379661" sldId="386"/>
        </pc:sldMkLst>
      </pc:sldChg>
      <pc:sldChg chg="add del">
        <pc:chgData name="Mike Liggera" userId="673ef6c4-6141-42dc-b882-875446eff3e9" providerId="ADAL" clId="{E7E437BD-BB32-4271-83BA-1CFC683FDF0C}" dt="2025-10-02T14:33:37.161" v="36" actId="2696"/>
        <pc:sldMkLst>
          <pc:docMk/>
          <pc:sldMk cId="3731941113" sldId="386"/>
        </pc:sldMkLst>
      </pc:sldChg>
      <pc:sldChg chg="add del">
        <pc:chgData name="Mike Liggera" userId="673ef6c4-6141-42dc-b882-875446eff3e9" providerId="ADAL" clId="{E7E437BD-BB32-4271-83BA-1CFC683FDF0C}" dt="2025-10-02T14:33:29.361" v="31"/>
        <pc:sldMkLst>
          <pc:docMk/>
          <pc:sldMk cId="244825713" sldId="387"/>
        </pc:sldMkLst>
      </pc:sldChg>
      <pc:sldChg chg="add del">
        <pc:chgData name="Mike Liggera" userId="673ef6c4-6141-42dc-b882-875446eff3e9" providerId="ADAL" clId="{E7E437BD-BB32-4271-83BA-1CFC683FDF0C}" dt="2025-10-02T14:33:37.161" v="36" actId="2696"/>
        <pc:sldMkLst>
          <pc:docMk/>
          <pc:sldMk cId="3813548191" sldId="387"/>
        </pc:sldMkLst>
      </pc:sldChg>
      <pc:sldChg chg="add del">
        <pc:chgData name="Mike Liggera" userId="673ef6c4-6141-42dc-b882-875446eff3e9" providerId="ADAL" clId="{E7E437BD-BB32-4271-83BA-1CFC683FDF0C}" dt="2025-10-02T14:33:29.361" v="31"/>
        <pc:sldMkLst>
          <pc:docMk/>
          <pc:sldMk cId="3069144188" sldId="388"/>
        </pc:sldMkLst>
      </pc:sldChg>
      <pc:sldChg chg="add del">
        <pc:chgData name="Mike Liggera" userId="673ef6c4-6141-42dc-b882-875446eff3e9" providerId="ADAL" clId="{E7E437BD-BB32-4271-83BA-1CFC683FDF0C}" dt="2025-10-02T14:33:37.161" v="36" actId="2696"/>
        <pc:sldMkLst>
          <pc:docMk/>
          <pc:sldMk cId="3325295130" sldId="388"/>
        </pc:sldMkLst>
      </pc:sldChg>
      <pc:sldChg chg="add del">
        <pc:chgData name="Mike Liggera" userId="673ef6c4-6141-42dc-b882-875446eff3e9" providerId="ADAL" clId="{E7E437BD-BB32-4271-83BA-1CFC683FDF0C}" dt="2025-10-02T14:33:37.161" v="36" actId="2696"/>
        <pc:sldMkLst>
          <pc:docMk/>
          <pc:sldMk cId="1775010732" sldId="389"/>
        </pc:sldMkLst>
      </pc:sldChg>
      <pc:sldChg chg="add del">
        <pc:chgData name="Mike Liggera" userId="673ef6c4-6141-42dc-b882-875446eff3e9" providerId="ADAL" clId="{E7E437BD-BB32-4271-83BA-1CFC683FDF0C}" dt="2025-10-02T14:33:29.361" v="31"/>
        <pc:sldMkLst>
          <pc:docMk/>
          <pc:sldMk cId="2846256575" sldId="389"/>
        </pc:sldMkLst>
      </pc:sldChg>
      <pc:sldChg chg="add del">
        <pc:chgData name="Mike Liggera" userId="673ef6c4-6141-42dc-b882-875446eff3e9" providerId="ADAL" clId="{E7E437BD-BB32-4271-83BA-1CFC683FDF0C}" dt="2025-10-02T14:33:29.361" v="31"/>
        <pc:sldMkLst>
          <pc:docMk/>
          <pc:sldMk cId="96720555" sldId="390"/>
        </pc:sldMkLst>
      </pc:sldChg>
      <pc:sldChg chg="add del">
        <pc:chgData name="Mike Liggera" userId="673ef6c4-6141-42dc-b882-875446eff3e9" providerId="ADAL" clId="{E7E437BD-BB32-4271-83BA-1CFC683FDF0C}" dt="2025-10-02T14:33:37.161" v="36" actId="2696"/>
        <pc:sldMkLst>
          <pc:docMk/>
          <pc:sldMk cId="1727465002" sldId="390"/>
        </pc:sldMkLst>
      </pc:sldChg>
      <pc:sldChg chg="add del">
        <pc:chgData name="Mike Liggera" userId="673ef6c4-6141-42dc-b882-875446eff3e9" providerId="ADAL" clId="{E7E437BD-BB32-4271-83BA-1CFC683FDF0C}" dt="2025-10-02T14:33:37.161" v="36" actId="2696"/>
        <pc:sldMkLst>
          <pc:docMk/>
          <pc:sldMk cId="419314520" sldId="391"/>
        </pc:sldMkLst>
      </pc:sldChg>
      <pc:sldChg chg="add del">
        <pc:chgData name="Mike Liggera" userId="673ef6c4-6141-42dc-b882-875446eff3e9" providerId="ADAL" clId="{E7E437BD-BB32-4271-83BA-1CFC683FDF0C}" dt="2025-10-02T14:33:29.361" v="31"/>
        <pc:sldMkLst>
          <pc:docMk/>
          <pc:sldMk cId="2720508031" sldId="391"/>
        </pc:sldMkLst>
      </pc:sldChg>
      <pc:sldChg chg="add del">
        <pc:chgData name="Mike Liggera" userId="673ef6c4-6141-42dc-b882-875446eff3e9" providerId="ADAL" clId="{E7E437BD-BB32-4271-83BA-1CFC683FDF0C}" dt="2025-10-02T14:33:37.161" v="36" actId="2696"/>
        <pc:sldMkLst>
          <pc:docMk/>
          <pc:sldMk cId="822191693" sldId="392"/>
        </pc:sldMkLst>
      </pc:sldChg>
      <pc:sldChg chg="add del">
        <pc:chgData name="Mike Liggera" userId="673ef6c4-6141-42dc-b882-875446eff3e9" providerId="ADAL" clId="{E7E437BD-BB32-4271-83BA-1CFC683FDF0C}" dt="2025-10-02T14:33:29.361" v="31"/>
        <pc:sldMkLst>
          <pc:docMk/>
          <pc:sldMk cId="1718753870" sldId="392"/>
        </pc:sldMkLst>
      </pc:sldChg>
      <pc:sldChg chg="add del">
        <pc:chgData name="Mike Liggera" userId="673ef6c4-6141-42dc-b882-875446eff3e9" providerId="ADAL" clId="{E7E437BD-BB32-4271-83BA-1CFC683FDF0C}" dt="2025-10-02T14:33:29.361" v="31"/>
        <pc:sldMkLst>
          <pc:docMk/>
          <pc:sldMk cId="303930874" sldId="393"/>
        </pc:sldMkLst>
      </pc:sldChg>
      <pc:sldChg chg="add del">
        <pc:chgData name="Mike Liggera" userId="673ef6c4-6141-42dc-b882-875446eff3e9" providerId="ADAL" clId="{E7E437BD-BB32-4271-83BA-1CFC683FDF0C}" dt="2025-10-02T14:33:37.161" v="36" actId="2696"/>
        <pc:sldMkLst>
          <pc:docMk/>
          <pc:sldMk cId="2575997377" sldId="393"/>
        </pc:sldMkLst>
      </pc:sldChg>
      <pc:sldChg chg="add del">
        <pc:chgData name="Mike Liggera" userId="673ef6c4-6141-42dc-b882-875446eff3e9" providerId="ADAL" clId="{E7E437BD-BB32-4271-83BA-1CFC683FDF0C}" dt="2025-10-02T14:33:29.361" v="31"/>
        <pc:sldMkLst>
          <pc:docMk/>
          <pc:sldMk cId="2112112334" sldId="394"/>
        </pc:sldMkLst>
      </pc:sldChg>
      <pc:sldChg chg="add del">
        <pc:chgData name="Mike Liggera" userId="673ef6c4-6141-42dc-b882-875446eff3e9" providerId="ADAL" clId="{E7E437BD-BB32-4271-83BA-1CFC683FDF0C}" dt="2025-10-02T14:33:37.161" v="36" actId="2696"/>
        <pc:sldMkLst>
          <pc:docMk/>
          <pc:sldMk cId="3565552868" sldId="394"/>
        </pc:sldMkLst>
      </pc:sldChg>
      <pc:sldChg chg="add del">
        <pc:chgData name="Mike Liggera" userId="673ef6c4-6141-42dc-b882-875446eff3e9" providerId="ADAL" clId="{E7E437BD-BB32-4271-83BA-1CFC683FDF0C}" dt="2025-10-02T14:33:37.161" v="36" actId="2696"/>
        <pc:sldMkLst>
          <pc:docMk/>
          <pc:sldMk cId="839109253" sldId="395"/>
        </pc:sldMkLst>
      </pc:sldChg>
      <pc:sldChg chg="add del">
        <pc:chgData name="Mike Liggera" userId="673ef6c4-6141-42dc-b882-875446eff3e9" providerId="ADAL" clId="{E7E437BD-BB32-4271-83BA-1CFC683FDF0C}" dt="2025-10-02T14:33:29.361" v="31"/>
        <pc:sldMkLst>
          <pc:docMk/>
          <pc:sldMk cId="4274888676" sldId="395"/>
        </pc:sldMkLst>
      </pc:sldChg>
      <pc:sldChg chg="add del">
        <pc:chgData name="Mike Liggera" userId="673ef6c4-6141-42dc-b882-875446eff3e9" providerId="ADAL" clId="{E7E437BD-BB32-4271-83BA-1CFC683FDF0C}" dt="2025-10-02T14:33:37.161" v="36" actId="2696"/>
        <pc:sldMkLst>
          <pc:docMk/>
          <pc:sldMk cId="621782782" sldId="396"/>
        </pc:sldMkLst>
      </pc:sldChg>
      <pc:sldChg chg="add del">
        <pc:chgData name="Mike Liggera" userId="673ef6c4-6141-42dc-b882-875446eff3e9" providerId="ADAL" clId="{E7E437BD-BB32-4271-83BA-1CFC683FDF0C}" dt="2025-10-02T14:33:29.361" v="31"/>
        <pc:sldMkLst>
          <pc:docMk/>
          <pc:sldMk cId="3178362176" sldId="396"/>
        </pc:sldMkLst>
      </pc:sldChg>
      <pc:sldChg chg="add del">
        <pc:chgData name="Mike Liggera" userId="673ef6c4-6141-42dc-b882-875446eff3e9" providerId="ADAL" clId="{E7E437BD-BB32-4271-83BA-1CFC683FDF0C}" dt="2025-10-02T14:33:29.361" v="31"/>
        <pc:sldMkLst>
          <pc:docMk/>
          <pc:sldMk cId="2458354377" sldId="397"/>
        </pc:sldMkLst>
      </pc:sldChg>
      <pc:sldChg chg="add del">
        <pc:chgData name="Mike Liggera" userId="673ef6c4-6141-42dc-b882-875446eff3e9" providerId="ADAL" clId="{E7E437BD-BB32-4271-83BA-1CFC683FDF0C}" dt="2025-10-02T14:33:37.161" v="36" actId="2696"/>
        <pc:sldMkLst>
          <pc:docMk/>
          <pc:sldMk cId="2730694071" sldId="397"/>
        </pc:sldMkLst>
      </pc:sldChg>
      <pc:sldChg chg="add del">
        <pc:chgData name="Mike Liggera" userId="673ef6c4-6141-42dc-b882-875446eff3e9" providerId="ADAL" clId="{E7E437BD-BB32-4271-83BA-1CFC683FDF0C}" dt="2025-10-02T14:33:37.161" v="36" actId="2696"/>
        <pc:sldMkLst>
          <pc:docMk/>
          <pc:sldMk cId="562616558" sldId="398"/>
        </pc:sldMkLst>
      </pc:sldChg>
      <pc:sldChg chg="add del">
        <pc:chgData name="Mike Liggera" userId="673ef6c4-6141-42dc-b882-875446eff3e9" providerId="ADAL" clId="{E7E437BD-BB32-4271-83BA-1CFC683FDF0C}" dt="2025-10-02T14:33:29.361" v="31"/>
        <pc:sldMkLst>
          <pc:docMk/>
          <pc:sldMk cId="2933034611" sldId="398"/>
        </pc:sldMkLst>
      </pc:sldChg>
      <pc:sldChg chg="add del">
        <pc:chgData name="Mike Liggera" userId="673ef6c4-6141-42dc-b882-875446eff3e9" providerId="ADAL" clId="{E7E437BD-BB32-4271-83BA-1CFC683FDF0C}" dt="2025-10-02T14:33:37.161" v="36" actId="2696"/>
        <pc:sldMkLst>
          <pc:docMk/>
          <pc:sldMk cId="2945879516" sldId="399"/>
        </pc:sldMkLst>
      </pc:sldChg>
      <pc:sldChg chg="add del">
        <pc:chgData name="Mike Liggera" userId="673ef6c4-6141-42dc-b882-875446eff3e9" providerId="ADAL" clId="{E7E437BD-BB32-4271-83BA-1CFC683FDF0C}" dt="2025-10-02T14:33:29.361" v="31"/>
        <pc:sldMkLst>
          <pc:docMk/>
          <pc:sldMk cId="4140671531" sldId="399"/>
        </pc:sldMkLst>
      </pc:sldChg>
      <pc:sldChg chg="add del">
        <pc:chgData name="Mike Liggera" userId="673ef6c4-6141-42dc-b882-875446eff3e9" providerId="ADAL" clId="{E7E437BD-BB32-4271-83BA-1CFC683FDF0C}" dt="2025-10-02T14:33:29.361" v="31"/>
        <pc:sldMkLst>
          <pc:docMk/>
          <pc:sldMk cId="3671848761" sldId="400"/>
        </pc:sldMkLst>
      </pc:sldChg>
      <pc:sldChg chg="add del">
        <pc:chgData name="Mike Liggera" userId="673ef6c4-6141-42dc-b882-875446eff3e9" providerId="ADAL" clId="{E7E437BD-BB32-4271-83BA-1CFC683FDF0C}" dt="2025-10-02T14:33:37.161" v="36" actId="2696"/>
        <pc:sldMkLst>
          <pc:docMk/>
          <pc:sldMk cId="4157867167" sldId="400"/>
        </pc:sldMkLst>
      </pc:sldChg>
      <pc:sldChg chg="add del">
        <pc:chgData name="Mike Liggera" userId="673ef6c4-6141-42dc-b882-875446eff3e9" providerId="ADAL" clId="{E7E437BD-BB32-4271-83BA-1CFC683FDF0C}" dt="2025-10-02T14:33:29.361" v="31"/>
        <pc:sldMkLst>
          <pc:docMk/>
          <pc:sldMk cId="1617314305" sldId="401"/>
        </pc:sldMkLst>
      </pc:sldChg>
      <pc:sldChg chg="add del">
        <pc:chgData name="Mike Liggera" userId="673ef6c4-6141-42dc-b882-875446eff3e9" providerId="ADAL" clId="{E7E437BD-BB32-4271-83BA-1CFC683FDF0C}" dt="2025-10-02T14:33:37.161" v="36" actId="2696"/>
        <pc:sldMkLst>
          <pc:docMk/>
          <pc:sldMk cId="2278311640" sldId="401"/>
        </pc:sldMkLst>
      </pc:sldChg>
      <pc:sldChg chg="add del">
        <pc:chgData name="Mike Liggera" userId="673ef6c4-6141-42dc-b882-875446eff3e9" providerId="ADAL" clId="{E7E437BD-BB32-4271-83BA-1CFC683FDF0C}" dt="2025-10-02T14:33:29.361" v="31"/>
        <pc:sldMkLst>
          <pc:docMk/>
          <pc:sldMk cId="730286419" sldId="402"/>
        </pc:sldMkLst>
      </pc:sldChg>
      <pc:sldChg chg="add del">
        <pc:chgData name="Mike Liggera" userId="673ef6c4-6141-42dc-b882-875446eff3e9" providerId="ADAL" clId="{E7E437BD-BB32-4271-83BA-1CFC683FDF0C}" dt="2025-10-02T14:33:37.161" v="36" actId="2696"/>
        <pc:sldMkLst>
          <pc:docMk/>
          <pc:sldMk cId="2321759151" sldId="402"/>
        </pc:sldMkLst>
      </pc:sldChg>
      <pc:sldChg chg="add del">
        <pc:chgData name="Mike Liggera" userId="673ef6c4-6141-42dc-b882-875446eff3e9" providerId="ADAL" clId="{E7E437BD-BB32-4271-83BA-1CFC683FDF0C}" dt="2025-10-02T14:33:29.361" v="31"/>
        <pc:sldMkLst>
          <pc:docMk/>
          <pc:sldMk cId="1455278915" sldId="403"/>
        </pc:sldMkLst>
      </pc:sldChg>
      <pc:sldChg chg="add del">
        <pc:chgData name="Mike Liggera" userId="673ef6c4-6141-42dc-b882-875446eff3e9" providerId="ADAL" clId="{E7E437BD-BB32-4271-83BA-1CFC683FDF0C}" dt="2025-10-02T14:33:37.161" v="36" actId="2696"/>
        <pc:sldMkLst>
          <pc:docMk/>
          <pc:sldMk cId="2667478495" sldId="403"/>
        </pc:sldMkLst>
      </pc:sldChg>
      <pc:sldChg chg="add del">
        <pc:chgData name="Mike Liggera" userId="673ef6c4-6141-42dc-b882-875446eff3e9" providerId="ADAL" clId="{E7E437BD-BB32-4271-83BA-1CFC683FDF0C}" dt="2025-10-02T14:33:37.161" v="36" actId="2696"/>
        <pc:sldMkLst>
          <pc:docMk/>
          <pc:sldMk cId="1907903708" sldId="404"/>
        </pc:sldMkLst>
      </pc:sldChg>
      <pc:sldChg chg="add del">
        <pc:chgData name="Mike Liggera" userId="673ef6c4-6141-42dc-b882-875446eff3e9" providerId="ADAL" clId="{E7E437BD-BB32-4271-83BA-1CFC683FDF0C}" dt="2025-10-02T14:33:29.361" v="31"/>
        <pc:sldMkLst>
          <pc:docMk/>
          <pc:sldMk cId="3345917279" sldId="404"/>
        </pc:sldMkLst>
      </pc:sldChg>
      <pc:sldChg chg="add del">
        <pc:chgData name="Mike Liggera" userId="673ef6c4-6141-42dc-b882-875446eff3e9" providerId="ADAL" clId="{E7E437BD-BB32-4271-83BA-1CFC683FDF0C}" dt="2025-10-02T14:33:29.361" v="31"/>
        <pc:sldMkLst>
          <pc:docMk/>
          <pc:sldMk cId="3440327477" sldId="405"/>
        </pc:sldMkLst>
      </pc:sldChg>
      <pc:sldChg chg="add del">
        <pc:chgData name="Mike Liggera" userId="673ef6c4-6141-42dc-b882-875446eff3e9" providerId="ADAL" clId="{E7E437BD-BB32-4271-83BA-1CFC683FDF0C}" dt="2025-10-02T14:33:37.161" v="36" actId="2696"/>
        <pc:sldMkLst>
          <pc:docMk/>
          <pc:sldMk cId="3455401611" sldId="405"/>
        </pc:sldMkLst>
      </pc:sldChg>
      <pc:sldChg chg="add del">
        <pc:chgData name="Mike Liggera" userId="673ef6c4-6141-42dc-b882-875446eff3e9" providerId="ADAL" clId="{E7E437BD-BB32-4271-83BA-1CFC683FDF0C}" dt="2025-10-02T14:33:37.161" v="36" actId="2696"/>
        <pc:sldMkLst>
          <pc:docMk/>
          <pc:sldMk cId="1066797968" sldId="406"/>
        </pc:sldMkLst>
      </pc:sldChg>
      <pc:sldChg chg="add del">
        <pc:chgData name="Mike Liggera" userId="673ef6c4-6141-42dc-b882-875446eff3e9" providerId="ADAL" clId="{E7E437BD-BB32-4271-83BA-1CFC683FDF0C}" dt="2025-10-02T14:33:29.361" v="31"/>
        <pc:sldMkLst>
          <pc:docMk/>
          <pc:sldMk cId="2158600759" sldId="406"/>
        </pc:sldMkLst>
      </pc:sldChg>
      <pc:sldChg chg="add del">
        <pc:chgData name="Mike Liggera" userId="673ef6c4-6141-42dc-b882-875446eff3e9" providerId="ADAL" clId="{E7E437BD-BB32-4271-83BA-1CFC683FDF0C}" dt="2025-10-02T14:33:37.161" v="36" actId="2696"/>
        <pc:sldMkLst>
          <pc:docMk/>
          <pc:sldMk cId="1107265195" sldId="407"/>
        </pc:sldMkLst>
      </pc:sldChg>
      <pc:sldChg chg="add del">
        <pc:chgData name="Mike Liggera" userId="673ef6c4-6141-42dc-b882-875446eff3e9" providerId="ADAL" clId="{E7E437BD-BB32-4271-83BA-1CFC683FDF0C}" dt="2025-10-02T14:33:29.361" v="31"/>
        <pc:sldMkLst>
          <pc:docMk/>
          <pc:sldMk cId="2886257902" sldId="407"/>
        </pc:sldMkLst>
      </pc:sldChg>
      <pc:sldChg chg="add del">
        <pc:chgData name="Mike Liggera" userId="673ef6c4-6141-42dc-b882-875446eff3e9" providerId="ADAL" clId="{E7E437BD-BB32-4271-83BA-1CFC683FDF0C}" dt="2025-10-02T14:33:37.161" v="36" actId="2696"/>
        <pc:sldMkLst>
          <pc:docMk/>
          <pc:sldMk cId="2016952393" sldId="408"/>
        </pc:sldMkLst>
      </pc:sldChg>
      <pc:sldChg chg="add del">
        <pc:chgData name="Mike Liggera" userId="673ef6c4-6141-42dc-b882-875446eff3e9" providerId="ADAL" clId="{E7E437BD-BB32-4271-83BA-1CFC683FDF0C}" dt="2025-10-02T14:33:29.361" v="31"/>
        <pc:sldMkLst>
          <pc:docMk/>
          <pc:sldMk cId="2233437173" sldId="408"/>
        </pc:sldMkLst>
      </pc:sldChg>
      <pc:sldChg chg="add del">
        <pc:chgData name="Mike Liggera" userId="673ef6c4-6141-42dc-b882-875446eff3e9" providerId="ADAL" clId="{E7E437BD-BB32-4271-83BA-1CFC683FDF0C}" dt="2025-10-02T14:33:29.361" v="31"/>
        <pc:sldMkLst>
          <pc:docMk/>
          <pc:sldMk cId="330440345" sldId="409"/>
        </pc:sldMkLst>
      </pc:sldChg>
      <pc:sldChg chg="add del">
        <pc:chgData name="Mike Liggera" userId="673ef6c4-6141-42dc-b882-875446eff3e9" providerId="ADAL" clId="{E7E437BD-BB32-4271-83BA-1CFC683FDF0C}" dt="2025-10-02T14:33:37.161" v="36" actId="2696"/>
        <pc:sldMkLst>
          <pc:docMk/>
          <pc:sldMk cId="782536741" sldId="409"/>
        </pc:sldMkLst>
      </pc:sldChg>
      <pc:sldChg chg="add del">
        <pc:chgData name="Mike Liggera" userId="673ef6c4-6141-42dc-b882-875446eff3e9" providerId="ADAL" clId="{E7E437BD-BB32-4271-83BA-1CFC683FDF0C}" dt="2025-10-02T14:33:37.161" v="36" actId="2696"/>
        <pc:sldMkLst>
          <pc:docMk/>
          <pc:sldMk cId="517988934" sldId="410"/>
        </pc:sldMkLst>
      </pc:sldChg>
      <pc:sldChg chg="add del">
        <pc:chgData name="Mike Liggera" userId="673ef6c4-6141-42dc-b882-875446eff3e9" providerId="ADAL" clId="{E7E437BD-BB32-4271-83BA-1CFC683FDF0C}" dt="2025-10-02T14:33:29.361" v="31"/>
        <pc:sldMkLst>
          <pc:docMk/>
          <pc:sldMk cId="2335700144" sldId="410"/>
        </pc:sldMkLst>
      </pc:sldChg>
      <pc:sldChg chg="add del">
        <pc:chgData name="Mike Liggera" userId="673ef6c4-6141-42dc-b882-875446eff3e9" providerId="ADAL" clId="{E7E437BD-BB32-4271-83BA-1CFC683FDF0C}" dt="2025-10-02T14:33:37.161" v="36" actId="2696"/>
        <pc:sldMkLst>
          <pc:docMk/>
          <pc:sldMk cId="1030192584" sldId="411"/>
        </pc:sldMkLst>
      </pc:sldChg>
      <pc:sldChg chg="add del">
        <pc:chgData name="Mike Liggera" userId="673ef6c4-6141-42dc-b882-875446eff3e9" providerId="ADAL" clId="{E7E437BD-BB32-4271-83BA-1CFC683FDF0C}" dt="2025-10-02T14:33:29.361" v="31"/>
        <pc:sldMkLst>
          <pc:docMk/>
          <pc:sldMk cId="2354043259" sldId="411"/>
        </pc:sldMkLst>
      </pc:sldChg>
      <pc:sldChg chg="add del">
        <pc:chgData name="Mike Liggera" userId="673ef6c4-6141-42dc-b882-875446eff3e9" providerId="ADAL" clId="{E7E437BD-BB32-4271-83BA-1CFC683FDF0C}" dt="2025-10-02T14:33:29.361" v="31"/>
        <pc:sldMkLst>
          <pc:docMk/>
          <pc:sldMk cId="2582041226" sldId="412"/>
        </pc:sldMkLst>
      </pc:sldChg>
      <pc:sldChg chg="add del">
        <pc:chgData name="Mike Liggera" userId="673ef6c4-6141-42dc-b882-875446eff3e9" providerId="ADAL" clId="{E7E437BD-BB32-4271-83BA-1CFC683FDF0C}" dt="2025-10-02T14:33:37.161" v="36" actId="2696"/>
        <pc:sldMkLst>
          <pc:docMk/>
          <pc:sldMk cId="2668366558" sldId="412"/>
        </pc:sldMkLst>
      </pc:sldChg>
      <pc:sldMasterChg chg="delSldLayout">
        <pc:chgData name="Mike Liggera" userId="673ef6c4-6141-42dc-b882-875446eff3e9" providerId="ADAL" clId="{E7E437BD-BB32-4271-83BA-1CFC683FDF0C}" dt="2025-10-02T14:38:58.908" v="106" actId="47"/>
        <pc:sldMasterMkLst>
          <pc:docMk/>
          <pc:sldMasterMk cId="0" sldId="2147483649"/>
        </pc:sldMasterMkLst>
        <pc:sldLayoutChg chg="del">
          <pc:chgData name="Mike Liggera" userId="673ef6c4-6141-42dc-b882-875446eff3e9" providerId="ADAL" clId="{E7E437BD-BB32-4271-83BA-1CFC683FDF0C}" dt="2025-10-02T14:33:37.161" v="36" actId="2696"/>
          <pc:sldLayoutMkLst>
            <pc:docMk/>
            <pc:sldMasterMk cId="0" sldId="2147483649"/>
            <pc:sldLayoutMk cId="1846174441" sldId="2147483814"/>
          </pc:sldLayoutMkLst>
        </pc:sldLayoutChg>
        <pc:sldLayoutChg chg="del">
          <pc:chgData name="Mike Liggera" userId="673ef6c4-6141-42dc-b882-875446eff3e9" providerId="ADAL" clId="{E7E437BD-BB32-4271-83BA-1CFC683FDF0C}" dt="2025-10-02T14:38:58.908" v="106" actId="47"/>
          <pc:sldLayoutMkLst>
            <pc:docMk/>
            <pc:sldMasterMk cId="0" sldId="2147483649"/>
            <pc:sldLayoutMk cId="3452774900" sldId="2147483815"/>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10/2/2025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396875" y="692150"/>
            <a:ext cx="61563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a:p>
        </p:txBody>
      </p:sp>
    </p:spTree>
    <p:extLst>
      <p:ext uri="{BB962C8B-B14F-4D97-AF65-F5344CB8AC3E}">
        <p14:creationId xmlns:p14="http://schemas.microsoft.com/office/powerpoint/2010/main" val="292758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xfrm>
            <a:off x="396875" y="692150"/>
            <a:ext cx="6156325" cy="3463925"/>
          </a:xfrm>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1494" indent="-289036">
              <a:defRPr>
                <a:solidFill>
                  <a:schemeClr val="tx1"/>
                </a:solidFill>
                <a:latin typeface="Times New Roman" panose="02020603050405020304" pitchFamily="18" charset="0"/>
              </a:defRPr>
            </a:lvl2pPr>
            <a:lvl3pPr marL="1156145" indent="-231229">
              <a:defRPr>
                <a:solidFill>
                  <a:schemeClr val="tx1"/>
                </a:solidFill>
                <a:latin typeface="Times New Roman" panose="02020603050405020304" pitchFamily="18" charset="0"/>
              </a:defRPr>
            </a:lvl3pPr>
            <a:lvl4pPr marL="1618602" indent="-231229">
              <a:defRPr>
                <a:solidFill>
                  <a:schemeClr val="tx1"/>
                </a:solidFill>
                <a:latin typeface="Times New Roman" panose="02020603050405020304" pitchFamily="18" charset="0"/>
              </a:defRPr>
            </a:lvl4pPr>
            <a:lvl5pPr marL="2081060" indent="-231229">
              <a:defRPr>
                <a:solidFill>
                  <a:schemeClr val="tx1"/>
                </a:solidFill>
                <a:latin typeface="Times New Roman" panose="02020603050405020304" pitchFamily="18" charset="0"/>
              </a:defRPr>
            </a:lvl5pPr>
            <a:lvl6pPr marL="2543518" indent="-231229" eaLnBrk="0" fontAlgn="base" hangingPunct="0">
              <a:spcBef>
                <a:spcPct val="0"/>
              </a:spcBef>
              <a:spcAft>
                <a:spcPct val="0"/>
              </a:spcAft>
              <a:defRPr>
                <a:solidFill>
                  <a:schemeClr val="tx1"/>
                </a:solidFill>
                <a:latin typeface="Times New Roman" panose="02020603050405020304" pitchFamily="18" charset="0"/>
              </a:defRPr>
            </a:lvl6pPr>
            <a:lvl7pPr marL="3005976" indent="-231229" eaLnBrk="0" fontAlgn="base" hangingPunct="0">
              <a:spcBef>
                <a:spcPct val="0"/>
              </a:spcBef>
              <a:spcAft>
                <a:spcPct val="0"/>
              </a:spcAft>
              <a:defRPr>
                <a:solidFill>
                  <a:schemeClr val="tx1"/>
                </a:solidFill>
                <a:latin typeface="Times New Roman" panose="02020603050405020304" pitchFamily="18" charset="0"/>
              </a:defRPr>
            </a:lvl7pPr>
            <a:lvl8pPr marL="3468434" indent="-231229" eaLnBrk="0" fontAlgn="base" hangingPunct="0">
              <a:spcBef>
                <a:spcPct val="0"/>
              </a:spcBef>
              <a:spcAft>
                <a:spcPct val="0"/>
              </a:spcAft>
              <a:defRPr>
                <a:solidFill>
                  <a:schemeClr val="tx1"/>
                </a:solidFill>
                <a:latin typeface="Times New Roman" panose="02020603050405020304" pitchFamily="18" charset="0"/>
              </a:defRPr>
            </a:lvl8pPr>
            <a:lvl9pPr marL="3930891" indent="-231229" eaLnBrk="0" fontAlgn="base" hangingPunct="0">
              <a:spcBef>
                <a:spcPct val="0"/>
              </a:spcBef>
              <a:spcAft>
                <a:spcPct val="0"/>
              </a:spcAft>
              <a:defRPr>
                <a:solidFill>
                  <a:schemeClr val="tx1"/>
                </a:solidFill>
                <a:latin typeface="Times New Roman" panose="02020603050405020304" pitchFamily="18" charset="0"/>
              </a:defRPr>
            </a:lvl9pPr>
          </a:lstStyle>
          <a:p>
            <a:fld id="{0EA7676B-DD8C-4637-9A28-A64AE6064EF6}" type="slidenum">
              <a:rPr lang="en-US"/>
              <a:pPr/>
              <a:t>45</a:t>
            </a:fld>
            <a:endParaRPr lang="en-US" dirty="0"/>
          </a:p>
        </p:txBody>
      </p:sp>
    </p:spTree>
    <p:extLst>
      <p:ext uri="{BB962C8B-B14F-4D97-AF65-F5344CB8AC3E}">
        <p14:creationId xmlns:p14="http://schemas.microsoft.com/office/powerpoint/2010/main" val="1301475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xfrm>
            <a:off x="396875" y="692150"/>
            <a:ext cx="6156325" cy="3463925"/>
          </a:xfrm>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1494" indent="-289036">
              <a:defRPr>
                <a:solidFill>
                  <a:schemeClr val="tx1"/>
                </a:solidFill>
                <a:latin typeface="Times New Roman" panose="02020603050405020304" pitchFamily="18" charset="0"/>
              </a:defRPr>
            </a:lvl2pPr>
            <a:lvl3pPr marL="1156145" indent="-231229">
              <a:defRPr>
                <a:solidFill>
                  <a:schemeClr val="tx1"/>
                </a:solidFill>
                <a:latin typeface="Times New Roman" panose="02020603050405020304" pitchFamily="18" charset="0"/>
              </a:defRPr>
            </a:lvl3pPr>
            <a:lvl4pPr marL="1618602" indent="-231229">
              <a:defRPr>
                <a:solidFill>
                  <a:schemeClr val="tx1"/>
                </a:solidFill>
                <a:latin typeface="Times New Roman" panose="02020603050405020304" pitchFamily="18" charset="0"/>
              </a:defRPr>
            </a:lvl4pPr>
            <a:lvl5pPr marL="2081060" indent="-231229">
              <a:defRPr>
                <a:solidFill>
                  <a:schemeClr val="tx1"/>
                </a:solidFill>
                <a:latin typeface="Times New Roman" panose="02020603050405020304" pitchFamily="18" charset="0"/>
              </a:defRPr>
            </a:lvl5pPr>
            <a:lvl6pPr marL="2543518" indent="-231229" eaLnBrk="0" fontAlgn="base" hangingPunct="0">
              <a:spcBef>
                <a:spcPct val="0"/>
              </a:spcBef>
              <a:spcAft>
                <a:spcPct val="0"/>
              </a:spcAft>
              <a:defRPr>
                <a:solidFill>
                  <a:schemeClr val="tx1"/>
                </a:solidFill>
                <a:latin typeface="Times New Roman" panose="02020603050405020304" pitchFamily="18" charset="0"/>
              </a:defRPr>
            </a:lvl6pPr>
            <a:lvl7pPr marL="3005976" indent="-231229" eaLnBrk="0" fontAlgn="base" hangingPunct="0">
              <a:spcBef>
                <a:spcPct val="0"/>
              </a:spcBef>
              <a:spcAft>
                <a:spcPct val="0"/>
              </a:spcAft>
              <a:defRPr>
                <a:solidFill>
                  <a:schemeClr val="tx1"/>
                </a:solidFill>
                <a:latin typeface="Times New Roman" panose="02020603050405020304" pitchFamily="18" charset="0"/>
              </a:defRPr>
            </a:lvl7pPr>
            <a:lvl8pPr marL="3468434" indent="-231229" eaLnBrk="0" fontAlgn="base" hangingPunct="0">
              <a:spcBef>
                <a:spcPct val="0"/>
              </a:spcBef>
              <a:spcAft>
                <a:spcPct val="0"/>
              </a:spcAft>
              <a:defRPr>
                <a:solidFill>
                  <a:schemeClr val="tx1"/>
                </a:solidFill>
                <a:latin typeface="Times New Roman" panose="02020603050405020304" pitchFamily="18" charset="0"/>
              </a:defRPr>
            </a:lvl8pPr>
            <a:lvl9pPr marL="3930891" indent="-231229" eaLnBrk="0" fontAlgn="base" hangingPunct="0">
              <a:spcBef>
                <a:spcPct val="0"/>
              </a:spcBef>
              <a:spcAft>
                <a:spcPct val="0"/>
              </a:spcAft>
              <a:defRPr>
                <a:solidFill>
                  <a:schemeClr val="tx1"/>
                </a:solidFill>
                <a:latin typeface="Times New Roman" panose="02020603050405020304" pitchFamily="18" charset="0"/>
              </a:defRPr>
            </a:lvl9pPr>
          </a:lstStyle>
          <a:p>
            <a:fld id="{0EA7676B-DD8C-4637-9A28-A64AE6064EF6}" type="slidenum">
              <a:rPr lang="en-US"/>
              <a:pPr/>
              <a:t>47</a:t>
            </a:fld>
            <a:endParaRPr lang="en-US" dirty="0"/>
          </a:p>
        </p:txBody>
      </p:sp>
    </p:spTree>
    <p:extLst>
      <p:ext uri="{BB962C8B-B14F-4D97-AF65-F5344CB8AC3E}">
        <p14:creationId xmlns:p14="http://schemas.microsoft.com/office/powerpoint/2010/main" val="2994559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396875" y="692150"/>
            <a:ext cx="6156325" cy="3463925"/>
          </a:xfrm>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1494" indent="-289036">
              <a:defRPr>
                <a:solidFill>
                  <a:schemeClr val="tx1"/>
                </a:solidFill>
                <a:latin typeface="Times New Roman" panose="02020603050405020304" pitchFamily="18" charset="0"/>
              </a:defRPr>
            </a:lvl2pPr>
            <a:lvl3pPr marL="1156145" indent="-231229">
              <a:defRPr>
                <a:solidFill>
                  <a:schemeClr val="tx1"/>
                </a:solidFill>
                <a:latin typeface="Times New Roman" panose="02020603050405020304" pitchFamily="18" charset="0"/>
              </a:defRPr>
            </a:lvl3pPr>
            <a:lvl4pPr marL="1618602" indent="-231229">
              <a:defRPr>
                <a:solidFill>
                  <a:schemeClr val="tx1"/>
                </a:solidFill>
                <a:latin typeface="Times New Roman" panose="02020603050405020304" pitchFamily="18" charset="0"/>
              </a:defRPr>
            </a:lvl4pPr>
            <a:lvl5pPr marL="2081060" indent="-231229">
              <a:defRPr>
                <a:solidFill>
                  <a:schemeClr val="tx1"/>
                </a:solidFill>
                <a:latin typeface="Times New Roman" panose="02020603050405020304" pitchFamily="18" charset="0"/>
              </a:defRPr>
            </a:lvl5pPr>
            <a:lvl6pPr marL="2543518" indent="-231229" eaLnBrk="0" fontAlgn="base" hangingPunct="0">
              <a:spcBef>
                <a:spcPct val="0"/>
              </a:spcBef>
              <a:spcAft>
                <a:spcPct val="0"/>
              </a:spcAft>
              <a:defRPr>
                <a:solidFill>
                  <a:schemeClr val="tx1"/>
                </a:solidFill>
                <a:latin typeface="Times New Roman" panose="02020603050405020304" pitchFamily="18" charset="0"/>
              </a:defRPr>
            </a:lvl6pPr>
            <a:lvl7pPr marL="3005976" indent="-231229" eaLnBrk="0" fontAlgn="base" hangingPunct="0">
              <a:spcBef>
                <a:spcPct val="0"/>
              </a:spcBef>
              <a:spcAft>
                <a:spcPct val="0"/>
              </a:spcAft>
              <a:defRPr>
                <a:solidFill>
                  <a:schemeClr val="tx1"/>
                </a:solidFill>
                <a:latin typeface="Times New Roman" panose="02020603050405020304" pitchFamily="18" charset="0"/>
              </a:defRPr>
            </a:lvl7pPr>
            <a:lvl8pPr marL="3468434" indent="-231229" eaLnBrk="0" fontAlgn="base" hangingPunct="0">
              <a:spcBef>
                <a:spcPct val="0"/>
              </a:spcBef>
              <a:spcAft>
                <a:spcPct val="0"/>
              </a:spcAft>
              <a:defRPr>
                <a:solidFill>
                  <a:schemeClr val="tx1"/>
                </a:solidFill>
                <a:latin typeface="Times New Roman" panose="02020603050405020304" pitchFamily="18" charset="0"/>
              </a:defRPr>
            </a:lvl8pPr>
            <a:lvl9pPr marL="3930891" indent="-231229" eaLnBrk="0" fontAlgn="base" hangingPunct="0">
              <a:spcBef>
                <a:spcPct val="0"/>
              </a:spcBef>
              <a:spcAft>
                <a:spcPct val="0"/>
              </a:spcAft>
              <a:defRPr>
                <a:solidFill>
                  <a:schemeClr val="tx1"/>
                </a:solidFill>
                <a:latin typeface="Times New Roman" panose="02020603050405020304" pitchFamily="18" charset="0"/>
              </a:defRPr>
            </a:lvl9pPr>
          </a:lstStyle>
          <a:p>
            <a:fld id="{8500578E-5F4D-4B81-8413-E8CF07A63CD8}" type="slidenum">
              <a:rPr lang="en-US"/>
              <a:pPr/>
              <a:t>55</a:t>
            </a:fld>
            <a:endParaRPr lang="en-US" dirty="0"/>
          </a:p>
        </p:txBody>
      </p:sp>
    </p:spTree>
    <p:extLst>
      <p:ext uri="{BB962C8B-B14F-4D97-AF65-F5344CB8AC3E}">
        <p14:creationId xmlns:p14="http://schemas.microsoft.com/office/powerpoint/2010/main" val="977330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8723B-84FB-0011-7A8E-B7DDCCD343CE}"/>
            </a:ext>
          </a:extLst>
        </p:cNvPr>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825752B7-11E9-15BD-C442-11C88A7331BA}"/>
              </a:ext>
            </a:extLst>
          </p:cNvPr>
          <p:cNvSpPr>
            <a:spLocks noGrp="1" noRot="1" noChangeAspect="1" noTextEdit="1"/>
          </p:cNvSpPr>
          <p:nvPr>
            <p:ph type="sldImg"/>
          </p:nvPr>
        </p:nvSpPr>
        <p:spPr>
          <a:xfrm>
            <a:off x="396875" y="692150"/>
            <a:ext cx="6156325" cy="3463925"/>
          </a:xfrm>
          <a:ln/>
        </p:spPr>
      </p:sp>
      <p:sp>
        <p:nvSpPr>
          <p:cNvPr id="7171" name="Notes Placeholder 2">
            <a:extLst>
              <a:ext uri="{FF2B5EF4-FFF2-40B4-BE49-F238E27FC236}">
                <a16:creationId xmlns:a16="http://schemas.microsoft.com/office/drawing/2014/main" id="{029DF44F-3380-0B88-CDD5-ED80213952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a:extLst>
              <a:ext uri="{FF2B5EF4-FFF2-40B4-BE49-F238E27FC236}">
                <a16:creationId xmlns:a16="http://schemas.microsoft.com/office/drawing/2014/main" id="{FE154EFB-6D01-9658-F6DE-BE95B005E8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3</a:t>
            </a:fld>
            <a:endParaRPr lang="en-US"/>
          </a:p>
        </p:txBody>
      </p:sp>
    </p:spTree>
    <p:extLst>
      <p:ext uri="{BB962C8B-B14F-4D97-AF65-F5344CB8AC3E}">
        <p14:creationId xmlns:p14="http://schemas.microsoft.com/office/powerpoint/2010/main" val="305269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xfrm>
            <a:off x="396875" y="692150"/>
            <a:ext cx="6156325" cy="3463925"/>
          </a:xfrm>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1494" indent="-289036">
              <a:defRPr>
                <a:solidFill>
                  <a:schemeClr val="tx1"/>
                </a:solidFill>
                <a:latin typeface="Times New Roman" panose="02020603050405020304" pitchFamily="18" charset="0"/>
              </a:defRPr>
            </a:lvl2pPr>
            <a:lvl3pPr marL="1156145" indent="-231229">
              <a:defRPr>
                <a:solidFill>
                  <a:schemeClr val="tx1"/>
                </a:solidFill>
                <a:latin typeface="Times New Roman" panose="02020603050405020304" pitchFamily="18" charset="0"/>
              </a:defRPr>
            </a:lvl3pPr>
            <a:lvl4pPr marL="1618602" indent="-231229">
              <a:defRPr>
                <a:solidFill>
                  <a:schemeClr val="tx1"/>
                </a:solidFill>
                <a:latin typeface="Times New Roman" panose="02020603050405020304" pitchFamily="18" charset="0"/>
              </a:defRPr>
            </a:lvl4pPr>
            <a:lvl5pPr marL="2081060" indent="-231229">
              <a:defRPr>
                <a:solidFill>
                  <a:schemeClr val="tx1"/>
                </a:solidFill>
                <a:latin typeface="Times New Roman" panose="02020603050405020304" pitchFamily="18" charset="0"/>
              </a:defRPr>
            </a:lvl5pPr>
            <a:lvl6pPr marL="2543518" indent="-231229" eaLnBrk="0" fontAlgn="base" hangingPunct="0">
              <a:spcBef>
                <a:spcPct val="0"/>
              </a:spcBef>
              <a:spcAft>
                <a:spcPct val="0"/>
              </a:spcAft>
              <a:defRPr>
                <a:solidFill>
                  <a:schemeClr val="tx1"/>
                </a:solidFill>
                <a:latin typeface="Times New Roman" panose="02020603050405020304" pitchFamily="18" charset="0"/>
              </a:defRPr>
            </a:lvl6pPr>
            <a:lvl7pPr marL="3005976" indent="-231229" eaLnBrk="0" fontAlgn="base" hangingPunct="0">
              <a:spcBef>
                <a:spcPct val="0"/>
              </a:spcBef>
              <a:spcAft>
                <a:spcPct val="0"/>
              </a:spcAft>
              <a:defRPr>
                <a:solidFill>
                  <a:schemeClr val="tx1"/>
                </a:solidFill>
                <a:latin typeface="Times New Roman" panose="02020603050405020304" pitchFamily="18" charset="0"/>
              </a:defRPr>
            </a:lvl7pPr>
            <a:lvl8pPr marL="3468434" indent="-231229" eaLnBrk="0" fontAlgn="base" hangingPunct="0">
              <a:spcBef>
                <a:spcPct val="0"/>
              </a:spcBef>
              <a:spcAft>
                <a:spcPct val="0"/>
              </a:spcAft>
              <a:defRPr>
                <a:solidFill>
                  <a:schemeClr val="tx1"/>
                </a:solidFill>
                <a:latin typeface="Times New Roman" panose="02020603050405020304" pitchFamily="18" charset="0"/>
              </a:defRPr>
            </a:lvl8pPr>
            <a:lvl9pPr marL="3930891" indent="-231229" eaLnBrk="0" fontAlgn="base" hangingPunct="0">
              <a:spcBef>
                <a:spcPct val="0"/>
              </a:spcBef>
              <a:spcAft>
                <a:spcPct val="0"/>
              </a:spcAft>
              <a:defRPr>
                <a:solidFill>
                  <a:schemeClr val="tx1"/>
                </a:solidFill>
                <a:latin typeface="Times New Roman" panose="02020603050405020304" pitchFamily="18" charset="0"/>
              </a:defRPr>
            </a:lvl9pPr>
          </a:lstStyle>
          <a:p>
            <a:fld id="{A9398949-13CD-4186-BD9D-A519FFEF0DED}" type="slidenum">
              <a:rPr lang="en-US"/>
              <a:pPr/>
              <a:t>12</a:t>
            </a:fld>
            <a:endParaRPr lang="en-US" dirty="0"/>
          </a:p>
        </p:txBody>
      </p:sp>
    </p:spTree>
    <p:extLst>
      <p:ext uri="{BB962C8B-B14F-4D97-AF65-F5344CB8AC3E}">
        <p14:creationId xmlns:p14="http://schemas.microsoft.com/office/powerpoint/2010/main" val="1518585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6875" y="692150"/>
            <a:ext cx="6156325" cy="34639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13</a:t>
            </a:fld>
            <a:endParaRPr lang="en-US" dirty="0"/>
          </a:p>
        </p:txBody>
      </p:sp>
    </p:spTree>
    <p:extLst>
      <p:ext uri="{BB962C8B-B14F-4D97-AF65-F5344CB8AC3E}">
        <p14:creationId xmlns:p14="http://schemas.microsoft.com/office/powerpoint/2010/main" val="605482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D0357-00ED-2CE7-BE37-6C84D0B8B65F}"/>
            </a:ext>
          </a:extLst>
        </p:cNvPr>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87BE317E-5E97-A94C-98F1-FCDB25E3F185}"/>
              </a:ext>
            </a:extLst>
          </p:cNvPr>
          <p:cNvSpPr>
            <a:spLocks noGrp="1" noRot="1" noChangeAspect="1" noTextEdit="1"/>
          </p:cNvSpPr>
          <p:nvPr>
            <p:ph type="sldImg"/>
          </p:nvPr>
        </p:nvSpPr>
        <p:spPr>
          <a:xfrm>
            <a:off x="396875" y="692150"/>
            <a:ext cx="6156325" cy="3463925"/>
          </a:xfrm>
          <a:ln/>
        </p:spPr>
      </p:sp>
      <p:sp>
        <p:nvSpPr>
          <p:cNvPr id="7171" name="Notes Placeholder 2">
            <a:extLst>
              <a:ext uri="{FF2B5EF4-FFF2-40B4-BE49-F238E27FC236}">
                <a16:creationId xmlns:a16="http://schemas.microsoft.com/office/drawing/2014/main" id="{730198E6-4AC6-6879-D723-6453052D2F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a:extLst>
              <a:ext uri="{FF2B5EF4-FFF2-40B4-BE49-F238E27FC236}">
                <a16:creationId xmlns:a16="http://schemas.microsoft.com/office/drawing/2014/main" id="{427ED6F1-92B7-CE36-195B-E697F0BE55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25</a:t>
            </a:fld>
            <a:endParaRPr lang="en-US"/>
          </a:p>
        </p:txBody>
      </p:sp>
    </p:spTree>
    <p:extLst>
      <p:ext uri="{BB962C8B-B14F-4D97-AF65-F5344CB8AC3E}">
        <p14:creationId xmlns:p14="http://schemas.microsoft.com/office/powerpoint/2010/main" val="412978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4F361-19E4-7ACD-BD31-F1BC602D42AE}"/>
            </a:ext>
          </a:extLst>
        </p:cNvPr>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8E475D36-12DA-BE22-6E73-5943C6BE7F02}"/>
              </a:ext>
            </a:extLst>
          </p:cNvPr>
          <p:cNvSpPr>
            <a:spLocks noGrp="1" noRot="1" noChangeAspect="1" noTextEdit="1"/>
          </p:cNvSpPr>
          <p:nvPr>
            <p:ph type="sldImg"/>
          </p:nvPr>
        </p:nvSpPr>
        <p:spPr>
          <a:xfrm>
            <a:off x="396875" y="692150"/>
            <a:ext cx="6156325" cy="3463925"/>
          </a:xfrm>
          <a:ln/>
        </p:spPr>
      </p:sp>
      <p:sp>
        <p:nvSpPr>
          <p:cNvPr id="7171" name="Notes Placeholder 2">
            <a:extLst>
              <a:ext uri="{FF2B5EF4-FFF2-40B4-BE49-F238E27FC236}">
                <a16:creationId xmlns:a16="http://schemas.microsoft.com/office/drawing/2014/main" id="{52828FDD-6897-5933-C804-84269FB1CE9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a:extLst>
              <a:ext uri="{FF2B5EF4-FFF2-40B4-BE49-F238E27FC236}">
                <a16:creationId xmlns:a16="http://schemas.microsoft.com/office/drawing/2014/main" id="{FBCDAD4F-A27B-3BB3-9BBE-9947E035EDC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37</a:t>
            </a:fld>
            <a:endParaRPr lang="en-US"/>
          </a:p>
        </p:txBody>
      </p:sp>
    </p:spTree>
    <p:extLst>
      <p:ext uri="{BB962C8B-B14F-4D97-AF65-F5344CB8AC3E}">
        <p14:creationId xmlns:p14="http://schemas.microsoft.com/office/powerpoint/2010/main" val="345524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xfrm>
            <a:off x="396875" y="692150"/>
            <a:ext cx="6156325" cy="3463925"/>
          </a:xfrm>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1494" indent="-289036">
              <a:defRPr>
                <a:solidFill>
                  <a:schemeClr val="tx1"/>
                </a:solidFill>
                <a:latin typeface="Times New Roman" panose="02020603050405020304" pitchFamily="18" charset="0"/>
              </a:defRPr>
            </a:lvl2pPr>
            <a:lvl3pPr marL="1156145" indent="-231229">
              <a:defRPr>
                <a:solidFill>
                  <a:schemeClr val="tx1"/>
                </a:solidFill>
                <a:latin typeface="Times New Roman" panose="02020603050405020304" pitchFamily="18" charset="0"/>
              </a:defRPr>
            </a:lvl3pPr>
            <a:lvl4pPr marL="1618602" indent="-231229">
              <a:defRPr>
                <a:solidFill>
                  <a:schemeClr val="tx1"/>
                </a:solidFill>
                <a:latin typeface="Times New Roman" panose="02020603050405020304" pitchFamily="18" charset="0"/>
              </a:defRPr>
            </a:lvl4pPr>
            <a:lvl5pPr marL="2081060" indent="-231229">
              <a:defRPr>
                <a:solidFill>
                  <a:schemeClr val="tx1"/>
                </a:solidFill>
                <a:latin typeface="Times New Roman" panose="02020603050405020304" pitchFamily="18" charset="0"/>
              </a:defRPr>
            </a:lvl5pPr>
            <a:lvl6pPr marL="2543518" indent="-231229" eaLnBrk="0" fontAlgn="base" hangingPunct="0">
              <a:spcBef>
                <a:spcPct val="0"/>
              </a:spcBef>
              <a:spcAft>
                <a:spcPct val="0"/>
              </a:spcAft>
              <a:defRPr>
                <a:solidFill>
                  <a:schemeClr val="tx1"/>
                </a:solidFill>
                <a:latin typeface="Times New Roman" panose="02020603050405020304" pitchFamily="18" charset="0"/>
              </a:defRPr>
            </a:lvl6pPr>
            <a:lvl7pPr marL="3005976" indent="-231229" eaLnBrk="0" fontAlgn="base" hangingPunct="0">
              <a:spcBef>
                <a:spcPct val="0"/>
              </a:spcBef>
              <a:spcAft>
                <a:spcPct val="0"/>
              </a:spcAft>
              <a:defRPr>
                <a:solidFill>
                  <a:schemeClr val="tx1"/>
                </a:solidFill>
                <a:latin typeface="Times New Roman" panose="02020603050405020304" pitchFamily="18" charset="0"/>
              </a:defRPr>
            </a:lvl7pPr>
            <a:lvl8pPr marL="3468434" indent="-231229" eaLnBrk="0" fontAlgn="base" hangingPunct="0">
              <a:spcBef>
                <a:spcPct val="0"/>
              </a:spcBef>
              <a:spcAft>
                <a:spcPct val="0"/>
              </a:spcAft>
              <a:defRPr>
                <a:solidFill>
                  <a:schemeClr val="tx1"/>
                </a:solidFill>
                <a:latin typeface="Times New Roman" panose="02020603050405020304" pitchFamily="18" charset="0"/>
              </a:defRPr>
            </a:lvl8pPr>
            <a:lvl9pPr marL="3930891" indent="-231229" eaLnBrk="0" fontAlgn="base" hangingPunct="0">
              <a:spcBef>
                <a:spcPct val="0"/>
              </a:spcBef>
              <a:spcAft>
                <a:spcPct val="0"/>
              </a:spcAft>
              <a:defRPr>
                <a:solidFill>
                  <a:schemeClr val="tx1"/>
                </a:solidFill>
                <a:latin typeface="Times New Roman" panose="02020603050405020304" pitchFamily="18" charset="0"/>
              </a:defRPr>
            </a:lvl9pPr>
          </a:lstStyle>
          <a:p>
            <a:fld id="{0EA7676B-DD8C-4637-9A28-A64AE6064EF6}" type="slidenum">
              <a:rPr lang="en-US"/>
              <a:pPr/>
              <a:t>38</a:t>
            </a:fld>
            <a:endParaRPr lang="en-US" dirty="0"/>
          </a:p>
        </p:txBody>
      </p:sp>
    </p:spTree>
    <p:extLst>
      <p:ext uri="{BB962C8B-B14F-4D97-AF65-F5344CB8AC3E}">
        <p14:creationId xmlns:p14="http://schemas.microsoft.com/office/powerpoint/2010/main" val="729510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xfrm>
            <a:off x="396875" y="692150"/>
            <a:ext cx="6156325" cy="3463925"/>
          </a:xfrm>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1494" indent="-289036">
              <a:defRPr>
                <a:solidFill>
                  <a:schemeClr val="tx1"/>
                </a:solidFill>
                <a:latin typeface="Times New Roman" panose="02020603050405020304" pitchFamily="18" charset="0"/>
              </a:defRPr>
            </a:lvl2pPr>
            <a:lvl3pPr marL="1156145" indent="-231229">
              <a:defRPr>
                <a:solidFill>
                  <a:schemeClr val="tx1"/>
                </a:solidFill>
                <a:latin typeface="Times New Roman" panose="02020603050405020304" pitchFamily="18" charset="0"/>
              </a:defRPr>
            </a:lvl3pPr>
            <a:lvl4pPr marL="1618602" indent="-231229">
              <a:defRPr>
                <a:solidFill>
                  <a:schemeClr val="tx1"/>
                </a:solidFill>
                <a:latin typeface="Times New Roman" panose="02020603050405020304" pitchFamily="18" charset="0"/>
              </a:defRPr>
            </a:lvl4pPr>
            <a:lvl5pPr marL="2081060" indent="-231229">
              <a:defRPr>
                <a:solidFill>
                  <a:schemeClr val="tx1"/>
                </a:solidFill>
                <a:latin typeface="Times New Roman" panose="02020603050405020304" pitchFamily="18" charset="0"/>
              </a:defRPr>
            </a:lvl5pPr>
            <a:lvl6pPr marL="2543518" indent="-231229" eaLnBrk="0" fontAlgn="base" hangingPunct="0">
              <a:spcBef>
                <a:spcPct val="0"/>
              </a:spcBef>
              <a:spcAft>
                <a:spcPct val="0"/>
              </a:spcAft>
              <a:defRPr>
                <a:solidFill>
                  <a:schemeClr val="tx1"/>
                </a:solidFill>
                <a:latin typeface="Times New Roman" panose="02020603050405020304" pitchFamily="18" charset="0"/>
              </a:defRPr>
            </a:lvl6pPr>
            <a:lvl7pPr marL="3005976" indent="-231229" eaLnBrk="0" fontAlgn="base" hangingPunct="0">
              <a:spcBef>
                <a:spcPct val="0"/>
              </a:spcBef>
              <a:spcAft>
                <a:spcPct val="0"/>
              </a:spcAft>
              <a:defRPr>
                <a:solidFill>
                  <a:schemeClr val="tx1"/>
                </a:solidFill>
                <a:latin typeface="Times New Roman" panose="02020603050405020304" pitchFamily="18" charset="0"/>
              </a:defRPr>
            </a:lvl7pPr>
            <a:lvl8pPr marL="3468434" indent="-231229" eaLnBrk="0" fontAlgn="base" hangingPunct="0">
              <a:spcBef>
                <a:spcPct val="0"/>
              </a:spcBef>
              <a:spcAft>
                <a:spcPct val="0"/>
              </a:spcAft>
              <a:defRPr>
                <a:solidFill>
                  <a:schemeClr val="tx1"/>
                </a:solidFill>
                <a:latin typeface="Times New Roman" panose="02020603050405020304" pitchFamily="18" charset="0"/>
              </a:defRPr>
            </a:lvl8pPr>
            <a:lvl9pPr marL="3930891" indent="-231229" eaLnBrk="0" fontAlgn="base" hangingPunct="0">
              <a:spcBef>
                <a:spcPct val="0"/>
              </a:spcBef>
              <a:spcAft>
                <a:spcPct val="0"/>
              </a:spcAft>
              <a:defRPr>
                <a:solidFill>
                  <a:schemeClr val="tx1"/>
                </a:solidFill>
                <a:latin typeface="Times New Roman" panose="02020603050405020304" pitchFamily="18" charset="0"/>
              </a:defRPr>
            </a:lvl9pPr>
          </a:lstStyle>
          <a:p>
            <a:fld id="{0EA7676B-DD8C-4637-9A28-A64AE6064EF6}" type="slidenum">
              <a:rPr lang="en-US"/>
              <a:pPr/>
              <a:t>39</a:t>
            </a:fld>
            <a:endParaRPr lang="en-US" dirty="0"/>
          </a:p>
        </p:txBody>
      </p:sp>
    </p:spTree>
    <p:extLst>
      <p:ext uri="{BB962C8B-B14F-4D97-AF65-F5344CB8AC3E}">
        <p14:creationId xmlns:p14="http://schemas.microsoft.com/office/powerpoint/2010/main" val="2275235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xfrm>
            <a:off x="396875" y="692150"/>
            <a:ext cx="6156325" cy="3463925"/>
          </a:xfrm>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1494" indent="-289036">
              <a:defRPr>
                <a:solidFill>
                  <a:schemeClr val="tx1"/>
                </a:solidFill>
                <a:latin typeface="Times New Roman" panose="02020603050405020304" pitchFamily="18" charset="0"/>
              </a:defRPr>
            </a:lvl2pPr>
            <a:lvl3pPr marL="1156145" indent="-231229">
              <a:defRPr>
                <a:solidFill>
                  <a:schemeClr val="tx1"/>
                </a:solidFill>
                <a:latin typeface="Times New Roman" panose="02020603050405020304" pitchFamily="18" charset="0"/>
              </a:defRPr>
            </a:lvl3pPr>
            <a:lvl4pPr marL="1618602" indent="-231229">
              <a:defRPr>
                <a:solidFill>
                  <a:schemeClr val="tx1"/>
                </a:solidFill>
                <a:latin typeface="Times New Roman" panose="02020603050405020304" pitchFamily="18" charset="0"/>
              </a:defRPr>
            </a:lvl4pPr>
            <a:lvl5pPr marL="2081060" indent="-231229">
              <a:defRPr>
                <a:solidFill>
                  <a:schemeClr val="tx1"/>
                </a:solidFill>
                <a:latin typeface="Times New Roman" panose="02020603050405020304" pitchFamily="18" charset="0"/>
              </a:defRPr>
            </a:lvl5pPr>
            <a:lvl6pPr marL="2543518" indent="-231229" eaLnBrk="0" fontAlgn="base" hangingPunct="0">
              <a:spcBef>
                <a:spcPct val="0"/>
              </a:spcBef>
              <a:spcAft>
                <a:spcPct val="0"/>
              </a:spcAft>
              <a:defRPr>
                <a:solidFill>
                  <a:schemeClr val="tx1"/>
                </a:solidFill>
                <a:latin typeface="Times New Roman" panose="02020603050405020304" pitchFamily="18" charset="0"/>
              </a:defRPr>
            </a:lvl6pPr>
            <a:lvl7pPr marL="3005976" indent="-231229" eaLnBrk="0" fontAlgn="base" hangingPunct="0">
              <a:spcBef>
                <a:spcPct val="0"/>
              </a:spcBef>
              <a:spcAft>
                <a:spcPct val="0"/>
              </a:spcAft>
              <a:defRPr>
                <a:solidFill>
                  <a:schemeClr val="tx1"/>
                </a:solidFill>
                <a:latin typeface="Times New Roman" panose="02020603050405020304" pitchFamily="18" charset="0"/>
              </a:defRPr>
            </a:lvl7pPr>
            <a:lvl8pPr marL="3468434" indent="-231229" eaLnBrk="0" fontAlgn="base" hangingPunct="0">
              <a:spcBef>
                <a:spcPct val="0"/>
              </a:spcBef>
              <a:spcAft>
                <a:spcPct val="0"/>
              </a:spcAft>
              <a:defRPr>
                <a:solidFill>
                  <a:schemeClr val="tx1"/>
                </a:solidFill>
                <a:latin typeface="Times New Roman" panose="02020603050405020304" pitchFamily="18" charset="0"/>
              </a:defRPr>
            </a:lvl8pPr>
            <a:lvl9pPr marL="3930891" indent="-231229" eaLnBrk="0" fontAlgn="base" hangingPunct="0">
              <a:spcBef>
                <a:spcPct val="0"/>
              </a:spcBef>
              <a:spcAft>
                <a:spcPct val="0"/>
              </a:spcAft>
              <a:defRPr>
                <a:solidFill>
                  <a:schemeClr val="tx1"/>
                </a:solidFill>
                <a:latin typeface="Times New Roman" panose="02020603050405020304" pitchFamily="18" charset="0"/>
              </a:defRPr>
            </a:lvl9pPr>
          </a:lstStyle>
          <a:p>
            <a:fld id="{0EA7676B-DD8C-4637-9A28-A64AE6064EF6}" type="slidenum">
              <a:rPr lang="en-US"/>
              <a:pPr/>
              <a:t>40</a:t>
            </a:fld>
            <a:endParaRPr lang="en-US" dirty="0"/>
          </a:p>
        </p:txBody>
      </p:sp>
    </p:spTree>
    <p:extLst>
      <p:ext uri="{BB962C8B-B14F-4D97-AF65-F5344CB8AC3E}">
        <p14:creationId xmlns:p14="http://schemas.microsoft.com/office/powerpoint/2010/main" val="17318819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94012" y="2209800"/>
            <a:ext cx="8456612" cy="1676400"/>
          </a:xfrm>
          <a:prstGeom prst="rect">
            <a:avLst/>
          </a:prstGeom>
        </p:spPr>
        <p:txBody>
          <a:bodyPr anchor="ctr" anchorCtr="1">
            <a:normAutofit/>
          </a:bodyPr>
          <a:lstStyle>
            <a:lvl1pPr>
              <a:defRPr>
                <a:solidFill>
                  <a:srgbClr val="912018"/>
                </a:solidFill>
              </a:defRPr>
            </a:lvl1pPr>
          </a:lstStyle>
          <a:p>
            <a:r>
              <a:rPr lang="en-US"/>
              <a:t>Enter Session Title</a:t>
            </a:r>
          </a:p>
        </p:txBody>
      </p:sp>
      <p:sp>
        <p:nvSpPr>
          <p:cNvPr id="3079" name="Rectangle 7"/>
          <p:cNvSpPr>
            <a:spLocks noGrp="1" noChangeArrowheads="1"/>
          </p:cNvSpPr>
          <p:nvPr>
            <p:ph type="subTitle" sz="quarter" idx="1"/>
          </p:nvPr>
        </p:nvSpPr>
        <p:spPr>
          <a:xfrm>
            <a:off x="3707893" y="4191000"/>
            <a:ext cx="7077186"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9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3447588148"/>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10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2649038465"/>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426756034"/>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2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2506353956"/>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3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3824634658"/>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4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2560453767"/>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5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73017626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1143000" cy="2209800"/>
          </a:xfrm>
          <a:prstGeom prst="rect">
            <a:avLst/>
          </a:prstGeom>
          <a:gradFill rotWithShape="1">
            <a:gsLst>
              <a:gs pos="0">
                <a:srgbClr val="912018"/>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rgbClr val="912018"/>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522412" y="1371600"/>
            <a:ext cx="10287000" cy="5068093"/>
          </a:xfrm>
          <a:prstGeom prst="rect">
            <a:avLst/>
          </a:prstGeom>
        </p:spPr>
        <p:txBody>
          <a:bodyPr>
            <a:normAutofit/>
          </a:bodyPr>
          <a:lstStyle>
            <a:lvl1pPr>
              <a:defRPr sz="2400"/>
            </a:lvl1pPr>
            <a:lvl2pPr>
              <a:defRPr sz="2400"/>
            </a:lvl2pPr>
          </a:lstStyle>
          <a:p>
            <a:pPr marL="0" indent="0">
              <a:buNone/>
            </a:pPr>
            <a:r>
              <a:rPr lang="en-US" sz="2400">
                <a:solidFill>
                  <a:srgbClr val="3C3C3C"/>
                </a:solidFill>
                <a:latin typeface="Aptos" panose="020B0004020202020204" pitchFamily="34" charset="0"/>
              </a:rPr>
              <a:t>Text</a:t>
            </a:r>
          </a:p>
          <a:p>
            <a:pPr lvl="1"/>
            <a:r>
              <a:rPr lang="en-US" sz="2400">
                <a:solidFill>
                  <a:srgbClr val="3C3C3C"/>
                </a:solidFill>
                <a:latin typeface="Aptos" panose="020B0004020202020204" pitchFamily="34" charset="0"/>
              </a:rPr>
              <a:t>Bullet1</a:t>
            </a:r>
          </a:p>
          <a:p>
            <a:pPr lvl="1"/>
            <a:r>
              <a:rPr lang="en-US" sz="2400">
                <a:solidFill>
                  <a:srgbClr val="3C3C3C"/>
                </a:solidFill>
                <a:latin typeface="Aptos" panose="020B0004020202020204" pitchFamily="34" charset="0"/>
              </a:rPr>
              <a:t>Bullet2</a:t>
            </a:r>
          </a:p>
          <a:p>
            <a:pPr lvl="1"/>
            <a:r>
              <a:rPr lang="en-US" sz="2400">
                <a:solidFill>
                  <a:srgbClr val="3C3C3C"/>
                </a:solidFill>
                <a:latin typeface="Aptos" panose="020B0004020202020204" pitchFamily="34" charset="0"/>
              </a:rPr>
              <a:t>Bullet3</a:t>
            </a:r>
          </a:p>
          <a:p>
            <a:pPr lvl="1"/>
            <a:endParaRPr lang="en-US" sz="2400">
              <a:latin typeface="Aptos" panose="020B0004020202020204" pitchFamily="34" charset="0"/>
            </a:endParaRPr>
          </a:p>
          <a:p>
            <a:pPr marL="0" indent="0">
              <a:buNone/>
            </a:pPr>
            <a:r>
              <a:rPr lang="en-US" sz="2400">
                <a:solidFill>
                  <a:srgbClr val="3C3C3C"/>
                </a:solidFill>
                <a:latin typeface="Aptos" panose="020B0004020202020204" pitchFamily="34" charset="0"/>
              </a:rPr>
              <a:t>More text…</a:t>
            </a:r>
          </a:p>
          <a:p>
            <a:pPr lvl="1"/>
            <a:endParaRPr lang="en-US" sz="2400">
              <a:latin typeface="Aptos" panose="020B0004020202020204" pitchFamily="34" charset="0"/>
            </a:endParaRPr>
          </a:p>
          <a:p>
            <a:endParaRPr lang="en-US" sz="240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a:t>
            </a:fld>
            <a:endParaRPr lang="en-US">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522412" y="228600"/>
            <a:ext cx="10287000" cy="990600"/>
          </a:xfrm>
          <a:prstGeom prst="rect">
            <a:avLst/>
          </a:prstGeom>
        </p:spPr>
        <p:txBody>
          <a:bodyPr anchor="ctr">
            <a:normAutofit/>
          </a:bodyPr>
          <a:lstStyle>
            <a:lvl1pPr>
              <a:defRPr b="0">
                <a:solidFill>
                  <a:srgbClr val="912018"/>
                </a:solidFill>
              </a:defRPr>
            </a:lvl1pPr>
          </a:lstStyle>
          <a:p>
            <a:r>
              <a:rPr lang="en-US">
                <a:latin typeface="Aptos" panose="020B0004020202020204" pitchFamily="34" charset="0"/>
              </a:rPr>
              <a:t>Heading</a:t>
            </a:r>
          </a:p>
        </p:txBody>
      </p:sp>
    </p:spTree>
    <p:extLst>
      <p:ext uri="{BB962C8B-B14F-4D97-AF65-F5344CB8AC3E}">
        <p14:creationId xmlns:p14="http://schemas.microsoft.com/office/powerpoint/2010/main" val="155858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91384564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2_Title and Content">
    <p:bg>
      <p:bgRef idx="1001">
        <a:schemeClr val="bg1"/>
      </p:bgRef>
    </p:bg>
    <p:spTree>
      <p:nvGrpSpPr>
        <p:cNvPr id="1" name=""/>
        <p:cNvGrpSpPr/>
        <p:nvPr/>
      </p:nvGrpSpPr>
      <p:grpSpPr>
        <a:xfrm>
          <a:off x="0" y="0"/>
          <a:ext cx="0" cy="0"/>
          <a:chOff x="0" y="0"/>
          <a:chExt cx="0" cy="0"/>
        </a:xfrm>
      </p:grpSpPr>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3370277653"/>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3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436692384"/>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4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3106503072"/>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6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74345928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7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66996638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8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85978276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18">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894012" y="2209800"/>
            <a:ext cx="845661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a:t>Enter Session Title</a:t>
            </a:r>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3707893" y="4191000"/>
            <a:ext cx="7077186"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p>
        </p:txBody>
      </p:sp>
    </p:spTree>
  </p:cSld>
  <p:clrMap bg1="lt1" tx1="dk1" bg2="lt2" tx2="dk2" accent1="accent1" accent2="accent2" accent3="accent3" accent4="accent4" accent5="accent5" accent6="accent6" hlink="hlink" folHlink="folHlink"/>
  <p:sldLayoutIdLst>
    <p:sldLayoutId id="2147483810" r:id="rId1"/>
    <p:sldLayoutId id="2147483789" r:id="rId2"/>
    <p:sldLayoutId id="2147483811" r:id="rId3"/>
    <p:sldLayoutId id="2147483812" r:id="rId4"/>
    <p:sldLayoutId id="2147483813" r:id="rId5"/>
    <p:sldLayoutId id="2147483814" r:id="rId6"/>
    <p:sldLayoutId id="2147483816" r:id="rId7"/>
    <p:sldLayoutId id="2147483817" r:id="rId8"/>
    <p:sldLayoutId id="2147483818" r:id="rId9"/>
    <p:sldLayoutId id="2147483819" r:id="rId10"/>
    <p:sldLayoutId id="2147483820" r:id="rId11"/>
    <p:sldLayoutId id="2147483821" r:id="rId12"/>
    <p:sldLayoutId id="2147483822" r:id="rId13"/>
    <p:sldLayoutId id="2147483823" r:id="rId14"/>
    <p:sldLayoutId id="2147483824" r:id="rId15"/>
    <p:sldLayoutId id="2147483825" r:id="rId16"/>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twilio.com/" TargetMode="Externa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forms.gle/NfEjoQWxAwGvMoDr6"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hyperlink" Target="https://keyinfosys.kb.help/how-do-i-create-a-new-user-in-keystone/" TargetMode="Externa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970212" y="3228249"/>
            <a:ext cx="8456612" cy="1676400"/>
          </a:xfrm>
        </p:spPr>
        <p:txBody>
          <a:bodyPr lIns="91440" tIns="45720" rIns="91440" bIns="45720" anchor="ctr" anchorCtr="1">
            <a:normAutofit fontScale="90000"/>
          </a:bodyPr>
          <a:lstStyle/>
          <a:p>
            <a:r>
              <a:rPr lang="en-US" dirty="0"/>
              <a:t>Application Administration / Setting up New Users / Attachments &amp; Content Management</a:t>
            </a:r>
            <a:endParaRPr lang="en-US"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3659925" y="5257800"/>
            <a:ext cx="7077186" cy="609600"/>
          </a:xfrm>
        </p:spPr>
        <p:txBody>
          <a:bodyPr lIns="91440" tIns="45720" rIns="91440" bIns="45720" anchor="ctr" anchorCtr="1">
            <a:normAutofit/>
          </a:bodyPr>
          <a:lstStyle/>
          <a:p>
            <a:r>
              <a:rPr lang="en-US" dirty="0"/>
              <a:t>Mike Liggera, Steve Juliana</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5103019" y="1648550"/>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dirty="0">
                <a:solidFill>
                  <a:srgbClr val="912018"/>
                </a:solidFill>
                <a:latin typeface="Aptos" panose="020B0004020202020204" pitchFamily="34" charset="0"/>
              </a:rPr>
              <a:t>NASU 2025</a:t>
            </a:r>
            <a:br>
              <a:rPr lang="en-US" dirty="0">
                <a:solidFill>
                  <a:srgbClr val="912018"/>
                </a:solidFill>
                <a:latin typeface="Aptos" panose="020B0004020202020204" pitchFamily="34" charset="0"/>
              </a:rPr>
            </a:br>
            <a:r>
              <a:rPr lang="en-US" sz="2100" dirty="0">
                <a:solidFill>
                  <a:srgbClr val="912018"/>
                </a:solidFill>
                <a:latin typeface="Aptos" panose="020B0004020202020204" pitchFamily="34" charset="0"/>
              </a:rPr>
              <a:t>Wednesday, October 1</a:t>
            </a:r>
            <a:r>
              <a:rPr lang="en-US" sz="2100" baseline="30000" dirty="0">
                <a:solidFill>
                  <a:srgbClr val="912018"/>
                </a:solidFill>
                <a:latin typeface="Aptos" panose="020B0004020202020204" pitchFamily="34" charset="0"/>
              </a:rPr>
              <a:t>st</a:t>
            </a:r>
            <a:r>
              <a:rPr lang="en-US" sz="2100" dirty="0">
                <a:solidFill>
                  <a:srgbClr val="912018"/>
                </a:solidFill>
                <a:latin typeface="Aptos" panose="020B0004020202020204" pitchFamily="34" charset="0"/>
              </a:rPr>
              <a:t> – Friday, October 3</a:t>
            </a:r>
            <a:r>
              <a:rPr lang="en-US" sz="2100" baseline="30000" dirty="0">
                <a:solidFill>
                  <a:srgbClr val="912018"/>
                </a:solidFill>
                <a:latin typeface="Aptos" panose="020B0004020202020204" pitchFamily="34" charset="0"/>
              </a:rPr>
              <a:t>rd</a:t>
            </a:r>
            <a:r>
              <a:rPr lang="en-US" sz="2100" dirty="0">
                <a:solidFill>
                  <a:srgbClr val="912018"/>
                </a:solidFill>
                <a:latin typeface="Aptos" panose="020B0004020202020204" pitchFamily="34" charset="0"/>
              </a:rPr>
              <a:t> </a:t>
            </a:r>
            <a:endParaRPr lang="en-US" sz="2000" dirty="0">
              <a:solidFill>
                <a:srgbClr val="912018"/>
              </a:solidFill>
              <a:latin typeface="Aptos" panose="020B0004020202020204" pitchFamily="34" charset="0"/>
            </a:endParaRPr>
          </a:p>
          <a:p>
            <a:endParaRPr lang="en-US" sz="1500" dirty="0">
              <a:solidFill>
                <a:srgbClr val="912018"/>
              </a:solidFill>
              <a:latin typeface="Aptos" panose="020B0004020202020204" pitchFamily="34" charset="0"/>
            </a:endParaRPr>
          </a:p>
          <a:p>
            <a:r>
              <a:rPr lang="en-US" sz="2000" b="1" i="1" dirty="0">
                <a:solidFill>
                  <a:srgbClr val="912018"/>
                </a:solidFill>
                <a:latin typeface="Aptos" panose="020B0004020202020204" pitchFamily="34" charset="0"/>
              </a:rPr>
              <a:t>Nashville, TN</a:t>
            </a:r>
            <a:endParaRPr lang="en-US" sz="2700" b="1" i="1" dirty="0">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094" y="289560"/>
            <a:ext cx="2254587" cy="1005840"/>
          </a:xfrm>
          <a:prstGeom prst="rect">
            <a:avLst/>
          </a:prstGeom>
        </p:spPr>
      </p:pic>
    </p:spTree>
    <p:extLst>
      <p:ext uri="{BB962C8B-B14F-4D97-AF65-F5344CB8AC3E}">
        <p14:creationId xmlns:p14="http://schemas.microsoft.com/office/powerpoint/2010/main" val="492548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10</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oAutofit/>
          </a:bodyPr>
          <a:lstStyle/>
          <a:p>
            <a:r>
              <a:rPr lang="en-US" sz="3600" dirty="0"/>
              <a:t>*New* Keystone Client Program Log</a:t>
            </a:r>
          </a:p>
        </p:txBody>
      </p:sp>
      <p:sp>
        <p:nvSpPr>
          <p:cNvPr id="6" name="Content Placeholder 2">
            <a:extLst>
              <a:ext uri="{FF2B5EF4-FFF2-40B4-BE49-F238E27FC236}">
                <a16:creationId xmlns:a16="http://schemas.microsoft.com/office/drawing/2014/main" id="{DF57A811-58DE-4FEC-B3EC-9C4C5288D85C}"/>
              </a:ext>
            </a:extLst>
          </p:cNvPr>
          <p:cNvSpPr>
            <a:spLocks noGrp="1"/>
          </p:cNvSpPr>
          <p:nvPr>
            <p:ph idx="4294967295"/>
          </p:nvPr>
        </p:nvSpPr>
        <p:spPr>
          <a:xfrm>
            <a:off x="2894012" y="1371600"/>
            <a:ext cx="7772400" cy="5181600"/>
          </a:xfrm>
          <a:prstGeom prst="rect">
            <a:avLst/>
          </a:prstGeom>
        </p:spPr>
        <p:txBody>
          <a:bodyPr>
            <a:normAutofit/>
          </a:bodyPr>
          <a:lstStyle/>
          <a:p>
            <a:r>
              <a:rPr lang="en-US" sz="3200" dirty="0">
                <a:solidFill>
                  <a:schemeClr val="tx1"/>
                </a:solidFill>
              </a:rPr>
              <a:t>Ability to see what Keystone Client programs were run (includes username, date, &amp; time) </a:t>
            </a:r>
          </a:p>
          <a:p>
            <a:r>
              <a:rPr lang="en-US" sz="3200" dirty="0">
                <a:solidFill>
                  <a:schemeClr val="tx1"/>
                </a:solidFill>
              </a:rPr>
              <a:t>New, standard </a:t>
            </a:r>
            <a:r>
              <a:rPr lang="en-US" sz="3200" b="1" dirty="0">
                <a:solidFill>
                  <a:schemeClr val="tx1"/>
                </a:solidFill>
              </a:rPr>
              <a:t>Keystone Query</a:t>
            </a:r>
            <a:r>
              <a:rPr lang="en-US" sz="3200" dirty="0">
                <a:solidFill>
                  <a:schemeClr val="tx1"/>
                </a:solidFill>
              </a:rPr>
              <a:t>, to be delivered with the next software update:</a:t>
            </a:r>
          </a:p>
          <a:p>
            <a:pPr lvl="1"/>
            <a:endParaRPr lang="en-US" dirty="0">
              <a:solidFill>
                <a:schemeClr val="tx1"/>
              </a:solidFill>
            </a:endParaRPr>
          </a:p>
          <a:p>
            <a:pPr lvl="1"/>
            <a:endParaRPr lang="en-US" sz="2400" dirty="0">
              <a:solidFill>
                <a:schemeClr val="tx1"/>
              </a:solidFill>
            </a:endParaRPr>
          </a:p>
          <a:p>
            <a:r>
              <a:rPr lang="en-US" sz="3200" dirty="0">
                <a:solidFill>
                  <a:schemeClr val="tx1"/>
                </a:solidFill>
              </a:rPr>
              <a:t>Sample output:</a:t>
            </a:r>
          </a:p>
          <a:p>
            <a:endParaRPr lang="en-US" sz="3200" dirty="0">
              <a:solidFill>
                <a:schemeClr val="tx1"/>
              </a:solidFill>
            </a:endParaRPr>
          </a:p>
        </p:txBody>
      </p:sp>
      <p:pic>
        <p:nvPicPr>
          <p:cNvPr id="5" name="Picture 4">
            <a:extLst>
              <a:ext uri="{FF2B5EF4-FFF2-40B4-BE49-F238E27FC236}">
                <a16:creationId xmlns:a16="http://schemas.microsoft.com/office/drawing/2014/main" id="{A679BDCF-DEE2-5371-BE99-14F8836EB12C}"/>
              </a:ext>
            </a:extLst>
          </p:cNvPr>
          <p:cNvPicPr>
            <a:picLocks noChangeAspect="1"/>
          </p:cNvPicPr>
          <p:nvPr/>
        </p:nvPicPr>
        <p:blipFill>
          <a:blip r:embed="rId2"/>
          <a:stretch>
            <a:fillRect/>
          </a:stretch>
        </p:blipFill>
        <p:spPr>
          <a:xfrm>
            <a:off x="4113212" y="4114800"/>
            <a:ext cx="3263106" cy="819190"/>
          </a:xfrm>
          <a:prstGeom prst="rect">
            <a:avLst/>
          </a:prstGeom>
          <a:ln w="28575">
            <a:solidFill>
              <a:srgbClr val="000000"/>
            </a:solidFill>
          </a:ln>
        </p:spPr>
      </p:pic>
      <p:pic>
        <p:nvPicPr>
          <p:cNvPr id="8" name="Picture 7">
            <a:extLst>
              <a:ext uri="{FF2B5EF4-FFF2-40B4-BE49-F238E27FC236}">
                <a16:creationId xmlns:a16="http://schemas.microsoft.com/office/drawing/2014/main" id="{257F7C4F-4E3B-4DB8-86A0-42F11E565842}"/>
              </a:ext>
            </a:extLst>
          </p:cNvPr>
          <p:cNvPicPr>
            <a:picLocks noChangeAspect="1"/>
          </p:cNvPicPr>
          <p:nvPr/>
        </p:nvPicPr>
        <p:blipFill>
          <a:blip r:embed="rId3"/>
          <a:stretch>
            <a:fillRect/>
          </a:stretch>
        </p:blipFill>
        <p:spPr>
          <a:xfrm>
            <a:off x="2436813" y="5676350"/>
            <a:ext cx="7887801" cy="485843"/>
          </a:xfrm>
          <a:prstGeom prst="rect">
            <a:avLst/>
          </a:prstGeom>
          <a:ln w="28575">
            <a:solidFill>
              <a:srgbClr val="000000"/>
            </a:solidFill>
          </a:ln>
        </p:spPr>
      </p:pic>
    </p:spTree>
    <p:extLst>
      <p:ext uri="{BB962C8B-B14F-4D97-AF65-F5344CB8AC3E}">
        <p14:creationId xmlns:p14="http://schemas.microsoft.com/office/powerpoint/2010/main" val="3873901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E41814-0D52-D016-8E7B-69701F37F9A2}"/>
              </a:ext>
            </a:extLst>
          </p:cNvPr>
          <p:cNvSpPr>
            <a:spLocks noGrp="1"/>
          </p:cNvSpPr>
          <p:nvPr>
            <p:ph idx="1"/>
          </p:nvPr>
        </p:nvSpPr>
        <p:spPr>
          <a:xfrm>
            <a:off x="2817812" y="1371704"/>
            <a:ext cx="7772400" cy="1600200"/>
          </a:xfrm>
        </p:spPr>
        <p:txBody>
          <a:bodyPr/>
          <a:lstStyle/>
          <a:p>
            <a:pPr>
              <a:spcBef>
                <a:spcPts val="0"/>
              </a:spcBef>
              <a:spcAft>
                <a:spcPts val="0"/>
              </a:spcAft>
            </a:pPr>
            <a:r>
              <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rPr>
              <a:t>New feature available for two-factor authentication (2FA) when logging into Keystone Client (with version 5.95) and/or KeyNet to increase security </a:t>
            </a:r>
          </a:p>
          <a:p>
            <a:pPr>
              <a:spcBef>
                <a:spcPts val="0"/>
              </a:spcBef>
              <a:spcAft>
                <a:spcPts val="0"/>
              </a:spcAft>
            </a:pPr>
            <a:r>
              <a:rPr lang="en-US" sz="2000" i="1" dirty="0">
                <a:solidFill>
                  <a:schemeClr val="tx1"/>
                </a:solidFill>
                <a:latin typeface="Calibri" panose="020F0502020204030204" pitchFamily="34" charset="0"/>
                <a:ea typeface="Calibri" panose="020F0502020204030204" pitchFamily="34" charset="0"/>
                <a:cs typeface="Arial" panose="020B0604020202020204" pitchFamily="34" charset="0"/>
              </a:rPr>
              <a:t>KEMS Employee record / mobile phone number</a:t>
            </a:r>
          </a:p>
          <a:p>
            <a:pPr lvl="1">
              <a:spcBef>
                <a:spcPts val="0"/>
              </a:spcBef>
              <a:spcAft>
                <a:spcPts val="0"/>
              </a:spcAft>
            </a:pPr>
            <a:r>
              <a:rPr lang="en-US" sz="1800" dirty="0">
                <a:solidFill>
                  <a:schemeClr val="tx1"/>
                </a:solidFill>
                <a:latin typeface="Calibri" panose="020F0502020204030204" pitchFamily="34" charset="0"/>
                <a:ea typeface="Calibri" panose="020F0502020204030204" pitchFamily="34" charset="0"/>
                <a:cs typeface="Arial" panose="020B0604020202020204" pitchFamily="34" charset="0"/>
              </a:rPr>
              <a:t>Email address will be added as an alternate authentication method</a:t>
            </a:r>
          </a:p>
          <a:p>
            <a:pPr indent="0">
              <a:spcBef>
                <a:spcPts val="0"/>
              </a:spcBef>
              <a:spcAft>
                <a:spcPts val="0"/>
              </a:spcAft>
              <a:buNone/>
            </a:pPr>
            <a:endPar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endParaRPr>
          </a:p>
          <a:p>
            <a:pPr indent="0">
              <a:spcBef>
                <a:spcPts val="0"/>
              </a:spcBef>
              <a:spcAft>
                <a:spcPts val="0"/>
              </a:spcAft>
              <a:buNone/>
            </a:pPr>
            <a:endPar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endParaRPr>
          </a:p>
          <a:p>
            <a:pPr indent="0">
              <a:spcBef>
                <a:spcPts val="0"/>
              </a:spcBef>
              <a:spcAft>
                <a:spcPts val="0"/>
              </a:spcAft>
              <a:buNone/>
            </a:pPr>
            <a:endPar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endParaRPr>
          </a:p>
          <a:p>
            <a:pPr indent="0">
              <a:spcBef>
                <a:spcPts val="0"/>
              </a:spcBef>
              <a:spcAft>
                <a:spcPts val="0"/>
              </a:spcAft>
              <a:buNone/>
            </a:pPr>
            <a:endPar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endParaRPr>
          </a:p>
          <a:p>
            <a:pPr indent="0">
              <a:spcBef>
                <a:spcPts val="0"/>
              </a:spcBef>
              <a:spcAft>
                <a:spcPts val="0"/>
              </a:spcAft>
              <a:buNone/>
            </a:pPr>
            <a:endPar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endParaRPr>
          </a:p>
          <a:p>
            <a:pPr indent="0">
              <a:spcBef>
                <a:spcPts val="0"/>
              </a:spcBef>
              <a:spcAft>
                <a:spcPts val="0"/>
              </a:spcAft>
              <a:buNone/>
            </a:pPr>
            <a:endPar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endParaRPr>
          </a:p>
          <a:p>
            <a:pPr indent="0">
              <a:spcBef>
                <a:spcPts val="0"/>
              </a:spcBef>
              <a:spcAft>
                <a:spcPts val="0"/>
              </a:spcAft>
              <a:buNone/>
            </a:pPr>
            <a:r>
              <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rPr>
              <a:t> </a:t>
            </a:r>
          </a:p>
          <a:p>
            <a:pPr>
              <a:spcBef>
                <a:spcPts val="0"/>
              </a:spcBef>
              <a:spcAft>
                <a:spcPts val="0"/>
              </a:spcAft>
            </a:pPr>
            <a:endPar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endParaRPr>
          </a:p>
          <a:p>
            <a:pPr>
              <a:spcBef>
                <a:spcPts val="0"/>
              </a:spcBef>
              <a:spcAft>
                <a:spcPts val="0"/>
              </a:spcAft>
            </a:pPr>
            <a:r>
              <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rPr>
              <a:t>Your organization must set up an </a:t>
            </a:r>
          </a:p>
          <a:p>
            <a:pPr marL="0" indent="0">
              <a:spcBef>
                <a:spcPts val="0"/>
              </a:spcBef>
              <a:spcAft>
                <a:spcPts val="0"/>
              </a:spcAft>
              <a:buNone/>
            </a:pPr>
            <a:r>
              <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rPr>
              <a:t>account with </a:t>
            </a:r>
            <a:r>
              <a:rPr lang="en-US" sz="2000" u="sng" dirty="0">
                <a:solidFill>
                  <a:schemeClr val="tx1"/>
                </a:solidFill>
                <a:latin typeface="Calibri" panose="020F050202020403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Twilio</a:t>
            </a:r>
            <a:r>
              <a:rPr lang="en-US" sz="2000" dirty="0">
                <a:solidFill>
                  <a:schemeClr val="tx1"/>
                </a:solidFill>
                <a:latin typeface="Calibri" panose="020F0502020204030204" pitchFamily="34" charset="0"/>
                <a:ea typeface="Calibri" panose="020F0502020204030204" pitchFamily="34" charset="0"/>
                <a:cs typeface="Arial" panose="020B0604020202020204" pitchFamily="34" charset="0"/>
              </a:rPr>
              <a:t> to send a text message with a verification code (a small fee, less than a penny per text, applies for each text message sent)</a:t>
            </a:r>
          </a:p>
          <a:p>
            <a:endParaRPr lang="en-US" dirty="0">
              <a:solidFill>
                <a:schemeClr val="tx1"/>
              </a:solidFill>
            </a:endParaRPr>
          </a:p>
        </p:txBody>
      </p:sp>
      <p:sp>
        <p:nvSpPr>
          <p:cNvPr id="3" name="Slide Number Placeholder 2">
            <a:extLst>
              <a:ext uri="{FF2B5EF4-FFF2-40B4-BE49-F238E27FC236}">
                <a16:creationId xmlns:a16="http://schemas.microsoft.com/office/drawing/2014/main" id="{7987977D-1BF8-564D-1C6B-54EDF618D9D5}"/>
              </a:ext>
            </a:extLst>
          </p:cNvPr>
          <p:cNvSpPr>
            <a:spLocks noGrp="1"/>
          </p:cNvSpPr>
          <p:nvPr>
            <p:ph type="sldNum" sz="quarter" idx="10"/>
          </p:nvPr>
        </p:nvSpPr>
        <p:spPr/>
        <p:txBody>
          <a:bodyPr/>
          <a:lstStyle/>
          <a:p>
            <a:fld id="{E01ABE7C-D557-4CAA-AC9E-0A55A9FE9F7F}" type="slidenum">
              <a:rPr lang="en-US" smtClean="0"/>
              <a:pPr/>
              <a:t>11</a:t>
            </a:fld>
            <a:endParaRPr lang="en-US" dirty="0"/>
          </a:p>
        </p:txBody>
      </p:sp>
      <p:sp>
        <p:nvSpPr>
          <p:cNvPr id="4" name="Content Placeholder 3">
            <a:extLst>
              <a:ext uri="{FF2B5EF4-FFF2-40B4-BE49-F238E27FC236}">
                <a16:creationId xmlns:a16="http://schemas.microsoft.com/office/drawing/2014/main" id="{1170DDF8-FD13-A6C1-1479-195574AA4840}"/>
              </a:ext>
            </a:extLst>
          </p:cNvPr>
          <p:cNvSpPr>
            <a:spLocks noGrp="1"/>
          </p:cNvSpPr>
          <p:nvPr>
            <p:ph sz="quarter" idx="11"/>
          </p:nvPr>
        </p:nvSpPr>
        <p:spPr/>
        <p:txBody>
          <a:bodyPr/>
          <a:lstStyle/>
          <a:p>
            <a:r>
              <a:rPr lang="en-US" dirty="0"/>
              <a:t>Built-in Two-Factor Authentication (2FA)</a:t>
            </a:r>
          </a:p>
        </p:txBody>
      </p:sp>
      <p:pic>
        <p:nvPicPr>
          <p:cNvPr id="6" name="Picture 5">
            <a:extLst>
              <a:ext uri="{FF2B5EF4-FFF2-40B4-BE49-F238E27FC236}">
                <a16:creationId xmlns:a16="http://schemas.microsoft.com/office/drawing/2014/main" id="{5DFD38F8-241A-B9D0-8661-E4BB09A7377E}"/>
              </a:ext>
            </a:extLst>
          </p:cNvPr>
          <p:cNvPicPr>
            <a:picLocks noChangeAspect="1"/>
          </p:cNvPicPr>
          <p:nvPr/>
        </p:nvPicPr>
        <p:blipFill>
          <a:blip r:embed="rId3"/>
          <a:stretch>
            <a:fillRect/>
          </a:stretch>
        </p:blipFill>
        <p:spPr>
          <a:xfrm>
            <a:off x="3162746" y="2962073"/>
            <a:ext cx="3553427" cy="2282665"/>
          </a:xfrm>
          <a:prstGeom prst="rect">
            <a:avLst/>
          </a:prstGeom>
        </p:spPr>
      </p:pic>
      <p:pic>
        <p:nvPicPr>
          <p:cNvPr id="8" name="Picture 7">
            <a:extLst>
              <a:ext uri="{FF2B5EF4-FFF2-40B4-BE49-F238E27FC236}">
                <a16:creationId xmlns:a16="http://schemas.microsoft.com/office/drawing/2014/main" id="{21867AF8-059A-FA92-1E8C-944E0A04D98F}"/>
              </a:ext>
            </a:extLst>
          </p:cNvPr>
          <p:cNvPicPr>
            <a:picLocks noChangeAspect="1"/>
          </p:cNvPicPr>
          <p:nvPr/>
        </p:nvPicPr>
        <p:blipFill>
          <a:blip r:embed="rId4"/>
          <a:stretch>
            <a:fillRect/>
          </a:stretch>
        </p:blipFill>
        <p:spPr>
          <a:xfrm>
            <a:off x="7061104" y="2895600"/>
            <a:ext cx="3265856" cy="2826780"/>
          </a:xfrm>
          <a:prstGeom prst="rect">
            <a:avLst/>
          </a:prstGeom>
        </p:spPr>
      </p:pic>
    </p:spTree>
    <p:extLst>
      <p:ext uri="{BB962C8B-B14F-4D97-AF65-F5344CB8AC3E}">
        <p14:creationId xmlns:p14="http://schemas.microsoft.com/office/powerpoint/2010/main" val="1683871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079BB714-B159-4E44-AFD7-C43BC2F81E19}" type="slidenum">
              <a:rPr lang="en-US" smtClean="0">
                <a:solidFill>
                  <a:srgbClr val="1C1C1C"/>
                </a:solidFill>
              </a:rPr>
              <a:pPr/>
              <a:t>12</a:t>
            </a:fld>
            <a:endParaRPr lang="en-US" dirty="0">
              <a:solidFill>
                <a:srgbClr val="1C1C1C"/>
              </a:solidFill>
            </a:endParaRPr>
          </a:p>
        </p:txBody>
      </p:sp>
      <p:sp>
        <p:nvSpPr>
          <p:cNvPr id="3" name="Content Placeholder 2"/>
          <p:cNvSpPr>
            <a:spLocks noGrp="1"/>
          </p:cNvSpPr>
          <p:nvPr>
            <p:ph idx="4294967295"/>
          </p:nvPr>
        </p:nvSpPr>
        <p:spPr>
          <a:xfrm>
            <a:off x="1769805" y="1371600"/>
            <a:ext cx="10078065" cy="5181600"/>
          </a:xfrm>
          <a:prstGeom prst="rect">
            <a:avLst/>
          </a:prstGeom>
        </p:spPr>
        <p:txBody>
          <a:bodyPr/>
          <a:lstStyle/>
          <a:p>
            <a:pPr marL="0" indent="0" algn="ctr">
              <a:buNone/>
            </a:pPr>
            <a:r>
              <a:rPr lang="en-US" sz="2400" i="1" dirty="0"/>
              <a:t>The “Security/Menus/Access Rights” menu (under General System Administration”) contains all the programs needed for setting up new users &amp; security rights in Keystone Client</a:t>
            </a:r>
          </a:p>
        </p:txBody>
      </p:sp>
      <p:sp>
        <p:nvSpPr>
          <p:cNvPr id="7" name="Title 6"/>
          <p:cNvSpPr>
            <a:spLocks noGrp="1"/>
          </p:cNvSpPr>
          <p:nvPr>
            <p:ph type="title" idx="4294967295"/>
          </p:nvPr>
        </p:nvSpPr>
        <p:spPr>
          <a:xfrm>
            <a:off x="1927123" y="76200"/>
            <a:ext cx="9920747" cy="990600"/>
          </a:xfrm>
          <a:prstGeom prst="rect">
            <a:avLst/>
          </a:prstGeom>
        </p:spPr>
        <p:txBody>
          <a:bodyPr>
            <a:normAutofit fontScale="90000"/>
          </a:bodyPr>
          <a:lstStyle/>
          <a:p>
            <a:r>
              <a:rPr lang="en-US" dirty="0"/>
              <a:t>General System </a:t>
            </a:r>
            <a:br>
              <a:rPr lang="en-US" dirty="0"/>
            </a:br>
            <a:r>
              <a:rPr lang="en-US" dirty="0"/>
              <a:t>Administration Options</a:t>
            </a:r>
          </a:p>
        </p:txBody>
      </p:sp>
      <p:pic>
        <p:nvPicPr>
          <p:cNvPr id="8" name="Picture 7">
            <a:extLst>
              <a:ext uri="{FF2B5EF4-FFF2-40B4-BE49-F238E27FC236}">
                <a16:creationId xmlns:a16="http://schemas.microsoft.com/office/drawing/2014/main" id="{FF4DF2F6-AFE5-4C9B-8E72-BBD88FCCA27B}"/>
              </a:ext>
            </a:extLst>
          </p:cNvPr>
          <p:cNvPicPr>
            <a:picLocks noChangeAspect="1"/>
          </p:cNvPicPr>
          <p:nvPr/>
        </p:nvPicPr>
        <p:blipFill>
          <a:blip r:embed="rId3"/>
          <a:stretch>
            <a:fillRect/>
          </a:stretch>
        </p:blipFill>
        <p:spPr>
          <a:xfrm>
            <a:off x="5074999" y="2628342"/>
            <a:ext cx="3410426" cy="4001058"/>
          </a:xfrm>
          <a:prstGeom prst="rect">
            <a:avLst/>
          </a:prstGeom>
          <a:ln w="12700">
            <a:solidFill>
              <a:schemeClr val="tx1"/>
            </a:solidFill>
          </a:ln>
        </p:spPr>
      </p:pic>
    </p:spTree>
    <p:extLst>
      <p:ext uri="{BB962C8B-B14F-4D97-AF65-F5344CB8AC3E}">
        <p14:creationId xmlns:p14="http://schemas.microsoft.com/office/powerpoint/2010/main" val="3874911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13</a:t>
            </a:fld>
            <a:endParaRPr lang="en-US" dirty="0"/>
          </a:p>
        </p:txBody>
      </p:sp>
      <p:sp>
        <p:nvSpPr>
          <p:cNvPr id="3" name="Content Placeholder 2"/>
          <p:cNvSpPr>
            <a:spLocks noGrp="1"/>
          </p:cNvSpPr>
          <p:nvPr>
            <p:ph idx="4294967295"/>
          </p:nvPr>
        </p:nvSpPr>
        <p:spPr>
          <a:xfrm>
            <a:off x="2894012" y="1371600"/>
            <a:ext cx="7772400" cy="5181600"/>
          </a:xfrm>
          <a:prstGeom prst="rect">
            <a:avLst/>
          </a:prstGeom>
        </p:spPr>
        <p:txBody>
          <a:bodyPr/>
          <a:lstStyle/>
          <a:p>
            <a:endParaRPr lang="en-US" sz="2000" dirty="0"/>
          </a:p>
          <a:p>
            <a:endParaRPr lang="en-US" sz="2400" dirty="0"/>
          </a:p>
        </p:txBody>
      </p:sp>
      <p:sp>
        <p:nvSpPr>
          <p:cNvPr id="2" name="Title 1"/>
          <p:cNvSpPr>
            <a:spLocks noGrp="1"/>
          </p:cNvSpPr>
          <p:nvPr>
            <p:ph type="title" idx="4294967295"/>
          </p:nvPr>
        </p:nvSpPr>
        <p:spPr>
          <a:xfrm>
            <a:off x="2894012" y="76200"/>
            <a:ext cx="7772400" cy="990600"/>
          </a:xfrm>
          <a:prstGeom prst="rect">
            <a:avLst/>
          </a:prstGeom>
        </p:spPr>
        <p:txBody>
          <a:bodyPr>
            <a:noAutofit/>
          </a:bodyPr>
          <a:lstStyle/>
          <a:p>
            <a:r>
              <a:rPr lang="en-US" sz="4000" dirty="0"/>
              <a:t>First step – check out your Security Groups!</a:t>
            </a:r>
          </a:p>
        </p:txBody>
      </p:sp>
      <p:pic>
        <p:nvPicPr>
          <p:cNvPr id="9" name="Picture 8">
            <a:extLst>
              <a:ext uri="{FF2B5EF4-FFF2-40B4-BE49-F238E27FC236}">
                <a16:creationId xmlns:a16="http://schemas.microsoft.com/office/drawing/2014/main" id="{12D0CCC5-8DF2-4435-862E-367D85234626}"/>
              </a:ext>
            </a:extLst>
          </p:cNvPr>
          <p:cNvPicPr>
            <a:picLocks noChangeAspect="1"/>
          </p:cNvPicPr>
          <p:nvPr/>
        </p:nvPicPr>
        <p:blipFill>
          <a:blip r:embed="rId3"/>
          <a:stretch>
            <a:fillRect/>
          </a:stretch>
        </p:blipFill>
        <p:spPr>
          <a:xfrm>
            <a:off x="6798786" y="2218752"/>
            <a:ext cx="3410426" cy="4105848"/>
          </a:xfrm>
          <a:prstGeom prst="rect">
            <a:avLst/>
          </a:prstGeom>
          <a:ln w="12700">
            <a:solidFill>
              <a:schemeClr val="tx1"/>
            </a:solidFill>
          </a:ln>
        </p:spPr>
      </p:pic>
      <p:sp>
        <p:nvSpPr>
          <p:cNvPr id="12" name="Content Placeholder 2">
            <a:extLst>
              <a:ext uri="{FF2B5EF4-FFF2-40B4-BE49-F238E27FC236}">
                <a16:creationId xmlns:a16="http://schemas.microsoft.com/office/drawing/2014/main" id="{0E3E9DEF-B63E-486E-9222-7BCF0D5442A2}"/>
              </a:ext>
            </a:extLst>
          </p:cNvPr>
          <p:cNvSpPr txBox="1">
            <a:spLocks/>
          </p:cNvSpPr>
          <p:nvPr/>
        </p:nvSpPr>
        <p:spPr>
          <a:xfrm>
            <a:off x="2817812" y="1371600"/>
            <a:ext cx="7772400" cy="5181600"/>
          </a:xfrm>
          <a:prstGeom prst="rect">
            <a:avLst/>
          </a:prstGeom>
        </p:spPr>
        <p:txBody>
          <a:bodyPr>
            <a:normAutofit/>
          </a:bodyPr>
          <a:lstStyle>
            <a:lvl1pPr marL="342900" indent="-342900" algn="l" rtl="0" eaLnBrk="0" fontAlgn="base" hangingPunct="0">
              <a:spcBef>
                <a:spcPct val="20000"/>
              </a:spcBef>
              <a:spcAft>
                <a:spcPct val="0"/>
              </a:spcAft>
              <a:buClr>
                <a:schemeClr val="accent2"/>
              </a:buClr>
              <a:buFont typeface="Wingdings" panose="05000000000000000000" pitchFamily="2" charset="2"/>
              <a:buChar char="Ø"/>
              <a:defRPr kumimoji="1" sz="3600">
                <a:solidFill>
                  <a:schemeClr val="accent6">
                    <a:lumMod val="75000"/>
                  </a:schemeClr>
                </a:solidFill>
                <a:latin typeface="+mn-lt"/>
                <a:ea typeface="+mn-ea"/>
                <a:cs typeface="+mn-cs"/>
              </a:defRPr>
            </a:lvl1pPr>
            <a:lvl2pPr marL="742950" indent="-285750" algn="l" rtl="0" eaLnBrk="0" fontAlgn="base" hangingPunct="0">
              <a:spcBef>
                <a:spcPct val="20000"/>
              </a:spcBef>
              <a:spcAft>
                <a:spcPct val="0"/>
              </a:spcAft>
              <a:buClr>
                <a:schemeClr val="accent2"/>
              </a:buClr>
              <a:buFont typeface="Wingdings" panose="05000000000000000000" pitchFamily="2" charset="2"/>
              <a:buChar char="Ø"/>
              <a:defRPr kumimoji="1" sz="2800">
                <a:solidFill>
                  <a:schemeClr val="accent6">
                    <a:lumMod val="75000"/>
                  </a:schemeClr>
                </a:solidFill>
                <a:latin typeface="+mn-lt"/>
              </a:defRPr>
            </a:lvl2pPr>
            <a:lvl3pPr marL="1143000" indent="-228600" algn="l" rtl="0" eaLnBrk="0" fontAlgn="base" hangingPunct="0">
              <a:spcBef>
                <a:spcPct val="20000"/>
              </a:spcBef>
              <a:spcAft>
                <a:spcPct val="0"/>
              </a:spcAft>
              <a:buClr>
                <a:schemeClr val="accent2"/>
              </a:buClr>
              <a:buFont typeface="Wingdings" panose="05000000000000000000" pitchFamily="2" charset="2"/>
              <a:buChar char="Ø"/>
              <a:defRPr kumimoji="1" sz="2400">
                <a:solidFill>
                  <a:schemeClr val="accent6">
                    <a:lumMod val="75000"/>
                  </a:schemeClr>
                </a:solidFill>
                <a:latin typeface="+mn-lt"/>
              </a:defRPr>
            </a:lvl3pPr>
            <a:lvl4pPr marL="1600200" indent="-228600" algn="l" rtl="0" eaLnBrk="0" fontAlgn="base" hangingPunct="0">
              <a:spcBef>
                <a:spcPct val="20000"/>
              </a:spcBef>
              <a:spcAft>
                <a:spcPct val="0"/>
              </a:spcAft>
              <a:buClr>
                <a:schemeClr val="accent2"/>
              </a:buClr>
              <a:buFont typeface="Wingdings" panose="05000000000000000000" pitchFamily="2" charset="2"/>
              <a:buChar char="Ø"/>
              <a:defRPr kumimoji="1" sz="2000">
                <a:solidFill>
                  <a:schemeClr val="accent6">
                    <a:lumMod val="75000"/>
                  </a:schemeClr>
                </a:solidFill>
                <a:latin typeface="+mn-lt"/>
              </a:defRPr>
            </a:lvl4pPr>
            <a:lvl5pPr marL="2057400" indent="-228600" algn="l" rtl="0" eaLnBrk="0" fontAlgn="base" hangingPunct="0">
              <a:spcBef>
                <a:spcPct val="20000"/>
              </a:spcBef>
              <a:spcAft>
                <a:spcPct val="0"/>
              </a:spcAft>
              <a:buClr>
                <a:schemeClr val="accent2"/>
              </a:buClr>
              <a:buFont typeface="Wingdings" panose="05000000000000000000" pitchFamily="2" charset="2"/>
              <a:buChar char="Ø"/>
              <a:defRPr kumimoji="1">
                <a:solidFill>
                  <a:schemeClr val="accent6">
                    <a:lumMod val="75000"/>
                  </a:schemeClr>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pPr marL="0" indent="0">
              <a:buNone/>
            </a:pPr>
            <a:endParaRPr lang="en-US" sz="3200" kern="0" dirty="0"/>
          </a:p>
          <a:p>
            <a:endParaRPr lang="en-US" kern="0" dirty="0"/>
          </a:p>
        </p:txBody>
      </p:sp>
      <p:pic>
        <p:nvPicPr>
          <p:cNvPr id="14" name="Picture 13">
            <a:extLst>
              <a:ext uri="{FF2B5EF4-FFF2-40B4-BE49-F238E27FC236}">
                <a16:creationId xmlns:a16="http://schemas.microsoft.com/office/drawing/2014/main" id="{64AF5CE4-3CE7-409B-A652-90FEC76DFA05}"/>
              </a:ext>
            </a:extLst>
          </p:cNvPr>
          <p:cNvPicPr>
            <a:picLocks noChangeAspect="1"/>
          </p:cNvPicPr>
          <p:nvPr/>
        </p:nvPicPr>
        <p:blipFill>
          <a:blip r:embed="rId4"/>
          <a:stretch>
            <a:fillRect/>
          </a:stretch>
        </p:blipFill>
        <p:spPr>
          <a:xfrm>
            <a:off x="3055699" y="1524000"/>
            <a:ext cx="3410426" cy="4105848"/>
          </a:xfrm>
          <a:prstGeom prst="rect">
            <a:avLst/>
          </a:prstGeom>
          <a:ln w="12700">
            <a:solidFill>
              <a:schemeClr val="tx1"/>
            </a:solidFill>
          </a:ln>
        </p:spPr>
      </p:pic>
    </p:spTree>
    <p:extLst>
      <p:ext uri="{BB962C8B-B14F-4D97-AF65-F5344CB8AC3E}">
        <p14:creationId xmlns:p14="http://schemas.microsoft.com/office/powerpoint/2010/main" val="3748587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14</a:t>
            </a:fld>
            <a:endParaRPr lang="en-US" dirty="0"/>
          </a:p>
        </p:txBody>
      </p:sp>
      <p:sp>
        <p:nvSpPr>
          <p:cNvPr id="3" name="Content Placeholder 2"/>
          <p:cNvSpPr>
            <a:spLocks noGrp="1"/>
          </p:cNvSpPr>
          <p:nvPr>
            <p:ph idx="4294967295"/>
          </p:nvPr>
        </p:nvSpPr>
        <p:spPr>
          <a:xfrm>
            <a:off x="2894012" y="1371600"/>
            <a:ext cx="7772400" cy="5181600"/>
          </a:xfrm>
          <a:prstGeom prst="rect">
            <a:avLst/>
          </a:prstGeom>
        </p:spPr>
        <p:txBody>
          <a:bodyPr>
            <a:normAutofit fontScale="85000" lnSpcReduction="10000"/>
          </a:bodyPr>
          <a:lstStyle/>
          <a:p>
            <a:r>
              <a:rPr lang="en-US" sz="3200" dirty="0"/>
              <a:t>Every user should be in a Security Group (even if it’s just a security group of one person)</a:t>
            </a:r>
          </a:p>
          <a:p>
            <a:r>
              <a:rPr lang="en-US" sz="3200" dirty="0"/>
              <a:t>Disable Keystone Client access entirely if a user is </a:t>
            </a:r>
            <a:r>
              <a:rPr lang="en-US" sz="3200" u="sng" dirty="0"/>
              <a:t>not</a:t>
            </a:r>
            <a:r>
              <a:rPr lang="en-US" sz="3200" dirty="0"/>
              <a:t> in a security group (no menu options, Meta Queries, access to the command line, etc.)</a:t>
            </a:r>
          </a:p>
          <a:p>
            <a:r>
              <a:rPr lang="en-US" sz="3300" dirty="0"/>
              <a:t>Assign rights by Security Groups, not by individual usernames</a:t>
            </a:r>
          </a:p>
          <a:p>
            <a:pPr lvl="1"/>
            <a:r>
              <a:rPr lang="en-US" i="1" dirty="0"/>
              <a:t>This streamlines creating new users and adjusting security rights</a:t>
            </a:r>
          </a:p>
          <a:p>
            <a:r>
              <a:rPr lang="en-US" sz="3200" dirty="0"/>
              <a:t>A user can belong to more than one Security Group – however, you should make sure that the permissions on those groups are not in conflict with each other</a:t>
            </a:r>
          </a:p>
        </p:txBody>
      </p:sp>
      <p:sp>
        <p:nvSpPr>
          <p:cNvPr id="2" name="Title 1"/>
          <p:cNvSpPr>
            <a:spLocks noGrp="1"/>
          </p:cNvSpPr>
          <p:nvPr>
            <p:ph type="title" idx="4294967295"/>
          </p:nvPr>
        </p:nvSpPr>
        <p:spPr>
          <a:xfrm>
            <a:off x="2894012" y="76200"/>
            <a:ext cx="7772400" cy="990600"/>
          </a:xfrm>
          <a:prstGeom prst="rect">
            <a:avLst/>
          </a:prstGeom>
        </p:spPr>
        <p:txBody>
          <a:bodyPr/>
          <a:lstStyle/>
          <a:p>
            <a:r>
              <a:rPr lang="en-US" sz="4000" dirty="0"/>
              <a:t>Security Groups: Best Practices</a:t>
            </a:r>
          </a:p>
        </p:txBody>
      </p:sp>
    </p:spTree>
    <p:extLst>
      <p:ext uri="{BB962C8B-B14F-4D97-AF65-F5344CB8AC3E}">
        <p14:creationId xmlns:p14="http://schemas.microsoft.com/office/powerpoint/2010/main" val="377620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15</a:t>
            </a:fld>
            <a:endParaRPr lang="en-US" dirty="0"/>
          </a:p>
        </p:txBody>
      </p:sp>
      <p:sp>
        <p:nvSpPr>
          <p:cNvPr id="3" name="Content Placeholder 2"/>
          <p:cNvSpPr>
            <a:spLocks noGrp="1"/>
          </p:cNvSpPr>
          <p:nvPr>
            <p:ph idx="4294967295"/>
          </p:nvPr>
        </p:nvSpPr>
        <p:spPr>
          <a:xfrm>
            <a:off x="2894012" y="1371600"/>
            <a:ext cx="7772400" cy="1143000"/>
          </a:xfrm>
          <a:prstGeom prst="rect">
            <a:avLst/>
          </a:prstGeom>
        </p:spPr>
        <p:txBody>
          <a:bodyPr>
            <a:normAutofit fontScale="92500"/>
          </a:bodyPr>
          <a:lstStyle/>
          <a:p>
            <a:r>
              <a:rPr lang="en-US" sz="3200" dirty="0"/>
              <a:t>Create groups with names that reflect the user’s role / duties in your organization:</a:t>
            </a:r>
          </a:p>
          <a:p>
            <a:endParaRPr lang="en-US" sz="3200" dirty="0"/>
          </a:p>
          <a:p>
            <a:pPr lvl="1"/>
            <a:endParaRPr lang="en-US" sz="2400" dirty="0"/>
          </a:p>
        </p:txBody>
      </p:sp>
      <p:sp>
        <p:nvSpPr>
          <p:cNvPr id="2" name="Title 1"/>
          <p:cNvSpPr>
            <a:spLocks noGrp="1"/>
          </p:cNvSpPr>
          <p:nvPr>
            <p:ph type="title" idx="4294967295"/>
          </p:nvPr>
        </p:nvSpPr>
        <p:spPr>
          <a:xfrm>
            <a:off x="2894012" y="76200"/>
            <a:ext cx="7772400" cy="990600"/>
          </a:xfrm>
          <a:prstGeom prst="rect">
            <a:avLst/>
          </a:prstGeom>
        </p:spPr>
        <p:txBody>
          <a:bodyPr/>
          <a:lstStyle/>
          <a:p>
            <a:r>
              <a:rPr lang="en-US" sz="4000" dirty="0"/>
              <a:t>Security Groups – Examples </a:t>
            </a:r>
          </a:p>
        </p:txBody>
      </p:sp>
      <p:sp>
        <p:nvSpPr>
          <p:cNvPr id="7" name="Content Placeholder 2">
            <a:extLst>
              <a:ext uri="{FF2B5EF4-FFF2-40B4-BE49-F238E27FC236}">
                <a16:creationId xmlns:a16="http://schemas.microsoft.com/office/drawing/2014/main" id="{1EF0E10D-96CF-93CD-AFC7-60B9E49085F4}"/>
              </a:ext>
            </a:extLst>
          </p:cNvPr>
          <p:cNvSpPr txBox="1">
            <a:spLocks/>
          </p:cNvSpPr>
          <p:nvPr/>
        </p:nvSpPr>
        <p:spPr>
          <a:xfrm>
            <a:off x="3427412" y="2514600"/>
            <a:ext cx="6324600" cy="3733800"/>
          </a:xfrm>
          <a:prstGeom prst="rect">
            <a:avLst/>
          </a:prstGeom>
        </p:spPr>
        <p:txBody>
          <a:bodyPr numCol="2">
            <a:normAutofit fontScale="85000" lnSpcReduction="20000"/>
          </a:bodyPr>
          <a:lst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sz="3200" kern="0" dirty="0"/>
              <a:t>ADMIN</a:t>
            </a:r>
          </a:p>
          <a:p>
            <a:r>
              <a:rPr lang="en-US" sz="3200" kern="0" dirty="0"/>
              <a:t>CIA</a:t>
            </a:r>
          </a:p>
          <a:p>
            <a:r>
              <a:rPr lang="en-US" sz="3200" kern="0" dirty="0"/>
              <a:t>CIA-ADMIN</a:t>
            </a:r>
          </a:p>
          <a:p>
            <a:r>
              <a:rPr lang="en-US" sz="3200" kern="0" dirty="0"/>
              <a:t>FIS-ADMIN</a:t>
            </a:r>
          </a:p>
          <a:p>
            <a:r>
              <a:rPr lang="en-US" sz="3200" kern="0" dirty="0"/>
              <a:t>FIS-INQ</a:t>
            </a:r>
          </a:p>
          <a:p>
            <a:r>
              <a:rPr lang="en-US" sz="3200" kern="0" dirty="0"/>
              <a:t>FIS-REMOTE</a:t>
            </a:r>
          </a:p>
          <a:p>
            <a:r>
              <a:rPr lang="en-US" sz="3200" kern="0" dirty="0"/>
              <a:t>FIS-USER</a:t>
            </a:r>
          </a:p>
          <a:p>
            <a:r>
              <a:rPr lang="en-US" sz="3200" kern="0" dirty="0"/>
              <a:t>KEMS-ADMIN</a:t>
            </a:r>
          </a:p>
          <a:p>
            <a:r>
              <a:rPr lang="en-US" sz="3200" kern="0" dirty="0"/>
              <a:t>KEMS-HR</a:t>
            </a:r>
          </a:p>
          <a:p>
            <a:r>
              <a:rPr lang="en-US" sz="3200" kern="0" dirty="0"/>
              <a:t>KEMS-INQ</a:t>
            </a:r>
          </a:p>
          <a:p>
            <a:r>
              <a:rPr lang="en-US" sz="3200" kern="0" dirty="0"/>
              <a:t>KEMS-PAYROLL</a:t>
            </a:r>
          </a:p>
          <a:p>
            <a:r>
              <a:rPr lang="en-US" sz="3200" kern="0" dirty="0"/>
              <a:t>KEMS-REMOTE</a:t>
            </a:r>
          </a:p>
          <a:p>
            <a:r>
              <a:rPr lang="en-US" sz="3200" kern="0" dirty="0"/>
              <a:t>KEMS-USER</a:t>
            </a:r>
          </a:p>
          <a:p>
            <a:r>
              <a:rPr lang="en-US" sz="3200" kern="0" dirty="0"/>
              <a:t>PAAS-ADMIN</a:t>
            </a:r>
          </a:p>
          <a:p>
            <a:r>
              <a:rPr lang="en-US" sz="3200" kern="0" dirty="0"/>
              <a:t>PAAS-COR</a:t>
            </a:r>
          </a:p>
          <a:p>
            <a:r>
              <a:rPr lang="en-US" sz="3200" kern="0" dirty="0"/>
              <a:t>PAAS-TREAS</a:t>
            </a:r>
          </a:p>
          <a:p>
            <a:r>
              <a:rPr lang="en-US" sz="3200" kern="0" dirty="0"/>
              <a:t>POW-ASSESS</a:t>
            </a:r>
          </a:p>
          <a:p>
            <a:r>
              <a:rPr lang="en-US" sz="3200" kern="0" dirty="0"/>
              <a:t>PUBLIC-WORKS</a:t>
            </a:r>
            <a:endParaRPr lang="en-US" sz="2400" kern="0" dirty="0"/>
          </a:p>
        </p:txBody>
      </p:sp>
    </p:spTree>
    <p:extLst>
      <p:ext uri="{BB962C8B-B14F-4D97-AF65-F5344CB8AC3E}">
        <p14:creationId xmlns:p14="http://schemas.microsoft.com/office/powerpoint/2010/main" val="3452591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16</a:t>
            </a:fld>
            <a:endParaRPr lang="en-US" dirty="0"/>
          </a:p>
        </p:txBody>
      </p:sp>
      <p:sp>
        <p:nvSpPr>
          <p:cNvPr id="3" name="Content Placeholder 2"/>
          <p:cNvSpPr>
            <a:spLocks noGrp="1"/>
          </p:cNvSpPr>
          <p:nvPr>
            <p:ph idx="4294967295"/>
          </p:nvPr>
        </p:nvSpPr>
        <p:spPr>
          <a:xfrm>
            <a:off x="2894012" y="1371600"/>
            <a:ext cx="7772400" cy="5181600"/>
          </a:xfrm>
          <a:prstGeom prst="rect">
            <a:avLst/>
          </a:prstGeom>
        </p:spPr>
        <p:txBody>
          <a:bodyPr/>
          <a:lstStyle/>
          <a:p>
            <a:r>
              <a:rPr lang="en-US" sz="2800" dirty="0"/>
              <a:t>Each user in the system has a validation record which is checked each time the user logs in.</a:t>
            </a:r>
          </a:p>
          <a:p>
            <a:endParaRPr lang="en-US" sz="2800" dirty="0"/>
          </a:p>
        </p:txBody>
      </p:sp>
      <p:sp>
        <p:nvSpPr>
          <p:cNvPr id="2" name="Title 1"/>
          <p:cNvSpPr>
            <a:spLocks noGrp="1"/>
          </p:cNvSpPr>
          <p:nvPr>
            <p:ph type="title" idx="4294967295"/>
          </p:nvPr>
        </p:nvSpPr>
        <p:spPr>
          <a:xfrm>
            <a:off x="1907458" y="76200"/>
            <a:ext cx="9989574" cy="990600"/>
          </a:xfrm>
          <a:prstGeom prst="rect">
            <a:avLst/>
          </a:prstGeom>
        </p:spPr>
        <p:txBody>
          <a:bodyPr>
            <a:noAutofit/>
          </a:bodyPr>
          <a:lstStyle/>
          <a:p>
            <a:r>
              <a:rPr lang="en-US" sz="3600" dirty="0"/>
              <a:t>User Maintenance [VALIDATION File] KF0045</a:t>
            </a:r>
          </a:p>
        </p:txBody>
      </p:sp>
      <p:pic>
        <p:nvPicPr>
          <p:cNvPr id="6" name="Picture 5">
            <a:extLst>
              <a:ext uri="{FF2B5EF4-FFF2-40B4-BE49-F238E27FC236}">
                <a16:creationId xmlns:a16="http://schemas.microsoft.com/office/drawing/2014/main" id="{B9DD9FF4-7628-D2CA-CB90-02A9CC71639E}"/>
              </a:ext>
            </a:extLst>
          </p:cNvPr>
          <p:cNvPicPr>
            <a:picLocks noChangeAspect="1"/>
          </p:cNvPicPr>
          <p:nvPr/>
        </p:nvPicPr>
        <p:blipFill>
          <a:blip r:embed="rId2"/>
          <a:stretch>
            <a:fillRect/>
          </a:stretch>
        </p:blipFill>
        <p:spPr>
          <a:xfrm>
            <a:off x="3148012" y="2240871"/>
            <a:ext cx="7061200" cy="4539343"/>
          </a:xfrm>
          <a:prstGeom prst="rect">
            <a:avLst/>
          </a:prstGeom>
        </p:spPr>
      </p:pic>
    </p:spTree>
    <p:extLst>
      <p:ext uri="{BB962C8B-B14F-4D97-AF65-F5344CB8AC3E}">
        <p14:creationId xmlns:p14="http://schemas.microsoft.com/office/powerpoint/2010/main" val="3818435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17</a:t>
            </a:fld>
            <a:endParaRPr lang="en-US" dirty="0"/>
          </a:p>
        </p:txBody>
      </p:sp>
      <p:sp>
        <p:nvSpPr>
          <p:cNvPr id="3" name="Content Placeholder 2"/>
          <p:cNvSpPr>
            <a:spLocks noGrp="1"/>
          </p:cNvSpPr>
          <p:nvPr>
            <p:ph idx="4294967295"/>
          </p:nvPr>
        </p:nvSpPr>
        <p:spPr>
          <a:xfrm>
            <a:off x="2894012" y="1371600"/>
            <a:ext cx="7772400" cy="5181600"/>
          </a:xfrm>
          <a:prstGeom prst="rect">
            <a:avLst/>
          </a:prstGeom>
        </p:spPr>
        <p:txBody>
          <a:bodyPr/>
          <a:lstStyle/>
          <a:p>
            <a:r>
              <a:rPr lang="en-US" sz="2800" b="1" dirty="0"/>
              <a:t>Status:</a:t>
            </a:r>
          </a:p>
          <a:p>
            <a:pPr lvl="1"/>
            <a:r>
              <a:rPr lang="en-US" sz="1800" dirty="0"/>
              <a:t>Active – default, allows user access to Keystone</a:t>
            </a:r>
          </a:p>
          <a:p>
            <a:pPr lvl="1"/>
            <a:r>
              <a:rPr lang="en-US" sz="1800" dirty="0"/>
              <a:t>Inactive – no access to Keystone</a:t>
            </a:r>
          </a:p>
          <a:p>
            <a:pPr lvl="1"/>
            <a:r>
              <a:rPr lang="en-US" sz="1800" dirty="0"/>
              <a:t>KeyNet – to access KeyNet</a:t>
            </a:r>
          </a:p>
          <a:p>
            <a:r>
              <a:rPr lang="en-US" sz="2800" b="1" dirty="0"/>
              <a:t>Active Directory ID </a:t>
            </a:r>
            <a:r>
              <a:rPr lang="en-US" sz="2800" dirty="0"/>
              <a:t>– only needed if your Windows username is in mixed case (e.g. JohnSmith)</a:t>
            </a:r>
          </a:p>
          <a:p>
            <a:r>
              <a:rPr lang="en-US" sz="2800" b="1" dirty="0"/>
              <a:t>Domain </a:t>
            </a:r>
            <a:r>
              <a:rPr lang="en-US" sz="2800" dirty="0"/>
              <a:t>– Typically your Windows domain name (this allows Keystone to query Active Directory for your credentials)</a:t>
            </a:r>
          </a:p>
          <a:p>
            <a:r>
              <a:rPr lang="en-US" sz="2800" b="1" dirty="0"/>
              <a:t>Security Group(s) </a:t>
            </a:r>
            <a:r>
              <a:rPr lang="en-US" sz="2800" dirty="0"/>
              <a:t>– Determines your access rights, printers, etc.</a:t>
            </a:r>
          </a:p>
          <a:p>
            <a:pPr marL="0" indent="0">
              <a:buNone/>
            </a:pPr>
            <a:endParaRPr lang="en-US" sz="2800" dirty="0"/>
          </a:p>
          <a:p>
            <a:endParaRPr lang="en-US" dirty="0"/>
          </a:p>
          <a:p>
            <a:endParaRPr lang="en-US" dirty="0"/>
          </a:p>
        </p:txBody>
      </p:sp>
      <p:sp>
        <p:nvSpPr>
          <p:cNvPr id="2" name="Title 1">
            <a:extLst>
              <a:ext uri="{FF2B5EF4-FFF2-40B4-BE49-F238E27FC236}">
                <a16:creationId xmlns:a16="http://schemas.microsoft.com/office/drawing/2014/main" id="{DDCAC656-548C-F2BB-2704-7E70112E820B}"/>
              </a:ext>
            </a:extLst>
          </p:cNvPr>
          <p:cNvSpPr txBox="1">
            <a:spLocks/>
          </p:cNvSpPr>
          <p:nvPr/>
        </p:nvSpPr>
        <p:spPr>
          <a:xfrm>
            <a:off x="1730477" y="76200"/>
            <a:ext cx="10166555" cy="990600"/>
          </a:xfrm>
          <a:prstGeom prst="rect">
            <a:avLst/>
          </a:prstGeom>
        </p:spPr>
        <p:txBody>
          <a:bodyPr>
            <a:noAutofit/>
          </a:bodyPr>
          <a:lst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sz="3600" kern="0" dirty="0"/>
              <a:t>User Maintenance [VALIDATION File] KF0045 (cont’d)</a:t>
            </a:r>
          </a:p>
        </p:txBody>
      </p:sp>
    </p:spTree>
    <p:extLst>
      <p:ext uri="{BB962C8B-B14F-4D97-AF65-F5344CB8AC3E}">
        <p14:creationId xmlns:p14="http://schemas.microsoft.com/office/powerpoint/2010/main" val="1873903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18</a:t>
            </a:fld>
            <a:endParaRPr lang="en-US" dirty="0"/>
          </a:p>
        </p:txBody>
      </p:sp>
      <p:sp>
        <p:nvSpPr>
          <p:cNvPr id="3" name="Content Placeholder 2"/>
          <p:cNvSpPr>
            <a:spLocks noGrp="1"/>
          </p:cNvSpPr>
          <p:nvPr>
            <p:ph idx="4294967295"/>
          </p:nvPr>
        </p:nvSpPr>
        <p:spPr>
          <a:xfrm>
            <a:off x="2894012" y="990600"/>
            <a:ext cx="7772400" cy="5181600"/>
          </a:xfrm>
          <a:prstGeom prst="rect">
            <a:avLst/>
          </a:prstGeom>
        </p:spPr>
        <p:txBody>
          <a:bodyPr/>
          <a:lstStyle/>
          <a:p>
            <a:pPr marL="0" indent="0">
              <a:buNone/>
            </a:pPr>
            <a:r>
              <a:rPr lang="en-US" sz="2400" dirty="0"/>
              <a:t>Control access to your General Ledger Chart of Account codes everywhere within Keystone, including Report Writer, Account Inquiry, Meta Queries, KeyNet, etc.</a:t>
            </a:r>
          </a:p>
        </p:txBody>
      </p:sp>
      <p:sp>
        <p:nvSpPr>
          <p:cNvPr id="2" name="Title 1"/>
          <p:cNvSpPr>
            <a:spLocks noGrp="1"/>
          </p:cNvSpPr>
          <p:nvPr>
            <p:ph type="title" idx="4294967295"/>
          </p:nvPr>
        </p:nvSpPr>
        <p:spPr>
          <a:xfrm>
            <a:off x="2025445" y="76200"/>
            <a:ext cx="9694607" cy="990600"/>
          </a:xfrm>
          <a:prstGeom prst="rect">
            <a:avLst/>
          </a:prstGeom>
        </p:spPr>
        <p:txBody>
          <a:bodyPr>
            <a:normAutofit/>
          </a:bodyPr>
          <a:lstStyle/>
          <a:p>
            <a:r>
              <a:rPr lang="en-US" dirty="0"/>
              <a:t>User Maintenance - COA Security</a:t>
            </a:r>
          </a:p>
        </p:txBody>
      </p:sp>
      <p:pic>
        <p:nvPicPr>
          <p:cNvPr id="5" name="Picture 4">
            <a:extLst>
              <a:ext uri="{FF2B5EF4-FFF2-40B4-BE49-F238E27FC236}">
                <a16:creationId xmlns:a16="http://schemas.microsoft.com/office/drawing/2014/main" id="{D71C53B8-CC3C-4D78-BDAB-0933BD02B828}"/>
              </a:ext>
            </a:extLst>
          </p:cNvPr>
          <p:cNvPicPr>
            <a:picLocks noChangeAspect="1"/>
          </p:cNvPicPr>
          <p:nvPr/>
        </p:nvPicPr>
        <p:blipFill>
          <a:blip r:embed="rId2"/>
          <a:stretch>
            <a:fillRect/>
          </a:stretch>
        </p:blipFill>
        <p:spPr>
          <a:xfrm>
            <a:off x="3973879" y="2407469"/>
            <a:ext cx="5460267" cy="4372745"/>
          </a:xfrm>
          <a:prstGeom prst="rect">
            <a:avLst/>
          </a:prstGeom>
          <a:ln w="19050">
            <a:solidFill>
              <a:schemeClr val="tx1"/>
            </a:solidFill>
          </a:ln>
        </p:spPr>
      </p:pic>
    </p:spTree>
    <p:extLst>
      <p:ext uri="{BB962C8B-B14F-4D97-AF65-F5344CB8AC3E}">
        <p14:creationId xmlns:p14="http://schemas.microsoft.com/office/powerpoint/2010/main" val="445841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19</a:t>
            </a:fld>
            <a:endParaRPr lang="en-US" dirty="0"/>
          </a:p>
        </p:txBody>
      </p:sp>
      <p:sp>
        <p:nvSpPr>
          <p:cNvPr id="3" name="Content Placeholder 2"/>
          <p:cNvSpPr>
            <a:spLocks noGrp="1"/>
          </p:cNvSpPr>
          <p:nvPr>
            <p:ph idx="4294967295"/>
          </p:nvPr>
        </p:nvSpPr>
        <p:spPr>
          <a:xfrm>
            <a:off x="2894012" y="990600"/>
            <a:ext cx="7772400" cy="1371600"/>
          </a:xfrm>
          <a:prstGeom prst="rect">
            <a:avLst/>
          </a:prstGeom>
        </p:spPr>
        <p:txBody>
          <a:bodyPr/>
          <a:lstStyle/>
          <a:p>
            <a:pPr marL="0" indent="0">
              <a:buNone/>
            </a:pPr>
            <a:r>
              <a:rPr lang="en-US" sz="2400" dirty="0"/>
              <a:t>Set approval parameters for entering and approving requisitions:</a:t>
            </a:r>
          </a:p>
        </p:txBody>
      </p:sp>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User Maintenance - Requisitions</a:t>
            </a:r>
          </a:p>
        </p:txBody>
      </p:sp>
      <p:pic>
        <p:nvPicPr>
          <p:cNvPr id="6" name="Picture 5">
            <a:extLst>
              <a:ext uri="{FF2B5EF4-FFF2-40B4-BE49-F238E27FC236}">
                <a16:creationId xmlns:a16="http://schemas.microsoft.com/office/drawing/2014/main" id="{820AE7F5-4751-4D7C-B367-C36499D30BB1}"/>
              </a:ext>
            </a:extLst>
          </p:cNvPr>
          <p:cNvPicPr>
            <a:picLocks noChangeAspect="1"/>
          </p:cNvPicPr>
          <p:nvPr/>
        </p:nvPicPr>
        <p:blipFill>
          <a:blip r:embed="rId2"/>
          <a:stretch>
            <a:fillRect/>
          </a:stretch>
        </p:blipFill>
        <p:spPr>
          <a:xfrm>
            <a:off x="3625098" y="1916723"/>
            <a:ext cx="6157829" cy="4700956"/>
          </a:xfrm>
          <a:prstGeom prst="rect">
            <a:avLst/>
          </a:prstGeom>
          <a:ln w="19050">
            <a:solidFill>
              <a:schemeClr val="tx1"/>
            </a:solidFill>
          </a:ln>
        </p:spPr>
      </p:pic>
    </p:spTree>
    <p:extLst>
      <p:ext uri="{BB962C8B-B14F-4D97-AF65-F5344CB8AC3E}">
        <p14:creationId xmlns:p14="http://schemas.microsoft.com/office/powerpoint/2010/main" val="3711992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752600"/>
            <a:ext cx="10360501" cy="4800600"/>
          </a:xfrm>
        </p:spPr>
        <p:txBody>
          <a:bodyPr/>
          <a:lstStyle/>
          <a:p>
            <a:pPr marL="461963" indent="-461963"/>
            <a:r>
              <a:rPr lang="en-US" sz="2400"/>
              <a:t>All responses will be entered into a drawing for a $50 Amazon Gift Card. </a:t>
            </a:r>
          </a:p>
          <a:p>
            <a:pPr marL="461963" indent="-461963"/>
            <a:r>
              <a:rPr lang="en-US" sz="2400"/>
              <a:t>Drawing to take place Friday at lunch. There will be multiple winners! </a:t>
            </a:r>
          </a:p>
          <a:p>
            <a:pPr marL="461963" indent="-461963"/>
            <a:r>
              <a:rPr lang="en-US" sz="24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a:t> or scan this QR code (also on the agenda)</a:t>
            </a:r>
          </a:p>
          <a:p>
            <a:pPr marL="461963" indent="-461963"/>
            <a:endParaRPr lang="en-US" sz="2400"/>
          </a:p>
          <a:p>
            <a:pPr marL="461963" indent="-461963"/>
            <a:endParaRPr lang="en-US" sz="2400"/>
          </a:p>
        </p:txBody>
      </p:sp>
      <p:sp>
        <p:nvSpPr>
          <p:cNvPr id="4" name="Slide Number Placeholder 3"/>
          <p:cNvSpPr>
            <a:spLocks noGrp="1"/>
          </p:cNvSpPr>
          <p:nvPr>
            <p:ph type="sldNum" sz="quarter" idx="10"/>
          </p:nvPr>
        </p:nvSpPr>
        <p:spPr/>
        <p:txBody>
          <a:bodyPr/>
          <a:lstStyle/>
          <a:p>
            <a:fld id="{E01ABE7C-D557-4CAA-AC9E-0A55A9FE9F7F}" type="slidenum">
              <a:rPr lang="en-US" smtClean="0"/>
              <a:pPr/>
              <a:t>2</a:t>
            </a:fld>
            <a:endParaRPr lang="en-US"/>
          </a:p>
        </p:txBody>
      </p:sp>
      <p:sp>
        <p:nvSpPr>
          <p:cNvPr id="2" name="Title 1"/>
          <p:cNvSpPr>
            <a:spLocks noGrp="1"/>
          </p:cNvSpPr>
          <p:nvPr>
            <p:ph type="title" idx="4294967295"/>
          </p:nvPr>
        </p:nvSpPr>
        <p:spPr>
          <a:xfrm>
            <a:off x="2741612" y="228600"/>
            <a:ext cx="7772400" cy="990600"/>
          </a:xfrm>
          <a:prstGeom prst="rect">
            <a:avLst/>
          </a:prstGeom>
        </p:spPr>
        <p:txBody>
          <a:bodyPr anchor="ctr"/>
          <a:lstStyle/>
          <a:p>
            <a:r>
              <a:rPr lang="en-US"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450344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20</a:t>
            </a:fld>
            <a:endParaRPr lang="en-US" dirty="0"/>
          </a:p>
        </p:txBody>
      </p:sp>
      <p:sp>
        <p:nvSpPr>
          <p:cNvPr id="3" name="Content Placeholder 2"/>
          <p:cNvSpPr>
            <a:spLocks noGrp="1"/>
          </p:cNvSpPr>
          <p:nvPr>
            <p:ph idx="4294967295"/>
          </p:nvPr>
        </p:nvSpPr>
        <p:spPr>
          <a:xfrm>
            <a:off x="2894012" y="1371600"/>
            <a:ext cx="7772400" cy="5181600"/>
          </a:xfrm>
          <a:prstGeom prst="rect">
            <a:avLst/>
          </a:prstGeom>
        </p:spPr>
        <p:txBody>
          <a:bodyPr/>
          <a:lstStyle/>
          <a:p>
            <a:pPr marL="0" indent="0">
              <a:buNone/>
            </a:pPr>
            <a:r>
              <a:rPr lang="en-US" sz="2400" dirty="0"/>
              <a:t>New Standard Meta Query, called </a:t>
            </a:r>
            <a:r>
              <a:rPr lang="en-US" sz="2400" i="1" dirty="0"/>
              <a:t>“Requisition Setup – Approval Levels &amp; Groups:”</a:t>
            </a:r>
          </a:p>
        </p:txBody>
      </p:sp>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User Maintenance - Requisitions</a:t>
            </a:r>
          </a:p>
        </p:txBody>
      </p:sp>
      <p:pic>
        <p:nvPicPr>
          <p:cNvPr id="5" name="Picture 4">
            <a:extLst>
              <a:ext uri="{FF2B5EF4-FFF2-40B4-BE49-F238E27FC236}">
                <a16:creationId xmlns:a16="http://schemas.microsoft.com/office/drawing/2014/main" id="{4F3618E5-46E6-4A56-B25E-ACE0D310BA46}"/>
              </a:ext>
            </a:extLst>
          </p:cNvPr>
          <p:cNvPicPr>
            <a:picLocks noChangeAspect="1"/>
          </p:cNvPicPr>
          <p:nvPr/>
        </p:nvPicPr>
        <p:blipFill>
          <a:blip r:embed="rId2"/>
          <a:stretch>
            <a:fillRect/>
          </a:stretch>
        </p:blipFill>
        <p:spPr>
          <a:xfrm>
            <a:off x="1522412" y="3048000"/>
            <a:ext cx="9144000" cy="2208106"/>
          </a:xfrm>
          <a:prstGeom prst="rect">
            <a:avLst/>
          </a:prstGeom>
          <a:ln w="19050">
            <a:solidFill>
              <a:schemeClr val="tx1"/>
            </a:solidFill>
          </a:ln>
        </p:spPr>
      </p:pic>
    </p:spTree>
    <p:extLst>
      <p:ext uri="{BB962C8B-B14F-4D97-AF65-F5344CB8AC3E}">
        <p14:creationId xmlns:p14="http://schemas.microsoft.com/office/powerpoint/2010/main" val="1357111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21</a:t>
            </a:fld>
            <a:endParaRPr lang="en-US" dirty="0"/>
          </a:p>
        </p:txBody>
      </p:sp>
      <p:sp>
        <p:nvSpPr>
          <p:cNvPr id="3" name="Content Placeholder 2"/>
          <p:cNvSpPr>
            <a:spLocks noGrp="1"/>
          </p:cNvSpPr>
          <p:nvPr>
            <p:ph idx="4294967295"/>
          </p:nvPr>
        </p:nvSpPr>
        <p:spPr>
          <a:xfrm>
            <a:off x="2894012" y="762000"/>
            <a:ext cx="7772400" cy="5181600"/>
          </a:xfrm>
          <a:prstGeom prst="rect">
            <a:avLst/>
          </a:prstGeom>
        </p:spPr>
        <p:txBody>
          <a:bodyPr/>
          <a:lstStyle/>
          <a:p>
            <a:r>
              <a:rPr lang="en-US" sz="2400" dirty="0"/>
              <a:t>Control what pages your employees can see in KeyNet (we call them “Roles”) </a:t>
            </a:r>
          </a:p>
          <a:p>
            <a:r>
              <a:rPr lang="en-US" sz="2400" dirty="0"/>
              <a:t>We also have a utility to update roles for multiple employees at once</a:t>
            </a:r>
          </a:p>
        </p:txBody>
      </p:sp>
      <p:sp>
        <p:nvSpPr>
          <p:cNvPr id="2" name="Title 1"/>
          <p:cNvSpPr>
            <a:spLocks noGrp="1"/>
          </p:cNvSpPr>
          <p:nvPr>
            <p:ph type="title" idx="4294967295"/>
          </p:nvPr>
        </p:nvSpPr>
        <p:spPr>
          <a:xfrm>
            <a:off x="2894012" y="76200"/>
            <a:ext cx="7772400" cy="990600"/>
          </a:xfrm>
          <a:prstGeom prst="rect">
            <a:avLst/>
          </a:prstGeom>
        </p:spPr>
        <p:txBody>
          <a:bodyPr>
            <a:noAutofit/>
          </a:bodyPr>
          <a:lstStyle/>
          <a:p>
            <a:r>
              <a:rPr lang="en-US" sz="3600" dirty="0"/>
              <a:t>User Maintenance - KeyNet Security</a:t>
            </a:r>
          </a:p>
        </p:txBody>
      </p:sp>
      <p:pic>
        <p:nvPicPr>
          <p:cNvPr id="6" name="Picture 5">
            <a:extLst>
              <a:ext uri="{FF2B5EF4-FFF2-40B4-BE49-F238E27FC236}">
                <a16:creationId xmlns:a16="http://schemas.microsoft.com/office/drawing/2014/main" id="{E1206A51-9EDD-4EE9-9649-FE0346EE7869}"/>
              </a:ext>
            </a:extLst>
          </p:cNvPr>
          <p:cNvPicPr>
            <a:picLocks noChangeAspect="1"/>
          </p:cNvPicPr>
          <p:nvPr/>
        </p:nvPicPr>
        <p:blipFill>
          <a:blip r:embed="rId2"/>
          <a:stretch>
            <a:fillRect/>
          </a:stretch>
        </p:blipFill>
        <p:spPr>
          <a:xfrm>
            <a:off x="3877349" y="2422960"/>
            <a:ext cx="5653326" cy="4329545"/>
          </a:xfrm>
          <a:prstGeom prst="rect">
            <a:avLst/>
          </a:prstGeom>
          <a:ln w="19050">
            <a:solidFill>
              <a:schemeClr val="tx1"/>
            </a:solidFill>
          </a:ln>
        </p:spPr>
      </p:pic>
    </p:spTree>
    <p:extLst>
      <p:ext uri="{BB962C8B-B14F-4D97-AF65-F5344CB8AC3E}">
        <p14:creationId xmlns:p14="http://schemas.microsoft.com/office/powerpoint/2010/main" val="26186512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22</a:t>
            </a:fld>
            <a:endParaRPr lang="en-US" dirty="0"/>
          </a:p>
        </p:txBody>
      </p:sp>
      <p:sp>
        <p:nvSpPr>
          <p:cNvPr id="3" name="Content Placeholder 2"/>
          <p:cNvSpPr>
            <a:spLocks noGrp="1"/>
          </p:cNvSpPr>
          <p:nvPr>
            <p:ph idx="4294967295"/>
          </p:nvPr>
        </p:nvSpPr>
        <p:spPr>
          <a:xfrm>
            <a:off x="2894012" y="914400"/>
            <a:ext cx="7772400" cy="5181600"/>
          </a:xfrm>
          <a:prstGeom prst="rect">
            <a:avLst/>
          </a:prstGeom>
        </p:spPr>
        <p:txBody>
          <a:bodyPr/>
          <a:lstStyle/>
          <a:p>
            <a:r>
              <a:rPr lang="en-US" sz="2400" dirty="0"/>
              <a:t>Very important – link the Validation User ID to the Employee Number</a:t>
            </a:r>
          </a:p>
          <a:p>
            <a:r>
              <a:rPr lang="en-US" sz="2400" dirty="0"/>
              <a:t>Controls user access to employee records</a:t>
            </a:r>
          </a:p>
        </p:txBody>
      </p:sp>
      <p:sp>
        <p:nvSpPr>
          <p:cNvPr id="2" name="Title 1"/>
          <p:cNvSpPr>
            <a:spLocks noGrp="1"/>
          </p:cNvSpPr>
          <p:nvPr>
            <p:ph type="title" idx="4294967295"/>
          </p:nvPr>
        </p:nvSpPr>
        <p:spPr>
          <a:xfrm>
            <a:off x="2054942" y="76200"/>
            <a:ext cx="9524442" cy="990600"/>
          </a:xfrm>
          <a:prstGeom prst="rect">
            <a:avLst/>
          </a:prstGeom>
        </p:spPr>
        <p:txBody>
          <a:bodyPr>
            <a:noAutofit/>
          </a:bodyPr>
          <a:lstStyle/>
          <a:p>
            <a:r>
              <a:rPr lang="en-US" sz="3600" dirty="0"/>
              <a:t>User Maintenance - Employee Access</a:t>
            </a:r>
          </a:p>
        </p:txBody>
      </p:sp>
      <p:pic>
        <p:nvPicPr>
          <p:cNvPr id="5" name="Picture 4">
            <a:extLst>
              <a:ext uri="{FF2B5EF4-FFF2-40B4-BE49-F238E27FC236}">
                <a16:creationId xmlns:a16="http://schemas.microsoft.com/office/drawing/2014/main" id="{CE8019BB-DC32-45D1-B3A8-211DD346DC98}"/>
              </a:ext>
            </a:extLst>
          </p:cNvPr>
          <p:cNvPicPr>
            <a:picLocks noChangeAspect="1"/>
          </p:cNvPicPr>
          <p:nvPr/>
        </p:nvPicPr>
        <p:blipFill>
          <a:blip r:embed="rId2"/>
          <a:stretch>
            <a:fillRect/>
          </a:stretch>
        </p:blipFill>
        <p:spPr>
          <a:xfrm>
            <a:off x="3692269" y="2181040"/>
            <a:ext cx="6023487" cy="4613029"/>
          </a:xfrm>
          <a:prstGeom prst="rect">
            <a:avLst/>
          </a:prstGeom>
        </p:spPr>
      </p:pic>
    </p:spTree>
    <p:extLst>
      <p:ext uri="{BB962C8B-B14F-4D97-AF65-F5344CB8AC3E}">
        <p14:creationId xmlns:p14="http://schemas.microsoft.com/office/powerpoint/2010/main" val="1088995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23</a:t>
            </a:fld>
            <a:endParaRPr lang="en-US" dirty="0"/>
          </a:p>
        </p:txBody>
      </p:sp>
      <p:sp>
        <p:nvSpPr>
          <p:cNvPr id="3" name="Content Placeholder 2"/>
          <p:cNvSpPr>
            <a:spLocks noGrp="1"/>
          </p:cNvSpPr>
          <p:nvPr>
            <p:ph idx="4294967295"/>
          </p:nvPr>
        </p:nvSpPr>
        <p:spPr>
          <a:xfrm>
            <a:off x="2894012" y="990600"/>
            <a:ext cx="7772400" cy="5181600"/>
          </a:xfrm>
          <a:prstGeom prst="rect">
            <a:avLst/>
          </a:prstGeom>
        </p:spPr>
        <p:txBody>
          <a:bodyPr/>
          <a:lstStyle/>
          <a:p>
            <a:pPr marL="0" indent="0">
              <a:buNone/>
            </a:pPr>
            <a:r>
              <a:rPr lang="en-US" sz="2400" dirty="0"/>
              <a:t>Controls access to Job Applicant records:</a:t>
            </a:r>
          </a:p>
          <a:p>
            <a:pPr marL="0" indent="0">
              <a:buNone/>
            </a:pPr>
            <a:endParaRPr lang="en-US" sz="4000" dirty="0"/>
          </a:p>
        </p:txBody>
      </p:sp>
      <p:sp>
        <p:nvSpPr>
          <p:cNvPr id="2" name="Title 1"/>
          <p:cNvSpPr>
            <a:spLocks noGrp="1"/>
          </p:cNvSpPr>
          <p:nvPr>
            <p:ph type="title" idx="4294967295"/>
          </p:nvPr>
        </p:nvSpPr>
        <p:spPr>
          <a:xfrm>
            <a:off x="2005781" y="76200"/>
            <a:ext cx="9792929" cy="990600"/>
          </a:xfrm>
          <a:prstGeom prst="rect">
            <a:avLst/>
          </a:prstGeom>
        </p:spPr>
        <p:txBody>
          <a:bodyPr>
            <a:noAutofit/>
          </a:bodyPr>
          <a:lstStyle/>
          <a:p>
            <a:r>
              <a:rPr lang="en-US" sz="3600" dirty="0"/>
              <a:t>User Maintenance - Applicant Access</a:t>
            </a:r>
          </a:p>
        </p:txBody>
      </p:sp>
      <p:pic>
        <p:nvPicPr>
          <p:cNvPr id="5" name="Picture 4">
            <a:extLst>
              <a:ext uri="{FF2B5EF4-FFF2-40B4-BE49-F238E27FC236}">
                <a16:creationId xmlns:a16="http://schemas.microsoft.com/office/drawing/2014/main" id="{161796E2-19DA-49B9-8E7C-4A31AB157DD8}"/>
              </a:ext>
            </a:extLst>
          </p:cNvPr>
          <p:cNvPicPr>
            <a:picLocks noChangeAspect="1"/>
          </p:cNvPicPr>
          <p:nvPr/>
        </p:nvPicPr>
        <p:blipFill>
          <a:blip r:embed="rId2"/>
          <a:stretch>
            <a:fillRect/>
          </a:stretch>
        </p:blipFill>
        <p:spPr>
          <a:xfrm>
            <a:off x="3469246" y="1461655"/>
            <a:ext cx="6621933" cy="5066506"/>
          </a:xfrm>
          <a:prstGeom prst="rect">
            <a:avLst/>
          </a:prstGeom>
        </p:spPr>
      </p:pic>
    </p:spTree>
    <p:extLst>
      <p:ext uri="{BB962C8B-B14F-4D97-AF65-F5344CB8AC3E}">
        <p14:creationId xmlns:p14="http://schemas.microsoft.com/office/powerpoint/2010/main" val="13402357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24</a:t>
            </a:fld>
            <a:endParaRPr lang="en-US" dirty="0"/>
          </a:p>
        </p:txBody>
      </p:sp>
      <p:sp>
        <p:nvSpPr>
          <p:cNvPr id="3" name="Content Placeholder 2"/>
          <p:cNvSpPr>
            <a:spLocks noGrp="1"/>
          </p:cNvSpPr>
          <p:nvPr>
            <p:ph idx="4294967295"/>
          </p:nvPr>
        </p:nvSpPr>
        <p:spPr>
          <a:xfrm>
            <a:off x="2894012" y="1371600"/>
            <a:ext cx="7772400" cy="5181600"/>
          </a:xfrm>
          <a:prstGeom prst="rect">
            <a:avLst/>
          </a:prstGeom>
        </p:spPr>
        <p:txBody>
          <a:bodyPr/>
          <a:lstStyle/>
          <a:p>
            <a:endParaRPr lang="en-US" sz="2400" dirty="0"/>
          </a:p>
          <a:p>
            <a:r>
              <a:rPr lang="en-US" sz="2400" dirty="0"/>
              <a:t>KeyNet Security Status-KEMS</a:t>
            </a:r>
          </a:p>
          <a:p>
            <a:r>
              <a:rPr lang="en-US" sz="2400" dirty="0"/>
              <a:t>KeyNet Security Status-FIS</a:t>
            </a:r>
            <a:endParaRPr lang="en-US" sz="4000" dirty="0"/>
          </a:p>
        </p:txBody>
      </p:sp>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Standard KeyNet Security Queries</a:t>
            </a:r>
          </a:p>
        </p:txBody>
      </p:sp>
    </p:spTree>
    <p:extLst>
      <p:ext uri="{BB962C8B-B14F-4D97-AF65-F5344CB8AC3E}">
        <p14:creationId xmlns:p14="http://schemas.microsoft.com/office/powerpoint/2010/main" val="24319581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466AF-FE2F-C377-ADB0-7252F7BE42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83E8F2-78B8-B6B1-9C01-14E5ECC7A35B}"/>
              </a:ext>
            </a:extLst>
          </p:cNvPr>
          <p:cNvSpPr>
            <a:spLocks noGrp="1"/>
          </p:cNvSpPr>
          <p:nvPr>
            <p:ph type="ctrTitle" sz="quarter"/>
          </p:nvPr>
        </p:nvSpPr>
        <p:spPr>
          <a:xfrm>
            <a:off x="2970212" y="1238865"/>
            <a:ext cx="8456612" cy="3665784"/>
          </a:xfrm>
        </p:spPr>
        <p:txBody>
          <a:bodyPr lIns="91440" tIns="45720" rIns="91440" bIns="45720" anchor="ctr" anchorCtr="1">
            <a:normAutofit/>
          </a:bodyPr>
          <a:lstStyle/>
          <a:p>
            <a:r>
              <a:rPr lang="en-US" dirty="0">
                <a:latin typeface="Aptos" panose="020B0004020202020204" pitchFamily="34" charset="0"/>
              </a:rPr>
              <a:t>Attachments and Content Management</a:t>
            </a:r>
          </a:p>
        </p:txBody>
      </p:sp>
    </p:spTree>
    <p:extLst>
      <p:ext uri="{BB962C8B-B14F-4D97-AF65-F5344CB8AC3E}">
        <p14:creationId xmlns:p14="http://schemas.microsoft.com/office/powerpoint/2010/main" val="2853286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1013" y="1371600"/>
            <a:ext cx="10057529" cy="5181600"/>
          </a:xfrm>
        </p:spPr>
        <p:txBody>
          <a:bodyPr/>
          <a:lstStyle/>
          <a:p>
            <a:r>
              <a:rPr lang="en-US" dirty="0"/>
              <a:t>Query “attachment” fields in standard tables:</a:t>
            </a:r>
          </a:p>
          <a:p>
            <a:pPr lvl="1"/>
            <a:r>
              <a:rPr lang="en-US" b="1" dirty="0"/>
              <a:t>FIS:</a:t>
            </a:r>
          </a:p>
          <a:p>
            <a:pPr lvl="2"/>
            <a:r>
              <a:rPr lang="en-US" b="1" dirty="0"/>
              <a:t>Cash Receipts</a:t>
            </a:r>
            <a:r>
              <a:rPr lang="en-US" dirty="0"/>
              <a:t>	</a:t>
            </a:r>
          </a:p>
          <a:p>
            <a:pPr lvl="2"/>
            <a:r>
              <a:rPr lang="en-US" b="1" dirty="0"/>
              <a:t>Check History</a:t>
            </a:r>
          </a:p>
          <a:p>
            <a:pPr lvl="2"/>
            <a:r>
              <a:rPr lang="en-US" b="1" dirty="0"/>
              <a:t>Invoice History</a:t>
            </a:r>
          </a:p>
          <a:p>
            <a:pPr lvl="2"/>
            <a:r>
              <a:rPr lang="en-US" b="1" dirty="0"/>
              <a:t>Journal Entry</a:t>
            </a:r>
          </a:p>
          <a:p>
            <a:pPr lvl="2"/>
            <a:r>
              <a:rPr lang="en-US" b="1" dirty="0"/>
              <a:t>Purchase Orders</a:t>
            </a:r>
          </a:p>
          <a:p>
            <a:pPr marL="457200" lvl="1" indent="0">
              <a:buNone/>
            </a:pPr>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26</a:t>
            </a:fld>
            <a:endParaRPr lang="en-US" dirty="0"/>
          </a:p>
        </p:txBody>
      </p:sp>
      <p:sp>
        <p:nvSpPr>
          <p:cNvPr id="2" name="Title 1"/>
          <p:cNvSpPr>
            <a:spLocks noGrp="1"/>
          </p:cNvSpPr>
          <p:nvPr>
            <p:ph type="title" idx="4294967295"/>
          </p:nvPr>
        </p:nvSpPr>
        <p:spPr>
          <a:xfrm>
            <a:off x="1828799" y="76200"/>
            <a:ext cx="9881419" cy="1371600"/>
          </a:xfrm>
          <a:prstGeom prst="rect">
            <a:avLst/>
          </a:prstGeom>
        </p:spPr>
        <p:txBody>
          <a:bodyPr/>
          <a:lstStyle/>
          <a:p>
            <a:r>
              <a:rPr lang="en-US" dirty="0"/>
              <a:t>Attachments: Standard Meta Tables to locate attached documents</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22754" y="4423902"/>
            <a:ext cx="4016762" cy="212499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Content Placeholder 2">
            <a:extLst>
              <a:ext uri="{FF2B5EF4-FFF2-40B4-BE49-F238E27FC236}">
                <a16:creationId xmlns:a16="http://schemas.microsoft.com/office/drawing/2014/main" id="{D5EAA8D4-FF37-0011-5E7E-BBBBF5773DB0}"/>
              </a:ext>
            </a:extLst>
          </p:cNvPr>
          <p:cNvSpPr txBox="1">
            <a:spLocks/>
          </p:cNvSpPr>
          <p:nvPr/>
        </p:nvSpPr>
        <p:spPr>
          <a:xfrm>
            <a:off x="5256212" y="1995948"/>
            <a:ext cx="5181600" cy="2652252"/>
          </a:xfrm>
          <a:prstGeom prst="rect">
            <a:avLst/>
          </a:prstGeom>
        </p:spPr>
        <p:txBody>
          <a:bodyPr/>
          <a:lstStyle>
            <a:lvl1pPr marL="342900" indent="-342900" algn="l" rtl="0" eaLnBrk="0" fontAlgn="base" hangingPunct="0">
              <a:spcBef>
                <a:spcPct val="20000"/>
              </a:spcBef>
              <a:spcAft>
                <a:spcPct val="0"/>
              </a:spcAft>
              <a:buClr>
                <a:schemeClr val="accent2"/>
              </a:buClr>
              <a:buFont typeface="Wingdings" panose="05000000000000000000" pitchFamily="2" charset="2"/>
              <a:buChar char="Ø"/>
              <a:defRPr kumimoji="1" sz="3600">
                <a:solidFill>
                  <a:schemeClr val="accent6">
                    <a:lumMod val="75000"/>
                  </a:schemeClr>
                </a:solidFill>
                <a:latin typeface="+mn-lt"/>
                <a:ea typeface="+mn-ea"/>
                <a:cs typeface="+mn-cs"/>
              </a:defRPr>
            </a:lvl1pPr>
            <a:lvl2pPr marL="742950" indent="-285750" algn="l" rtl="0" eaLnBrk="0" fontAlgn="base" hangingPunct="0">
              <a:spcBef>
                <a:spcPct val="20000"/>
              </a:spcBef>
              <a:spcAft>
                <a:spcPct val="0"/>
              </a:spcAft>
              <a:buClr>
                <a:schemeClr val="accent2"/>
              </a:buClr>
              <a:buFont typeface="Wingdings" panose="05000000000000000000" pitchFamily="2" charset="2"/>
              <a:buChar char="Ø"/>
              <a:defRPr kumimoji="1" sz="2800">
                <a:solidFill>
                  <a:schemeClr val="accent6">
                    <a:lumMod val="75000"/>
                  </a:schemeClr>
                </a:solidFill>
                <a:latin typeface="+mn-lt"/>
              </a:defRPr>
            </a:lvl2pPr>
            <a:lvl3pPr marL="1143000" indent="-228600" algn="l" rtl="0" eaLnBrk="0" fontAlgn="base" hangingPunct="0">
              <a:spcBef>
                <a:spcPct val="20000"/>
              </a:spcBef>
              <a:spcAft>
                <a:spcPct val="0"/>
              </a:spcAft>
              <a:buClr>
                <a:schemeClr val="accent2"/>
              </a:buClr>
              <a:buFont typeface="Wingdings" panose="05000000000000000000" pitchFamily="2" charset="2"/>
              <a:buChar char="Ø"/>
              <a:defRPr kumimoji="1" sz="2400">
                <a:solidFill>
                  <a:schemeClr val="accent6">
                    <a:lumMod val="75000"/>
                  </a:schemeClr>
                </a:solidFill>
                <a:latin typeface="+mn-lt"/>
              </a:defRPr>
            </a:lvl3pPr>
            <a:lvl4pPr marL="1600200" indent="-228600" algn="l" rtl="0" eaLnBrk="0" fontAlgn="base" hangingPunct="0">
              <a:spcBef>
                <a:spcPct val="20000"/>
              </a:spcBef>
              <a:spcAft>
                <a:spcPct val="0"/>
              </a:spcAft>
              <a:buClr>
                <a:schemeClr val="accent2"/>
              </a:buClr>
              <a:buFont typeface="Wingdings" panose="05000000000000000000" pitchFamily="2" charset="2"/>
              <a:buChar char="Ø"/>
              <a:defRPr kumimoji="1" sz="2000">
                <a:solidFill>
                  <a:schemeClr val="accent6">
                    <a:lumMod val="75000"/>
                  </a:schemeClr>
                </a:solidFill>
                <a:latin typeface="+mn-lt"/>
              </a:defRPr>
            </a:lvl4pPr>
            <a:lvl5pPr marL="2057400" indent="-228600" algn="l" rtl="0" eaLnBrk="0" fontAlgn="base" hangingPunct="0">
              <a:spcBef>
                <a:spcPct val="20000"/>
              </a:spcBef>
              <a:spcAft>
                <a:spcPct val="0"/>
              </a:spcAft>
              <a:buClr>
                <a:schemeClr val="accent2"/>
              </a:buClr>
              <a:buFont typeface="Wingdings" panose="05000000000000000000" pitchFamily="2" charset="2"/>
              <a:buChar char="Ø"/>
              <a:defRPr kumimoji="1">
                <a:solidFill>
                  <a:schemeClr val="accent6">
                    <a:lumMod val="75000"/>
                  </a:schemeClr>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pPr lvl="1"/>
            <a:r>
              <a:rPr lang="en-US" b="1" kern="0" dirty="0"/>
              <a:t>KEMS:</a:t>
            </a:r>
          </a:p>
          <a:p>
            <a:pPr lvl="2"/>
            <a:r>
              <a:rPr lang="en-US" b="1" kern="0" dirty="0"/>
              <a:t>Applicants </a:t>
            </a:r>
          </a:p>
          <a:p>
            <a:pPr lvl="2"/>
            <a:r>
              <a:rPr lang="en-US" b="1" kern="0" dirty="0"/>
              <a:t>Employee Data</a:t>
            </a:r>
          </a:p>
          <a:p>
            <a:pPr lvl="2"/>
            <a:r>
              <a:rPr lang="en-US" b="1" kern="0" dirty="0"/>
              <a:t>KeyDocs (in the Admin folder)	</a:t>
            </a:r>
          </a:p>
          <a:p>
            <a:pPr marL="457200" lvl="1" indent="0">
              <a:buNone/>
            </a:pPr>
            <a:endParaRPr lang="en-US" kern="0" dirty="0"/>
          </a:p>
        </p:txBody>
      </p:sp>
    </p:spTree>
    <p:extLst>
      <p:ext uri="{BB962C8B-B14F-4D97-AF65-F5344CB8AC3E}">
        <p14:creationId xmlns:p14="http://schemas.microsoft.com/office/powerpoint/2010/main" val="2068522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380F56B-C214-41D4-8581-35F0D6685262}"/>
              </a:ext>
            </a:extLst>
          </p:cNvPr>
          <p:cNvSpPr>
            <a:spLocks noGrp="1"/>
          </p:cNvSpPr>
          <p:nvPr>
            <p:ph type="sldNum" sz="quarter" idx="10"/>
          </p:nvPr>
        </p:nvSpPr>
        <p:spPr/>
        <p:txBody>
          <a:bodyPr/>
          <a:lstStyle/>
          <a:p>
            <a:fld id="{E01ABE7C-D557-4CAA-AC9E-0A55A9FE9F7F}" type="slidenum">
              <a:rPr lang="en-US" smtClean="0"/>
              <a:pPr/>
              <a:t>27</a:t>
            </a:fld>
            <a:endParaRPr lang="en-US" dirty="0"/>
          </a:p>
        </p:txBody>
      </p:sp>
      <p:sp>
        <p:nvSpPr>
          <p:cNvPr id="4" name="Content Placeholder 3">
            <a:extLst>
              <a:ext uri="{FF2B5EF4-FFF2-40B4-BE49-F238E27FC236}">
                <a16:creationId xmlns:a16="http://schemas.microsoft.com/office/drawing/2014/main" id="{F6B0D153-2EA5-4E84-ABE5-8D6B8BCF84C7}"/>
              </a:ext>
            </a:extLst>
          </p:cNvPr>
          <p:cNvSpPr>
            <a:spLocks noGrp="1"/>
          </p:cNvSpPr>
          <p:nvPr>
            <p:ph sz="quarter" idx="11"/>
          </p:nvPr>
        </p:nvSpPr>
        <p:spPr/>
        <p:txBody>
          <a:bodyPr>
            <a:normAutofit/>
          </a:bodyPr>
          <a:lstStyle/>
          <a:p>
            <a:r>
              <a:rPr lang="en-US" dirty="0"/>
              <a:t>Attachment Security (new screen)</a:t>
            </a:r>
          </a:p>
        </p:txBody>
      </p:sp>
      <p:pic>
        <p:nvPicPr>
          <p:cNvPr id="8" name="Picture 7">
            <a:extLst>
              <a:ext uri="{FF2B5EF4-FFF2-40B4-BE49-F238E27FC236}">
                <a16:creationId xmlns:a16="http://schemas.microsoft.com/office/drawing/2014/main" id="{B781C2F8-99A7-02F5-74E8-6A072F62B580}"/>
              </a:ext>
            </a:extLst>
          </p:cNvPr>
          <p:cNvPicPr>
            <a:picLocks noChangeAspect="1"/>
          </p:cNvPicPr>
          <p:nvPr/>
        </p:nvPicPr>
        <p:blipFill>
          <a:blip r:embed="rId2"/>
          <a:stretch>
            <a:fillRect/>
          </a:stretch>
        </p:blipFill>
        <p:spPr>
          <a:xfrm>
            <a:off x="3198812" y="1285140"/>
            <a:ext cx="6887536" cy="5268060"/>
          </a:xfrm>
          <a:prstGeom prst="rect">
            <a:avLst/>
          </a:prstGeom>
        </p:spPr>
      </p:pic>
    </p:spTree>
    <p:extLst>
      <p:ext uri="{BB962C8B-B14F-4D97-AF65-F5344CB8AC3E}">
        <p14:creationId xmlns:p14="http://schemas.microsoft.com/office/powerpoint/2010/main" val="19875031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7C502C-E4E0-4363-A174-D9CBBB7F875E}"/>
              </a:ext>
            </a:extLst>
          </p:cNvPr>
          <p:cNvSpPr>
            <a:spLocks noGrp="1"/>
          </p:cNvSpPr>
          <p:nvPr>
            <p:ph idx="1"/>
          </p:nvPr>
        </p:nvSpPr>
        <p:spPr>
          <a:xfrm>
            <a:off x="1932908" y="1269548"/>
            <a:ext cx="9118549" cy="609600"/>
          </a:xfrm>
        </p:spPr>
        <p:txBody>
          <a:bodyPr/>
          <a:lstStyle/>
          <a:p>
            <a:r>
              <a:rPr lang="en-US" sz="2800" dirty="0"/>
              <a:t>Employee Maintenance – Manage Attachments:</a:t>
            </a:r>
          </a:p>
        </p:txBody>
      </p:sp>
      <p:sp>
        <p:nvSpPr>
          <p:cNvPr id="3" name="Slide Number Placeholder 2">
            <a:extLst>
              <a:ext uri="{FF2B5EF4-FFF2-40B4-BE49-F238E27FC236}">
                <a16:creationId xmlns:a16="http://schemas.microsoft.com/office/drawing/2014/main" id="{F380F56B-C214-41D4-8581-35F0D6685262}"/>
              </a:ext>
            </a:extLst>
          </p:cNvPr>
          <p:cNvSpPr>
            <a:spLocks noGrp="1"/>
          </p:cNvSpPr>
          <p:nvPr>
            <p:ph type="sldNum" sz="quarter" idx="10"/>
          </p:nvPr>
        </p:nvSpPr>
        <p:spPr/>
        <p:txBody>
          <a:bodyPr/>
          <a:lstStyle/>
          <a:p>
            <a:fld id="{E01ABE7C-D557-4CAA-AC9E-0A55A9FE9F7F}" type="slidenum">
              <a:rPr lang="en-US" smtClean="0"/>
              <a:pPr/>
              <a:t>28</a:t>
            </a:fld>
            <a:endParaRPr lang="en-US" dirty="0"/>
          </a:p>
        </p:txBody>
      </p:sp>
      <p:sp>
        <p:nvSpPr>
          <p:cNvPr id="4" name="Content Placeholder 3">
            <a:extLst>
              <a:ext uri="{FF2B5EF4-FFF2-40B4-BE49-F238E27FC236}">
                <a16:creationId xmlns:a16="http://schemas.microsoft.com/office/drawing/2014/main" id="{F6B0D153-2EA5-4E84-ABE5-8D6B8BCF84C7}"/>
              </a:ext>
            </a:extLst>
          </p:cNvPr>
          <p:cNvSpPr>
            <a:spLocks noGrp="1"/>
          </p:cNvSpPr>
          <p:nvPr>
            <p:ph sz="quarter" idx="11"/>
          </p:nvPr>
        </p:nvSpPr>
        <p:spPr/>
        <p:txBody>
          <a:bodyPr>
            <a:normAutofit/>
          </a:bodyPr>
          <a:lstStyle/>
          <a:p>
            <a:r>
              <a:rPr lang="en-US" dirty="0"/>
              <a:t>New View for Attachments </a:t>
            </a:r>
          </a:p>
        </p:txBody>
      </p:sp>
      <p:pic>
        <p:nvPicPr>
          <p:cNvPr id="7" name="Picture 6">
            <a:extLst>
              <a:ext uri="{FF2B5EF4-FFF2-40B4-BE49-F238E27FC236}">
                <a16:creationId xmlns:a16="http://schemas.microsoft.com/office/drawing/2014/main" id="{5867EFF0-54C6-A0DF-23EF-7FE1959059A6}"/>
              </a:ext>
            </a:extLst>
          </p:cNvPr>
          <p:cNvPicPr>
            <a:picLocks noChangeAspect="1"/>
          </p:cNvPicPr>
          <p:nvPr/>
        </p:nvPicPr>
        <p:blipFill>
          <a:blip r:embed="rId2"/>
          <a:stretch>
            <a:fillRect/>
          </a:stretch>
        </p:blipFill>
        <p:spPr>
          <a:xfrm>
            <a:off x="3567665" y="1853296"/>
            <a:ext cx="6272694" cy="4827811"/>
          </a:xfrm>
          <a:prstGeom prst="rect">
            <a:avLst/>
          </a:prstGeom>
          <a:ln>
            <a:solidFill>
              <a:schemeClr val="tx1"/>
            </a:solidFill>
          </a:ln>
        </p:spPr>
      </p:pic>
    </p:spTree>
    <p:extLst>
      <p:ext uri="{BB962C8B-B14F-4D97-AF65-F5344CB8AC3E}">
        <p14:creationId xmlns:p14="http://schemas.microsoft.com/office/powerpoint/2010/main" val="19665144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380F56B-C214-41D4-8581-35F0D6685262}"/>
              </a:ext>
            </a:extLst>
          </p:cNvPr>
          <p:cNvSpPr>
            <a:spLocks noGrp="1"/>
          </p:cNvSpPr>
          <p:nvPr>
            <p:ph type="sldNum" sz="quarter" idx="10"/>
          </p:nvPr>
        </p:nvSpPr>
        <p:spPr/>
        <p:txBody>
          <a:bodyPr/>
          <a:lstStyle/>
          <a:p>
            <a:fld id="{E01ABE7C-D557-4CAA-AC9E-0A55A9FE9F7F}" type="slidenum">
              <a:rPr lang="en-US" smtClean="0"/>
              <a:pPr/>
              <a:t>29</a:t>
            </a:fld>
            <a:endParaRPr lang="en-US" dirty="0"/>
          </a:p>
        </p:txBody>
      </p:sp>
      <p:sp>
        <p:nvSpPr>
          <p:cNvPr id="4" name="Content Placeholder 3">
            <a:extLst>
              <a:ext uri="{FF2B5EF4-FFF2-40B4-BE49-F238E27FC236}">
                <a16:creationId xmlns:a16="http://schemas.microsoft.com/office/drawing/2014/main" id="{F6B0D153-2EA5-4E84-ABE5-8D6B8BCF84C7}"/>
              </a:ext>
            </a:extLst>
          </p:cNvPr>
          <p:cNvSpPr>
            <a:spLocks noGrp="1"/>
          </p:cNvSpPr>
          <p:nvPr>
            <p:ph sz="quarter" idx="11"/>
          </p:nvPr>
        </p:nvSpPr>
        <p:spPr/>
        <p:txBody>
          <a:bodyPr>
            <a:normAutofit/>
          </a:bodyPr>
          <a:lstStyle/>
          <a:p>
            <a:r>
              <a:rPr lang="en-US" dirty="0"/>
              <a:t>Filter View by Attachment Type</a:t>
            </a:r>
          </a:p>
        </p:txBody>
      </p:sp>
      <p:pic>
        <p:nvPicPr>
          <p:cNvPr id="6" name="Picture 5">
            <a:extLst>
              <a:ext uri="{FF2B5EF4-FFF2-40B4-BE49-F238E27FC236}">
                <a16:creationId xmlns:a16="http://schemas.microsoft.com/office/drawing/2014/main" id="{FA364EF3-9F0C-A14D-2C14-4AE572BC59C8}"/>
              </a:ext>
            </a:extLst>
          </p:cNvPr>
          <p:cNvPicPr>
            <a:picLocks noChangeAspect="1"/>
          </p:cNvPicPr>
          <p:nvPr/>
        </p:nvPicPr>
        <p:blipFill>
          <a:blip r:embed="rId2"/>
          <a:stretch>
            <a:fillRect/>
          </a:stretch>
        </p:blipFill>
        <p:spPr>
          <a:xfrm>
            <a:off x="3198812" y="1371600"/>
            <a:ext cx="6878010" cy="5258534"/>
          </a:xfrm>
          <a:prstGeom prst="rect">
            <a:avLst/>
          </a:prstGeom>
        </p:spPr>
      </p:pic>
      <p:cxnSp>
        <p:nvCxnSpPr>
          <p:cNvPr id="8" name="Straight Arrow Connector 7">
            <a:extLst>
              <a:ext uri="{FF2B5EF4-FFF2-40B4-BE49-F238E27FC236}">
                <a16:creationId xmlns:a16="http://schemas.microsoft.com/office/drawing/2014/main" id="{C8A761B6-DBD6-699F-0CA8-E11F3EA856F0}"/>
              </a:ext>
            </a:extLst>
          </p:cNvPr>
          <p:cNvCxnSpPr>
            <a:cxnSpLocks/>
          </p:cNvCxnSpPr>
          <p:nvPr/>
        </p:nvCxnSpPr>
        <p:spPr bwMode="auto">
          <a:xfrm>
            <a:off x="4152418" y="5004138"/>
            <a:ext cx="494194" cy="710863"/>
          </a:xfrm>
          <a:prstGeom prst="straightConnector1">
            <a:avLst/>
          </a:prstGeom>
          <a:ln w="38100">
            <a:solidFill>
              <a:schemeClr val="accent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46F4AFF-6F2A-1920-AE7B-A3B0C5556844}"/>
              </a:ext>
            </a:extLst>
          </p:cNvPr>
          <p:cNvSpPr txBox="1"/>
          <p:nvPr/>
        </p:nvSpPr>
        <p:spPr>
          <a:xfrm>
            <a:off x="1674812" y="4470738"/>
            <a:ext cx="2477606" cy="1015663"/>
          </a:xfrm>
          <a:prstGeom prst="rect">
            <a:avLst/>
          </a:prstGeom>
          <a:solidFill>
            <a:schemeClr val="accent2">
              <a:lumMod val="20000"/>
              <a:lumOff val="80000"/>
            </a:schemeClr>
          </a:solidFill>
          <a:ln>
            <a:solidFill>
              <a:schemeClr val="accent2">
                <a:shade val="95000"/>
                <a:satMod val="105000"/>
              </a:schemeClr>
            </a:solidFill>
          </a:ln>
        </p:spPr>
        <p:txBody>
          <a:bodyPr wrap="square" rtlCol="0">
            <a:spAutoFit/>
          </a:bodyPr>
          <a:lstStyle/>
          <a:p>
            <a:pPr algn="ctr"/>
            <a:r>
              <a:rPr lang="en-US" sz="2000" b="1" dirty="0">
                <a:latin typeface="+mn-lt"/>
              </a:rPr>
              <a:t>Click “Refine List” and enter the Attachment Type</a:t>
            </a:r>
            <a:endParaRPr lang="en-US" sz="2000" b="1" dirty="0">
              <a:solidFill>
                <a:srgbClr val="000000"/>
              </a:solidFill>
              <a:latin typeface="+mn-lt"/>
            </a:endParaRPr>
          </a:p>
        </p:txBody>
      </p:sp>
    </p:spTree>
    <p:extLst>
      <p:ext uri="{BB962C8B-B14F-4D97-AF65-F5344CB8AC3E}">
        <p14:creationId xmlns:p14="http://schemas.microsoft.com/office/powerpoint/2010/main" val="2252074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E24F3-28FF-D637-F1F1-3FE27E7D7B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1CF5BD-74C5-7471-2A16-75BC637A7C0C}"/>
              </a:ext>
            </a:extLst>
          </p:cNvPr>
          <p:cNvSpPr>
            <a:spLocks noGrp="1"/>
          </p:cNvSpPr>
          <p:nvPr>
            <p:ph type="ctrTitle" sz="quarter"/>
          </p:nvPr>
        </p:nvSpPr>
        <p:spPr>
          <a:xfrm>
            <a:off x="2970212" y="1238865"/>
            <a:ext cx="8456612" cy="3665784"/>
          </a:xfrm>
        </p:spPr>
        <p:txBody>
          <a:bodyPr lIns="91440" tIns="45720" rIns="91440" bIns="45720" anchor="ctr" anchorCtr="1">
            <a:normAutofit/>
          </a:bodyPr>
          <a:lstStyle/>
          <a:p>
            <a:r>
              <a:rPr lang="en-US" dirty="0"/>
              <a:t>Application Administration / Setting up New Users</a:t>
            </a:r>
            <a:endParaRPr lang="en-US" dirty="0">
              <a:latin typeface="Aptos" panose="020B0004020202020204" pitchFamily="34" charset="0"/>
            </a:endParaRPr>
          </a:p>
        </p:txBody>
      </p:sp>
    </p:spTree>
    <p:extLst>
      <p:ext uri="{BB962C8B-B14F-4D97-AF65-F5344CB8AC3E}">
        <p14:creationId xmlns:p14="http://schemas.microsoft.com/office/powerpoint/2010/main" val="22253852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380F56B-C214-41D4-8581-35F0D6685262}"/>
              </a:ext>
            </a:extLst>
          </p:cNvPr>
          <p:cNvSpPr>
            <a:spLocks noGrp="1"/>
          </p:cNvSpPr>
          <p:nvPr>
            <p:ph type="sldNum" sz="quarter" idx="10"/>
          </p:nvPr>
        </p:nvSpPr>
        <p:spPr/>
        <p:txBody>
          <a:bodyPr/>
          <a:lstStyle/>
          <a:p>
            <a:fld id="{E01ABE7C-D557-4CAA-AC9E-0A55A9FE9F7F}" type="slidenum">
              <a:rPr lang="en-US" smtClean="0"/>
              <a:pPr/>
              <a:t>30</a:t>
            </a:fld>
            <a:endParaRPr lang="en-US" dirty="0"/>
          </a:p>
        </p:txBody>
      </p:sp>
      <p:sp>
        <p:nvSpPr>
          <p:cNvPr id="4" name="Content Placeholder 3">
            <a:extLst>
              <a:ext uri="{FF2B5EF4-FFF2-40B4-BE49-F238E27FC236}">
                <a16:creationId xmlns:a16="http://schemas.microsoft.com/office/drawing/2014/main" id="{F6B0D153-2EA5-4E84-ABE5-8D6B8BCF84C7}"/>
              </a:ext>
            </a:extLst>
          </p:cNvPr>
          <p:cNvSpPr>
            <a:spLocks noGrp="1"/>
          </p:cNvSpPr>
          <p:nvPr>
            <p:ph sz="quarter" idx="11"/>
          </p:nvPr>
        </p:nvSpPr>
        <p:spPr/>
        <p:txBody>
          <a:bodyPr>
            <a:normAutofit/>
          </a:bodyPr>
          <a:lstStyle/>
          <a:p>
            <a:r>
              <a:rPr lang="en-US" dirty="0"/>
              <a:t>Filter View by Attachment Type</a:t>
            </a:r>
          </a:p>
        </p:txBody>
      </p:sp>
      <p:pic>
        <p:nvPicPr>
          <p:cNvPr id="10" name="Picture 9">
            <a:extLst>
              <a:ext uri="{FF2B5EF4-FFF2-40B4-BE49-F238E27FC236}">
                <a16:creationId xmlns:a16="http://schemas.microsoft.com/office/drawing/2014/main" id="{DA8C3CEF-AE79-6DBD-FF5C-C789BBB31346}"/>
              </a:ext>
            </a:extLst>
          </p:cNvPr>
          <p:cNvPicPr>
            <a:picLocks noChangeAspect="1"/>
          </p:cNvPicPr>
          <p:nvPr/>
        </p:nvPicPr>
        <p:blipFill>
          <a:blip r:embed="rId2"/>
          <a:stretch>
            <a:fillRect/>
          </a:stretch>
        </p:blipFill>
        <p:spPr>
          <a:xfrm>
            <a:off x="3255481" y="1295033"/>
            <a:ext cx="6897063" cy="5258534"/>
          </a:xfrm>
          <a:prstGeom prst="rect">
            <a:avLst/>
          </a:prstGeom>
          <a:ln>
            <a:solidFill>
              <a:schemeClr val="tx1"/>
            </a:solidFill>
          </a:ln>
        </p:spPr>
      </p:pic>
    </p:spTree>
    <p:extLst>
      <p:ext uri="{BB962C8B-B14F-4D97-AF65-F5344CB8AC3E}">
        <p14:creationId xmlns:p14="http://schemas.microsoft.com/office/powerpoint/2010/main" val="5152010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7C502C-E4E0-4363-A174-D9CBBB7F875E}"/>
              </a:ext>
            </a:extLst>
          </p:cNvPr>
          <p:cNvSpPr>
            <a:spLocks noGrp="1"/>
          </p:cNvSpPr>
          <p:nvPr>
            <p:ph idx="1"/>
          </p:nvPr>
        </p:nvSpPr>
        <p:spPr/>
        <p:txBody>
          <a:bodyPr/>
          <a:lstStyle/>
          <a:p>
            <a:r>
              <a:rPr lang="en-US" sz="2800" dirty="0"/>
              <a:t>Currently all documents attached from Keystone Client default to “internal only” – by design.  </a:t>
            </a:r>
          </a:p>
          <a:p>
            <a:r>
              <a:rPr lang="en-US" sz="2800" dirty="0"/>
              <a:t>We’ve added standard attachment types, as well as additional functionality to drive the default security</a:t>
            </a:r>
          </a:p>
          <a:p>
            <a:r>
              <a:rPr lang="en-US" sz="2800" dirty="0"/>
              <a:t>Attachment type is now required for all new attachments</a:t>
            </a:r>
          </a:p>
        </p:txBody>
      </p:sp>
      <p:sp>
        <p:nvSpPr>
          <p:cNvPr id="3" name="Slide Number Placeholder 2">
            <a:extLst>
              <a:ext uri="{FF2B5EF4-FFF2-40B4-BE49-F238E27FC236}">
                <a16:creationId xmlns:a16="http://schemas.microsoft.com/office/drawing/2014/main" id="{F380F56B-C214-41D4-8581-35F0D6685262}"/>
              </a:ext>
            </a:extLst>
          </p:cNvPr>
          <p:cNvSpPr>
            <a:spLocks noGrp="1"/>
          </p:cNvSpPr>
          <p:nvPr>
            <p:ph type="sldNum" sz="quarter" idx="10"/>
          </p:nvPr>
        </p:nvSpPr>
        <p:spPr/>
        <p:txBody>
          <a:bodyPr/>
          <a:lstStyle/>
          <a:p>
            <a:fld id="{E01ABE7C-D557-4CAA-AC9E-0A55A9FE9F7F}" type="slidenum">
              <a:rPr lang="en-US" smtClean="0"/>
              <a:pPr/>
              <a:t>31</a:t>
            </a:fld>
            <a:endParaRPr lang="en-US" dirty="0"/>
          </a:p>
        </p:txBody>
      </p:sp>
      <p:sp>
        <p:nvSpPr>
          <p:cNvPr id="4" name="Content Placeholder 3">
            <a:extLst>
              <a:ext uri="{FF2B5EF4-FFF2-40B4-BE49-F238E27FC236}">
                <a16:creationId xmlns:a16="http://schemas.microsoft.com/office/drawing/2014/main" id="{F6B0D153-2EA5-4E84-ABE5-8D6B8BCF84C7}"/>
              </a:ext>
            </a:extLst>
          </p:cNvPr>
          <p:cNvSpPr>
            <a:spLocks noGrp="1"/>
          </p:cNvSpPr>
          <p:nvPr>
            <p:ph sz="quarter" idx="11"/>
          </p:nvPr>
        </p:nvSpPr>
        <p:spPr/>
        <p:txBody>
          <a:bodyPr>
            <a:normAutofit/>
          </a:bodyPr>
          <a:lstStyle/>
          <a:p>
            <a:r>
              <a:rPr lang="en-US" dirty="0"/>
              <a:t>Attachment Security</a:t>
            </a:r>
          </a:p>
        </p:txBody>
      </p:sp>
    </p:spTree>
    <p:extLst>
      <p:ext uri="{BB962C8B-B14F-4D97-AF65-F5344CB8AC3E}">
        <p14:creationId xmlns:p14="http://schemas.microsoft.com/office/powerpoint/2010/main" val="5156090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7C502C-E4E0-4363-A174-D9CBBB7F875E}"/>
              </a:ext>
            </a:extLst>
          </p:cNvPr>
          <p:cNvSpPr>
            <a:spLocks noGrp="1"/>
          </p:cNvSpPr>
          <p:nvPr>
            <p:ph idx="1"/>
          </p:nvPr>
        </p:nvSpPr>
        <p:spPr>
          <a:xfrm>
            <a:off x="2817812" y="1371600"/>
            <a:ext cx="7772400" cy="3352800"/>
          </a:xfrm>
        </p:spPr>
        <p:txBody>
          <a:bodyPr/>
          <a:lstStyle/>
          <a:p>
            <a:r>
              <a:rPr lang="en-US" sz="2800" dirty="0"/>
              <a:t>When you attach a new document inside Keystone Client, you are required to select the Attachment Type first.</a:t>
            </a:r>
          </a:p>
          <a:p>
            <a:r>
              <a:rPr lang="en-US" sz="2800" dirty="0"/>
              <a:t>The Attachment Type list is filtered down based on where you are attaching the file.</a:t>
            </a:r>
          </a:p>
          <a:p>
            <a:r>
              <a:rPr lang="en-US" sz="2800" dirty="0"/>
              <a:t>This drives security – as defined on KC0213 – and the user will not be able to change that:</a:t>
            </a:r>
          </a:p>
          <a:p>
            <a:endParaRPr lang="en-US" sz="2800" dirty="0"/>
          </a:p>
        </p:txBody>
      </p:sp>
      <p:sp>
        <p:nvSpPr>
          <p:cNvPr id="3" name="Slide Number Placeholder 2">
            <a:extLst>
              <a:ext uri="{FF2B5EF4-FFF2-40B4-BE49-F238E27FC236}">
                <a16:creationId xmlns:a16="http://schemas.microsoft.com/office/drawing/2014/main" id="{F380F56B-C214-41D4-8581-35F0D6685262}"/>
              </a:ext>
            </a:extLst>
          </p:cNvPr>
          <p:cNvSpPr>
            <a:spLocks noGrp="1"/>
          </p:cNvSpPr>
          <p:nvPr>
            <p:ph type="sldNum" sz="quarter" idx="10"/>
          </p:nvPr>
        </p:nvSpPr>
        <p:spPr/>
        <p:txBody>
          <a:bodyPr/>
          <a:lstStyle/>
          <a:p>
            <a:fld id="{E01ABE7C-D557-4CAA-AC9E-0A55A9FE9F7F}" type="slidenum">
              <a:rPr lang="en-US" smtClean="0"/>
              <a:pPr/>
              <a:t>32</a:t>
            </a:fld>
            <a:endParaRPr lang="en-US" dirty="0"/>
          </a:p>
        </p:txBody>
      </p:sp>
      <p:sp>
        <p:nvSpPr>
          <p:cNvPr id="4" name="Content Placeholder 3">
            <a:extLst>
              <a:ext uri="{FF2B5EF4-FFF2-40B4-BE49-F238E27FC236}">
                <a16:creationId xmlns:a16="http://schemas.microsoft.com/office/drawing/2014/main" id="{F6B0D153-2EA5-4E84-ABE5-8D6B8BCF84C7}"/>
              </a:ext>
            </a:extLst>
          </p:cNvPr>
          <p:cNvSpPr>
            <a:spLocks noGrp="1"/>
          </p:cNvSpPr>
          <p:nvPr>
            <p:ph sz="quarter" idx="11"/>
          </p:nvPr>
        </p:nvSpPr>
        <p:spPr/>
        <p:txBody>
          <a:bodyPr>
            <a:normAutofit/>
          </a:bodyPr>
          <a:lstStyle/>
          <a:p>
            <a:r>
              <a:rPr lang="en-US" dirty="0"/>
              <a:t>Attachment Security (cont’d)</a:t>
            </a:r>
          </a:p>
        </p:txBody>
      </p:sp>
      <p:pic>
        <p:nvPicPr>
          <p:cNvPr id="6" name="Picture 5">
            <a:extLst>
              <a:ext uri="{FF2B5EF4-FFF2-40B4-BE49-F238E27FC236}">
                <a16:creationId xmlns:a16="http://schemas.microsoft.com/office/drawing/2014/main" id="{572A9093-A06E-B7D7-3A73-0A5B9AC647C4}"/>
              </a:ext>
            </a:extLst>
          </p:cNvPr>
          <p:cNvPicPr>
            <a:picLocks noChangeAspect="1"/>
          </p:cNvPicPr>
          <p:nvPr/>
        </p:nvPicPr>
        <p:blipFill>
          <a:blip r:embed="rId2"/>
          <a:stretch>
            <a:fillRect/>
          </a:stretch>
        </p:blipFill>
        <p:spPr>
          <a:xfrm>
            <a:off x="4799013" y="4807527"/>
            <a:ext cx="3316389" cy="1700280"/>
          </a:xfrm>
          <a:prstGeom prst="rect">
            <a:avLst/>
          </a:prstGeom>
        </p:spPr>
      </p:pic>
    </p:spTree>
    <p:extLst>
      <p:ext uri="{BB962C8B-B14F-4D97-AF65-F5344CB8AC3E}">
        <p14:creationId xmlns:p14="http://schemas.microsoft.com/office/powerpoint/2010/main" val="8434602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D8D613-1EA6-4BD5-8BB1-9A46C44C1CFD}"/>
              </a:ext>
            </a:extLst>
          </p:cNvPr>
          <p:cNvPicPr>
            <a:picLocks noChangeAspect="1"/>
          </p:cNvPicPr>
          <p:nvPr/>
        </p:nvPicPr>
        <p:blipFill>
          <a:blip r:embed="rId2"/>
          <a:stretch>
            <a:fillRect/>
          </a:stretch>
        </p:blipFill>
        <p:spPr>
          <a:xfrm>
            <a:off x="3223111" y="1066801"/>
            <a:ext cx="6906589" cy="5296639"/>
          </a:xfrm>
          <a:prstGeom prst="rect">
            <a:avLst/>
          </a:prstGeom>
        </p:spPr>
      </p:pic>
      <p:sp>
        <p:nvSpPr>
          <p:cNvPr id="4" name="Slide Number Placeholder 3"/>
          <p:cNvSpPr>
            <a:spLocks noGrp="1"/>
          </p:cNvSpPr>
          <p:nvPr>
            <p:ph type="sldNum" sz="quarter" idx="10"/>
          </p:nvPr>
        </p:nvSpPr>
        <p:spPr/>
        <p:txBody>
          <a:bodyPr/>
          <a:lstStyle/>
          <a:p>
            <a:fld id="{E01ABE7C-D557-4CAA-AC9E-0A55A9FE9F7F}" type="slidenum">
              <a:rPr lang="en-US" smtClean="0"/>
              <a:pPr/>
              <a:t>33</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lstStyle/>
          <a:p>
            <a:r>
              <a:rPr lang="en-US" sz="3600" dirty="0"/>
              <a:t>Import Files to Attachment Folder (KC0080)</a:t>
            </a:r>
          </a:p>
        </p:txBody>
      </p:sp>
      <p:pic>
        <p:nvPicPr>
          <p:cNvPr id="8" name="Picture 7">
            <a:extLst>
              <a:ext uri="{FF2B5EF4-FFF2-40B4-BE49-F238E27FC236}">
                <a16:creationId xmlns:a16="http://schemas.microsoft.com/office/drawing/2014/main" id="{CD32A88C-60E2-4F52-9E84-C7FC0A2F1B99}"/>
              </a:ext>
            </a:extLst>
          </p:cNvPr>
          <p:cNvPicPr>
            <a:picLocks noChangeAspect="1"/>
          </p:cNvPicPr>
          <p:nvPr/>
        </p:nvPicPr>
        <p:blipFill>
          <a:blip r:embed="rId3"/>
          <a:stretch>
            <a:fillRect/>
          </a:stretch>
        </p:blipFill>
        <p:spPr>
          <a:xfrm>
            <a:off x="5710364" y="3794760"/>
            <a:ext cx="4210638" cy="752580"/>
          </a:xfrm>
          <a:prstGeom prst="rect">
            <a:avLst/>
          </a:prstGeom>
        </p:spPr>
      </p:pic>
      <p:cxnSp>
        <p:nvCxnSpPr>
          <p:cNvPr id="9" name="Straight Arrow Connector 8">
            <a:extLst>
              <a:ext uri="{FF2B5EF4-FFF2-40B4-BE49-F238E27FC236}">
                <a16:creationId xmlns:a16="http://schemas.microsoft.com/office/drawing/2014/main" id="{B61BF1D1-F937-45C1-B361-0C256579CFA9}"/>
              </a:ext>
            </a:extLst>
          </p:cNvPr>
          <p:cNvCxnSpPr>
            <a:cxnSpLocks/>
            <a:stCxn id="10" idx="2"/>
          </p:cNvCxnSpPr>
          <p:nvPr/>
        </p:nvCxnSpPr>
        <p:spPr bwMode="auto">
          <a:xfrm>
            <a:off x="8382620" y="2311063"/>
            <a:ext cx="912193" cy="228600"/>
          </a:xfrm>
          <a:prstGeom prst="straightConnector1">
            <a:avLst/>
          </a:prstGeom>
          <a:ln w="38100">
            <a:solidFill>
              <a:schemeClr val="accent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75A781B-331A-4846-804E-5ED021E9124E}"/>
              </a:ext>
            </a:extLst>
          </p:cNvPr>
          <p:cNvSpPr txBox="1"/>
          <p:nvPr/>
        </p:nvSpPr>
        <p:spPr>
          <a:xfrm>
            <a:off x="6439519" y="1295401"/>
            <a:ext cx="3886200" cy="1015663"/>
          </a:xfrm>
          <a:prstGeom prst="rect">
            <a:avLst/>
          </a:prstGeom>
          <a:solidFill>
            <a:schemeClr val="accent2">
              <a:lumMod val="20000"/>
              <a:lumOff val="80000"/>
            </a:schemeClr>
          </a:solidFill>
          <a:ln>
            <a:solidFill>
              <a:schemeClr val="accent2">
                <a:shade val="95000"/>
                <a:satMod val="105000"/>
              </a:schemeClr>
            </a:solidFill>
          </a:ln>
        </p:spPr>
        <p:txBody>
          <a:bodyPr wrap="square" rtlCol="0">
            <a:spAutoFit/>
          </a:bodyPr>
          <a:lstStyle/>
          <a:p>
            <a:pPr algn="ctr"/>
            <a:r>
              <a:rPr lang="en-US" sz="2000" b="1" dirty="0">
                <a:latin typeface="+mn-lt"/>
              </a:rPr>
              <a:t>Can add a prefix to the filenames, to differentiate between sets of files to import</a:t>
            </a:r>
            <a:endParaRPr lang="en-US" sz="2000" b="1" dirty="0">
              <a:solidFill>
                <a:srgbClr val="000000"/>
              </a:solidFill>
              <a:latin typeface="+mn-lt"/>
            </a:endParaRPr>
          </a:p>
        </p:txBody>
      </p:sp>
      <p:cxnSp>
        <p:nvCxnSpPr>
          <p:cNvPr id="16" name="Straight Arrow Connector 15">
            <a:extLst>
              <a:ext uri="{FF2B5EF4-FFF2-40B4-BE49-F238E27FC236}">
                <a16:creationId xmlns:a16="http://schemas.microsoft.com/office/drawing/2014/main" id="{DB03BD74-0A2F-4181-879F-4767EA7872FB}"/>
              </a:ext>
            </a:extLst>
          </p:cNvPr>
          <p:cNvCxnSpPr>
            <a:cxnSpLocks/>
          </p:cNvCxnSpPr>
          <p:nvPr/>
        </p:nvCxnSpPr>
        <p:spPr bwMode="auto">
          <a:xfrm flipV="1">
            <a:off x="4168156" y="3616524"/>
            <a:ext cx="783256" cy="498276"/>
          </a:xfrm>
          <a:prstGeom prst="straightConnector1">
            <a:avLst/>
          </a:prstGeom>
          <a:ln w="38100">
            <a:solidFill>
              <a:schemeClr val="accent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8812FA7-D4CF-4F9C-BEF3-EE06F662A6AB}"/>
              </a:ext>
            </a:extLst>
          </p:cNvPr>
          <p:cNvSpPr txBox="1"/>
          <p:nvPr/>
        </p:nvSpPr>
        <p:spPr>
          <a:xfrm>
            <a:off x="1690550" y="3581401"/>
            <a:ext cx="2477606" cy="1323439"/>
          </a:xfrm>
          <a:prstGeom prst="rect">
            <a:avLst/>
          </a:prstGeom>
          <a:solidFill>
            <a:schemeClr val="accent2">
              <a:lumMod val="20000"/>
              <a:lumOff val="80000"/>
            </a:schemeClr>
          </a:solidFill>
          <a:ln>
            <a:solidFill>
              <a:schemeClr val="accent2">
                <a:shade val="95000"/>
                <a:satMod val="105000"/>
              </a:schemeClr>
            </a:solidFill>
          </a:ln>
        </p:spPr>
        <p:txBody>
          <a:bodyPr wrap="square" rtlCol="0">
            <a:spAutoFit/>
          </a:bodyPr>
          <a:lstStyle/>
          <a:p>
            <a:pPr algn="ctr"/>
            <a:r>
              <a:rPr lang="en-US" sz="2000" b="1" dirty="0">
                <a:latin typeface="+mn-lt"/>
              </a:rPr>
              <a:t>Can specify an Attachment Type and a default description</a:t>
            </a:r>
            <a:endParaRPr lang="en-US" sz="2000" b="1" dirty="0">
              <a:solidFill>
                <a:srgbClr val="000000"/>
              </a:solidFill>
              <a:latin typeface="+mn-lt"/>
            </a:endParaRPr>
          </a:p>
        </p:txBody>
      </p:sp>
      <p:cxnSp>
        <p:nvCxnSpPr>
          <p:cNvPr id="21" name="Straight Arrow Connector 20">
            <a:extLst>
              <a:ext uri="{FF2B5EF4-FFF2-40B4-BE49-F238E27FC236}">
                <a16:creationId xmlns:a16="http://schemas.microsoft.com/office/drawing/2014/main" id="{30733995-2FD6-4F1B-B2DE-7CF6849AEE61}"/>
              </a:ext>
            </a:extLst>
          </p:cNvPr>
          <p:cNvCxnSpPr>
            <a:cxnSpLocks/>
            <a:stCxn id="22" idx="0"/>
          </p:cNvCxnSpPr>
          <p:nvPr/>
        </p:nvCxnSpPr>
        <p:spPr bwMode="auto">
          <a:xfrm flipV="1">
            <a:off x="5385143" y="4597063"/>
            <a:ext cx="1054376" cy="940474"/>
          </a:xfrm>
          <a:prstGeom prst="straightConnector1">
            <a:avLst/>
          </a:prstGeom>
          <a:ln w="38100">
            <a:solidFill>
              <a:schemeClr val="accent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7C64676-573F-4420-B25D-2598AB570BDD}"/>
              </a:ext>
            </a:extLst>
          </p:cNvPr>
          <p:cNvSpPr txBox="1"/>
          <p:nvPr/>
        </p:nvSpPr>
        <p:spPr>
          <a:xfrm>
            <a:off x="4146340" y="5537538"/>
            <a:ext cx="2477606" cy="1323439"/>
          </a:xfrm>
          <a:prstGeom prst="rect">
            <a:avLst/>
          </a:prstGeom>
          <a:solidFill>
            <a:schemeClr val="accent2">
              <a:lumMod val="20000"/>
              <a:lumOff val="80000"/>
            </a:schemeClr>
          </a:solidFill>
          <a:ln>
            <a:solidFill>
              <a:schemeClr val="accent2">
                <a:shade val="95000"/>
                <a:satMod val="105000"/>
              </a:schemeClr>
            </a:solidFill>
          </a:ln>
        </p:spPr>
        <p:txBody>
          <a:bodyPr wrap="square" rtlCol="0">
            <a:spAutoFit/>
          </a:bodyPr>
          <a:lstStyle/>
          <a:p>
            <a:pPr algn="ctr"/>
            <a:r>
              <a:rPr lang="en-US" sz="2000" b="1" dirty="0">
                <a:latin typeface="+mn-lt"/>
              </a:rPr>
              <a:t>For employee images, can remove the existing image</a:t>
            </a:r>
            <a:endParaRPr lang="en-US" sz="2000" b="1" dirty="0">
              <a:solidFill>
                <a:srgbClr val="000000"/>
              </a:solidFill>
              <a:latin typeface="+mn-lt"/>
            </a:endParaRPr>
          </a:p>
        </p:txBody>
      </p:sp>
    </p:spTree>
    <p:extLst>
      <p:ext uri="{BB962C8B-B14F-4D97-AF65-F5344CB8AC3E}">
        <p14:creationId xmlns:p14="http://schemas.microsoft.com/office/powerpoint/2010/main" val="2067848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7C502C-E4E0-4363-A174-D9CBBB7F875E}"/>
              </a:ext>
            </a:extLst>
          </p:cNvPr>
          <p:cNvSpPr>
            <a:spLocks noGrp="1"/>
          </p:cNvSpPr>
          <p:nvPr>
            <p:ph idx="1"/>
          </p:nvPr>
        </p:nvSpPr>
        <p:spPr/>
        <p:txBody>
          <a:bodyPr/>
          <a:lstStyle/>
          <a:p>
            <a:r>
              <a:rPr lang="en-US" sz="2800" dirty="0"/>
              <a:t>Mass import utility of the following files:</a:t>
            </a:r>
          </a:p>
          <a:p>
            <a:pPr lvl="1"/>
            <a:r>
              <a:rPr lang="en-US" sz="2000" dirty="0"/>
              <a:t>FIS / Financials:</a:t>
            </a:r>
          </a:p>
          <a:p>
            <a:pPr lvl="2"/>
            <a:r>
              <a:rPr lang="en-US" sz="1600" dirty="0"/>
              <a:t>A/P Invoices</a:t>
            </a:r>
          </a:p>
          <a:p>
            <a:pPr lvl="2"/>
            <a:r>
              <a:rPr lang="en-US" sz="1600" dirty="0"/>
              <a:t>Budget Supplements </a:t>
            </a:r>
          </a:p>
          <a:p>
            <a:pPr lvl="2"/>
            <a:r>
              <a:rPr lang="en-US" sz="1600" dirty="0"/>
              <a:t>Check Images</a:t>
            </a:r>
          </a:p>
          <a:p>
            <a:pPr lvl="2"/>
            <a:r>
              <a:rPr lang="en-US" sz="1600" dirty="0"/>
              <a:t>Cash Receipts</a:t>
            </a:r>
          </a:p>
          <a:p>
            <a:pPr lvl="2"/>
            <a:r>
              <a:rPr lang="en-US" sz="1600" dirty="0"/>
              <a:t>Index File Check Images Upload</a:t>
            </a:r>
          </a:p>
          <a:p>
            <a:pPr lvl="2"/>
            <a:r>
              <a:rPr lang="en-US" sz="1600" dirty="0"/>
              <a:t>Purchase Orders</a:t>
            </a:r>
          </a:p>
          <a:p>
            <a:pPr lvl="2"/>
            <a:r>
              <a:rPr lang="en-US" sz="1600" dirty="0"/>
              <a:t>Vendor Documents</a:t>
            </a:r>
          </a:p>
          <a:p>
            <a:pPr lvl="2"/>
            <a:r>
              <a:rPr lang="en-US" sz="1600" dirty="0"/>
              <a:t>W-9 Information</a:t>
            </a:r>
          </a:p>
          <a:p>
            <a:pPr lvl="2"/>
            <a:r>
              <a:rPr lang="en-US" sz="1600" dirty="0"/>
              <a:t>Journal Entries</a:t>
            </a:r>
          </a:p>
          <a:p>
            <a:pPr lvl="1"/>
            <a:r>
              <a:rPr lang="en-US" sz="2000" dirty="0"/>
              <a:t>KEMS</a:t>
            </a:r>
          </a:p>
          <a:p>
            <a:pPr lvl="2"/>
            <a:r>
              <a:rPr lang="en-US" sz="1600" dirty="0"/>
              <a:t>Employee Pictures</a:t>
            </a:r>
          </a:p>
          <a:p>
            <a:pPr lvl="2"/>
            <a:r>
              <a:rPr lang="en-US" sz="1600" dirty="0"/>
              <a:t>KEMS Documents</a:t>
            </a:r>
          </a:p>
        </p:txBody>
      </p:sp>
      <p:sp>
        <p:nvSpPr>
          <p:cNvPr id="3" name="Slide Number Placeholder 2">
            <a:extLst>
              <a:ext uri="{FF2B5EF4-FFF2-40B4-BE49-F238E27FC236}">
                <a16:creationId xmlns:a16="http://schemas.microsoft.com/office/drawing/2014/main" id="{F380F56B-C214-41D4-8581-35F0D6685262}"/>
              </a:ext>
            </a:extLst>
          </p:cNvPr>
          <p:cNvSpPr>
            <a:spLocks noGrp="1"/>
          </p:cNvSpPr>
          <p:nvPr>
            <p:ph type="sldNum" sz="quarter" idx="10"/>
          </p:nvPr>
        </p:nvSpPr>
        <p:spPr/>
        <p:txBody>
          <a:bodyPr/>
          <a:lstStyle/>
          <a:p>
            <a:fld id="{E01ABE7C-D557-4CAA-AC9E-0A55A9FE9F7F}" type="slidenum">
              <a:rPr lang="en-US" smtClean="0"/>
              <a:pPr/>
              <a:t>34</a:t>
            </a:fld>
            <a:endParaRPr lang="en-US" dirty="0"/>
          </a:p>
        </p:txBody>
      </p:sp>
      <p:sp>
        <p:nvSpPr>
          <p:cNvPr id="4" name="Content Placeholder 3">
            <a:extLst>
              <a:ext uri="{FF2B5EF4-FFF2-40B4-BE49-F238E27FC236}">
                <a16:creationId xmlns:a16="http://schemas.microsoft.com/office/drawing/2014/main" id="{F6B0D153-2EA5-4E84-ABE5-8D6B8BCF84C7}"/>
              </a:ext>
            </a:extLst>
          </p:cNvPr>
          <p:cNvSpPr>
            <a:spLocks noGrp="1"/>
          </p:cNvSpPr>
          <p:nvPr>
            <p:ph sz="quarter" idx="11"/>
          </p:nvPr>
        </p:nvSpPr>
        <p:spPr/>
        <p:txBody>
          <a:bodyPr>
            <a:normAutofit fontScale="92500"/>
          </a:bodyPr>
          <a:lstStyle/>
          <a:p>
            <a:pPr algn="ctr"/>
            <a:r>
              <a:rPr lang="en-US" dirty="0"/>
              <a:t>Import Files to Attachment Folder (cont’d)</a:t>
            </a:r>
          </a:p>
        </p:txBody>
      </p:sp>
      <p:sp>
        <p:nvSpPr>
          <p:cNvPr id="5" name="Content Placeholder 1">
            <a:extLst>
              <a:ext uri="{FF2B5EF4-FFF2-40B4-BE49-F238E27FC236}">
                <a16:creationId xmlns:a16="http://schemas.microsoft.com/office/drawing/2014/main" id="{E08981F2-DF04-1C8E-37E2-4E29CD31E127}"/>
              </a:ext>
            </a:extLst>
          </p:cNvPr>
          <p:cNvSpPr txBox="1">
            <a:spLocks/>
          </p:cNvSpPr>
          <p:nvPr/>
        </p:nvSpPr>
        <p:spPr>
          <a:xfrm>
            <a:off x="6704012" y="1905000"/>
            <a:ext cx="3429000" cy="1981200"/>
          </a:xfrm>
          <a:prstGeom prst="rect">
            <a:avLst/>
          </a:prstGeom>
        </p:spPr>
        <p:txBody>
          <a:bodyPr/>
          <a:lstStyle>
            <a:lvl1pPr marL="342900" indent="-342900" algn="l" rtl="0" eaLnBrk="0" fontAlgn="base" hangingPunct="0">
              <a:spcBef>
                <a:spcPct val="20000"/>
              </a:spcBef>
              <a:spcAft>
                <a:spcPct val="0"/>
              </a:spcAft>
              <a:buClr>
                <a:schemeClr val="accent2"/>
              </a:buClr>
              <a:buFont typeface="Wingdings" panose="05000000000000000000" pitchFamily="2" charset="2"/>
              <a:buChar char="Ø"/>
              <a:defRPr kumimoji="1" sz="3600">
                <a:solidFill>
                  <a:schemeClr val="accent6">
                    <a:lumMod val="75000"/>
                  </a:schemeClr>
                </a:solidFill>
                <a:latin typeface="+mn-lt"/>
                <a:ea typeface="+mn-ea"/>
                <a:cs typeface="+mn-cs"/>
              </a:defRPr>
            </a:lvl1pPr>
            <a:lvl2pPr marL="742950" indent="-285750" algn="l" rtl="0" eaLnBrk="0" fontAlgn="base" hangingPunct="0">
              <a:spcBef>
                <a:spcPct val="20000"/>
              </a:spcBef>
              <a:spcAft>
                <a:spcPct val="0"/>
              </a:spcAft>
              <a:buClr>
                <a:schemeClr val="accent2"/>
              </a:buClr>
              <a:buFont typeface="Wingdings" panose="05000000000000000000" pitchFamily="2" charset="2"/>
              <a:buChar char="Ø"/>
              <a:defRPr kumimoji="1" sz="2800">
                <a:solidFill>
                  <a:schemeClr val="accent6">
                    <a:lumMod val="75000"/>
                  </a:schemeClr>
                </a:solidFill>
                <a:latin typeface="+mn-lt"/>
              </a:defRPr>
            </a:lvl2pPr>
            <a:lvl3pPr marL="1143000" indent="-228600" algn="l" rtl="0" eaLnBrk="0" fontAlgn="base" hangingPunct="0">
              <a:spcBef>
                <a:spcPct val="20000"/>
              </a:spcBef>
              <a:spcAft>
                <a:spcPct val="0"/>
              </a:spcAft>
              <a:buClr>
                <a:schemeClr val="accent2"/>
              </a:buClr>
              <a:buFont typeface="Wingdings" panose="05000000000000000000" pitchFamily="2" charset="2"/>
              <a:buChar char="Ø"/>
              <a:defRPr kumimoji="1" sz="2400">
                <a:solidFill>
                  <a:schemeClr val="accent6">
                    <a:lumMod val="75000"/>
                  </a:schemeClr>
                </a:solidFill>
                <a:latin typeface="+mn-lt"/>
              </a:defRPr>
            </a:lvl3pPr>
            <a:lvl4pPr marL="1600200" indent="-228600" algn="l" rtl="0" eaLnBrk="0" fontAlgn="base" hangingPunct="0">
              <a:spcBef>
                <a:spcPct val="20000"/>
              </a:spcBef>
              <a:spcAft>
                <a:spcPct val="0"/>
              </a:spcAft>
              <a:buClr>
                <a:schemeClr val="accent2"/>
              </a:buClr>
              <a:buFont typeface="Wingdings" panose="05000000000000000000" pitchFamily="2" charset="2"/>
              <a:buChar char="Ø"/>
              <a:defRPr kumimoji="1" sz="2000">
                <a:solidFill>
                  <a:schemeClr val="accent6">
                    <a:lumMod val="75000"/>
                  </a:schemeClr>
                </a:solidFill>
                <a:latin typeface="+mn-lt"/>
              </a:defRPr>
            </a:lvl4pPr>
            <a:lvl5pPr marL="2057400" indent="-228600" algn="l" rtl="0" eaLnBrk="0" fontAlgn="base" hangingPunct="0">
              <a:spcBef>
                <a:spcPct val="20000"/>
              </a:spcBef>
              <a:spcAft>
                <a:spcPct val="0"/>
              </a:spcAft>
              <a:buClr>
                <a:schemeClr val="accent2"/>
              </a:buClr>
              <a:buFont typeface="Wingdings" panose="05000000000000000000" pitchFamily="2" charset="2"/>
              <a:buChar char="Ø"/>
              <a:defRPr kumimoji="1">
                <a:solidFill>
                  <a:schemeClr val="accent6">
                    <a:lumMod val="75000"/>
                  </a:schemeClr>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pPr lvl="1"/>
            <a:r>
              <a:rPr lang="en-US" sz="2000" kern="0" dirty="0"/>
              <a:t>PAAS</a:t>
            </a:r>
          </a:p>
          <a:p>
            <a:pPr lvl="2"/>
            <a:r>
              <a:rPr lang="en-US" sz="1600" kern="0" dirty="0"/>
              <a:t>Building Photos</a:t>
            </a:r>
          </a:p>
          <a:p>
            <a:pPr lvl="2"/>
            <a:r>
              <a:rPr lang="en-US" sz="1600" kern="0" dirty="0"/>
              <a:t>Personal Property Bills</a:t>
            </a:r>
          </a:p>
          <a:p>
            <a:pPr lvl="2"/>
            <a:r>
              <a:rPr lang="en-US" sz="1600" kern="0" dirty="0"/>
              <a:t>Real Estate Bills</a:t>
            </a:r>
          </a:p>
          <a:p>
            <a:pPr lvl="2"/>
            <a:r>
              <a:rPr lang="en-US" sz="1600" kern="0" dirty="0"/>
              <a:t>Utility Bills</a:t>
            </a:r>
          </a:p>
        </p:txBody>
      </p:sp>
    </p:spTree>
    <p:extLst>
      <p:ext uri="{BB962C8B-B14F-4D97-AF65-F5344CB8AC3E}">
        <p14:creationId xmlns:p14="http://schemas.microsoft.com/office/powerpoint/2010/main" val="959646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7C502C-E4E0-4363-A174-D9CBBB7F875E}"/>
              </a:ext>
            </a:extLst>
          </p:cNvPr>
          <p:cNvSpPr>
            <a:spLocks noGrp="1"/>
          </p:cNvSpPr>
          <p:nvPr>
            <p:ph idx="1"/>
          </p:nvPr>
        </p:nvSpPr>
        <p:spPr/>
        <p:txBody>
          <a:bodyPr/>
          <a:lstStyle/>
          <a:p>
            <a:r>
              <a:rPr lang="en-US" sz="2800" dirty="0"/>
              <a:t>Mass export attachments from the following files:</a:t>
            </a:r>
          </a:p>
          <a:p>
            <a:pPr lvl="1"/>
            <a:r>
              <a:rPr lang="en-US" sz="2000" dirty="0"/>
              <a:t>Employee </a:t>
            </a:r>
          </a:p>
          <a:p>
            <a:pPr lvl="1"/>
            <a:r>
              <a:rPr lang="en-US" sz="2000" dirty="0"/>
              <a:t>Applicant</a:t>
            </a:r>
          </a:p>
          <a:p>
            <a:pPr lvl="1"/>
            <a:r>
              <a:rPr lang="en-US" sz="2000" dirty="0"/>
              <a:t>Vendor </a:t>
            </a:r>
          </a:p>
          <a:p>
            <a:pPr lvl="1"/>
            <a:r>
              <a:rPr lang="en-US" sz="2000" dirty="0"/>
              <a:t>Requisitions</a:t>
            </a:r>
          </a:p>
          <a:p>
            <a:pPr lvl="1"/>
            <a:r>
              <a:rPr lang="en-US" sz="2000" dirty="0"/>
              <a:t>Purchase Order</a:t>
            </a:r>
          </a:p>
          <a:p>
            <a:pPr lvl="1"/>
            <a:r>
              <a:rPr lang="en-US" sz="2000" dirty="0"/>
              <a:t>Invoice History</a:t>
            </a:r>
          </a:p>
          <a:p>
            <a:r>
              <a:rPr lang="en-US" sz="2800" dirty="0"/>
              <a:t>Located in the KEMS Utilities and FIS Utilities menus (program is KC0125)</a:t>
            </a:r>
          </a:p>
          <a:p>
            <a:r>
              <a:rPr lang="en-US" sz="2800" dirty="0"/>
              <a:t>Can filter on various criteria.  Files are saved in a folder specific to your username.</a:t>
            </a:r>
          </a:p>
        </p:txBody>
      </p:sp>
      <p:sp>
        <p:nvSpPr>
          <p:cNvPr id="3" name="Slide Number Placeholder 2">
            <a:extLst>
              <a:ext uri="{FF2B5EF4-FFF2-40B4-BE49-F238E27FC236}">
                <a16:creationId xmlns:a16="http://schemas.microsoft.com/office/drawing/2014/main" id="{F380F56B-C214-41D4-8581-35F0D6685262}"/>
              </a:ext>
            </a:extLst>
          </p:cNvPr>
          <p:cNvSpPr>
            <a:spLocks noGrp="1"/>
          </p:cNvSpPr>
          <p:nvPr>
            <p:ph type="sldNum" sz="quarter" idx="10"/>
          </p:nvPr>
        </p:nvSpPr>
        <p:spPr/>
        <p:txBody>
          <a:bodyPr/>
          <a:lstStyle/>
          <a:p>
            <a:fld id="{E01ABE7C-D557-4CAA-AC9E-0A55A9FE9F7F}" type="slidenum">
              <a:rPr lang="en-US" smtClean="0"/>
              <a:pPr/>
              <a:t>35</a:t>
            </a:fld>
            <a:endParaRPr lang="en-US" dirty="0"/>
          </a:p>
        </p:txBody>
      </p:sp>
      <p:sp>
        <p:nvSpPr>
          <p:cNvPr id="4" name="Content Placeholder 3">
            <a:extLst>
              <a:ext uri="{FF2B5EF4-FFF2-40B4-BE49-F238E27FC236}">
                <a16:creationId xmlns:a16="http://schemas.microsoft.com/office/drawing/2014/main" id="{F6B0D153-2EA5-4E84-ABE5-8D6B8BCF84C7}"/>
              </a:ext>
            </a:extLst>
          </p:cNvPr>
          <p:cNvSpPr>
            <a:spLocks noGrp="1"/>
          </p:cNvSpPr>
          <p:nvPr>
            <p:ph sz="quarter" idx="11"/>
          </p:nvPr>
        </p:nvSpPr>
        <p:spPr/>
        <p:txBody>
          <a:bodyPr>
            <a:normAutofit/>
          </a:bodyPr>
          <a:lstStyle/>
          <a:p>
            <a:pPr algn="ctr"/>
            <a:r>
              <a:rPr lang="en-US" dirty="0"/>
              <a:t>Attachment Export Utility (KC0125)</a:t>
            </a:r>
          </a:p>
        </p:txBody>
      </p:sp>
    </p:spTree>
    <p:extLst>
      <p:ext uri="{BB962C8B-B14F-4D97-AF65-F5344CB8AC3E}">
        <p14:creationId xmlns:p14="http://schemas.microsoft.com/office/powerpoint/2010/main" val="22713505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36</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lstStyle/>
          <a:p>
            <a:r>
              <a:rPr lang="en-US" sz="3600" dirty="0"/>
              <a:t>Attachment Export Utility (cont’d)</a:t>
            </a:r>
          </a:p>
        </p:txBody>
      </p:sp>
      <p:pic>
        <p:nvPicPr>
          <p:cNvPr id="3" name="Picture 2">
            <a:extLst>
              <a:ext uri="{FF2B5EF4-FFF2-40B4-BE49-F238E27FC236}">
                <a16:creationId xmlns:a16="http://schemas.microsoft.com/office/drawing/2014/main" id="{826DF36C-D47D-4B98-819D-BED8365969BB}"/>
              </a:ext>
            </a:extLst>
          </p:cNvPr>
          <p:cNvPicPr>
            <a:picLocks noChangeAspect="1"/>
          </p:cNvPicPr>
          <p:nvPr/>
        </p:nvPicPr>
        <p:blipFill>
          <a:blip r:embed="rId2" cstate="print"/>
          <a:stretch>
            <a:fillRect/>
          </a:stretch>
        </p:blipFill>
        <p:spPr>
          <a:xfrm>
            <a:off x="3322637" y="1079501"/>
            <a:ext cx="6915150" cy="5267325"/>
          </a:xfrm>
          <a:prstGeom prst="rect">
            <a:avLst/>
          </a:prstGeom>
        </p:spPr>
      </p:pic>
    </p:spTree>
    <p:extLst>
      <p:ext uri="{BB962C8B-B14F-4D97-AF65-F5344CB8AC3E}">
        <p14:creationId xmlns:p14="http://schemas.microsoft.com/office/powerpoint/2010/main" val="906045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F7803-3F96-2DE3-0541-B238F5C1DA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4981D5-E45E-8B8E-F581-D1E2B6AF19E6}"/>
              </a:ext>
            </a:extLst>
          </p:cNvPr>
          <p:cNvSpPr>
            <a:spLocks noGrp="1"/>
          </p:cNvSpPr>
          <p:nvPr>
            <p:ph type="ctrTitle" sz="quarter"/>
          </p:nvPr>
        </p:nvSpPr>
        <p:spPr>
          <a:xfrm>
            <a:off x="2970212" y="1258529"/>
            <a:ext cx="8456612" cy="3665784"/>
          </a:xfrm>
        </p:spPr>
        <p:txBody>
          <a:bodyPr lIns="91440" tIns="45720" rIns="91440" bIns="45720" anchor="ctr" anchorCtr="1">
            <a:normAutofit/>
          </a:bodyPr>
          <a:lstStyle/>
          <a:p>
            <a:r>
              <a:rPr lang="en-US" dirty="0"/>
              <a:t>More Application Administration / Security </a:t>
            </a:r>
            <a:endParaRPr lang="en-US" dirty="0">
              <a:latin typeface="Aptos" panose="020B0004020202020204" pitchFamily="34" charset="0"/>
            </a:endParaRPr>
          </a:p>
        </p:txBody>
      </p:sp>
    </p:spTree>
    <p:extLst>
      <p:ext uri="{BB962C8B-B14F-4D97-AF65-F5344CB8AC3E}">
        <p14:creationId xmlns:p14="http://schemas.microsoft.com/office/powerpoint/2010/main" val="29636278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a:spcBef>
                <a:spcPct val="20000"/>
              </a:spcBef>
              <a:buClr>
                <a:srgbClr val="AC0029"/>
              </a:buClr>
              <a:buChar char="•"/>
              <a:defRPr kumimoji="1" sz="3600">
                <a:solidFill>
                  <a:srgbClr val="1C1C1C"/>
                </a:solidFill>
                <a:latin typeface="Calibri" panose="020F0502020204030204" pitchFamily="34" charset="0"/>
              </a:defRPr>
            </a:lvl1pPr>
            <a:lvl2pPr marL="742950" indent="-285750">
              <a:spcBef>
                <a:spcPct val="20000"/>
              </a:spcBef>
              <a:buClr>
                <a:srgbClr val="AC0029"/>
              </a:buClr>
              <a:buChar char="•"/>
              <a:defRPr kumimoji="1" sz="2800">
                <a:solidFill>
                  <a:srgbClr val="1C1C1C"/>
                </a:solidFill>
                <a:latin typeface="Calibri" panose="020F0502020204030204" pitchFamily="34" charset="0"/>
              </a:defRPr>
            </a:lvl2pPr>
            <a:lvl3pPr marL="1143000" indent="-228600">
              <a:spcBef>
                <a:spcPct val="20000"/>
              </a:spcBef>
              <a:buClr>
                <a:srgbClr val="AC0029"/>
              </a:buClr>
              <a:buChar char="•"/>
              <a:defRPr kumimoji="1" sz="2400">
                <a:solidFill>
                  <a:srgbClr val="1C1C1C"/>
                </a:solidFill>
                <a:latin typeface="Calibri" panose="020F0502020204030204" pitchFamily="34" charset="0"/>
              </a:defRPr>
            </a:lvl3pPr>
            <a:lvl4pPr marL="1600200" indent="-228600">
              <a:spcBef>
                <a:spcPct val="20000"/>
              </a:spcBef>
              <a:buClr>
                <a:srgbClr val="AC0029"/>
              </a:buClr>
              <a:buChar char="•"/>
              <a:defRPr kumimoji="1" sz="2000">
                <a:solidFill>
                  <a:srgbClr val="1C1C1C"/>
                </a:solidFill>
                <a:latin typeface="Calibri" panose="020F0502020204030204" pitchFamily="34" charset="0"/>
              </a:defRPr>
            </a:lvl4pPr>
            <a:lvl5pPr marL="2057400" indent="-228600">
              <a:spcBef>
                <a:spcPct val="20000"/>
              </a:spcBef>
              <a:buClr>
                <a:srgbClr val="AC0029"/>
              </a:buClr>
              <a:buChar char="•"/>
              <a:defRPr kumimoji="1">
                <a:solidFill>
                  <a:srgbClr val="1C1C1C"/>
                </a:solidFill>
                <a:latin typeface="Calibri" panose="020F0502020204030204" pitchFamily="34" charset="0"/>
              </a:defRPr>
            </a:lvl5pPr>
            <a:lvl6pPr marL="25146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6pPr>
            <a:lvl7pPr marL="29718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7pPr>
            <a:lvl8pPr marL="34290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8pPr>
            <a:lvl9pPr marL="38862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9pPr>
          </a:lstStyle>
          <a:p>
            <a:pPr>
              <a:spcBef>
                <a:spcPct val="50000"/>
              </a:spcBef>
              <a:buClrTx/>
              <a:buFontTx/>
              <a:buNone/>
            </a:pPr>
            <a:fld id="{449ECB6B-B14C-4A19-9BBE-7B37EA64D972}" type="slidenum">
              <a:rPr kumimoji="0" lang="en-US" sz="1400"/>
              <a:pPr>
                <a:spcBef>
                  <a:spcPct val="50000"/>
                </a:spcBef>
                <a:buClrTx/>
                <a:buFontTx/>
                <a:buNone/>
              </a:pPr>
              <a:t>38</a:t>
            </a:fld>
            <a:endParaRPr kumimoji="0" lang="en-US" sz="1400" dirty="0"/>
          </a:p>
        </p:txBody>
      </p:sp>
      <p:sp>
        <p:nvSpPr>
          <p:cNvPr id="7172" name="Rectangle 3"/>
          <p:cNvSpPr>
            <a:spLocks noGrp="1" noChangeArrowheads="1"/>
          </p:cNvSpPr>
          <p:nvPr>
            <p:ph idx="4294967295"/>
          </p:nvPr>
        </p:nvSpPr>
        <p:spPr>
          <a:xfrm>
            <a:off x="1976284" y="1371600"/>
            <a:ext cx="9684774" cy="5181600"/>
          </a:xfrm>
          <a:prstGeom prst="rect">
            <a:avLst/>
          </a:prstGeom>
        </p:spPr>
        <p:txBody>
          <a:bodyPr/>
          <a:lstStyle/>
          <a:p>
            <a:r>
              <a:rPr lang="en-US" sz="2400" dirty="0"/>
              <a:t>Set up stand-alone, top-level menus with miscellaneous items, using </a:t>
            </a:r>
            <a:r>
              <a:rPr lang="en-US" sz="2400" b="1" dirty="0"/>
              <a:t>Define Menu Security (ZZ1613) </a:t>
            </a:r>
            <a:r>
              <a:rPr lang="en-US" sz="2400" dirty="0"/>
              <a:t>to control access:</a:t>
            </a:r>
          </a:p>
          <a:p>
            <a:endParaRPr lang="en-US" sz="2400" dirty="0"/>
          </a:p>
          <a:p>
            <a:endParaRPr lang="en-US" sz="2400" dirty="0"/>
          </a:p>
          <a:p>
            <a:endParaRPr lang="en-US" sz="2400" dirty="0"/>
          </a:p>
          <a:p>
            <a:endParaRPr lang="en-US" sz="2400" dirty="0"/>
          </a:p>
          <a:p>
            <a:pPr marL="0" indent="0">
              <a:buNone/>
            </a:pPr>
            <a:br>
              <a:rPr lang="en-US" sz="2400" dirty="0"/>
            </a:br>
            <a:endParaRPr lang="en-US" sz="700" dirty="0"/>
          </a:p>
          <a:p>
            <a:r>
              <a:rPr lang="en-US" sz="2400" dirty="0"/>
              <a:t>Set up one custom menu for ALL users, using </a:t>
            </a:r>
            <a:r>
              <a:rPr lang="en-US" sz="2400" b="1" dirty="0"/>
              <a:t>Define Program Security (ZZ0616) </a:t>
            </a:r>
            <a:r>
              <a:rPr lang="en-US" sz="2400" dirty="0"/>
              <a:t>security to control access to specific programs</a:t>
            </a:r>
          </a:p>
          <a:p>
            <a:r>
              <a:rPr lang="en-US" sz="2400" dirty="0"/>
              <a:t>Use the “G” option on these screens, so access is determined by </a:t>
            </a:r>
            <a:r>
              <a:rPr lang="en-US" sz="2400" b="1" dirty="0"/>
              <a:t>Security </a:t>
            </a:r>
            <a:r>
              <a:rPr lang="en-US" sz="2400" b="1" u="sng" dirty="0"/>
              <a:t>G</a:t>
            </a:r>
            <a:r>
              <a:rPr lang="en-US" sz="2400" b="1" dirty="0"/>
              <a:t>roup </a:t>
            </a:r>
            <a:r>
              <a:rPr lang="en-US" sz="2400" dirty="0"/>
              <a:t>(see example on next slide)</a:t>
            </a:r>
            <a:endParaRPr lang="en-US" sz="2400" b="1" dirty="0"/>
          </a:p>
        </p:txBody>
      </p:sp>
      <p:sp>
        <p:nvSpPr>
          <p:cNvPr id="7171" name="Rectangle 2"/>
          <p:cNvSpPr>
            <a:spLocks noGrp="1" noChangeArrowheads="1"/>
          </p:cNvSpPr>
          <p:nvPr>
            <p:ph type="title" idx="4294967295"/>
          </p:nvPr>
        </p:nvSpPr>
        <p:spPr>
          <a:xfrm>
            <a:off x="2894012" y="76200"/>
            <a:ext cx="7772400" cy="990600"/>
          </a:xfrm>
          <a:prstGeom prst="rect">
            <a:avLst/>
          </a:prstGeom>
        </p:spPr>
        <p:txBody>
          <a:bodyPr/>
          <a:lstStyle/>
          <a:p>
            <a:r>
              <a:rPr lang="en-US" sz="4000" dirty="0"/>
              <a:t>Menu Setup – Best Practices</a:t>
            </a:r>
          </a:p>
        </p:txBody>
      </p:sp>
      <p:grpSp>
        <p:nvGrpSpPr>
          <p:cNvPr id="4" name="Group 3">
            <a:extLst>
              <a:ext uri="{FF2B5EF4-FFF2-40B4-BE49-F238E27FC236}">
                <a16:creationId xmlns:a16="http://schemas.microsoft.com/office/drawing/2014/main" id="{E5D8FA47-ADD8-4C93-02B1-1F2BEB49A220}"/>
              </a:ext>
            </a:extLst>
          </p:cNvPr>
          <p:cNvGrpSpPr/>
          <p:nvPr/>
        </p:nvGrpSpPr>
        <p:grpSpPr>
          <a:xfrm>
            <a:off x="4464361" y="2209801"/>
            <a:ext cx="3260103" cy="2214669"/>
            <a:chOff x="5256362" y="2209800"/>
            <a:chExt cx="3260103" cy="2214669"/>
          </a:xfrm>
        </p:grpSpPr>
        <p:pic>
          <p:nvPicPr>
            <p:cNvPr id="2" name="Picture 1">
              <a:extLst>
                <a:ext uri="{FF2B5EF4-FFF2-40B4-BE49-F238E27FC236}">
                  <a16:creationId xmlns:a16="http://schemas.microsoft.com/office/drawing/2014/main" id="{FEA9200F-921A-4303-B333-02BE9EBB8049}"/>
                </a:ext>
              </a:extLst>
            </p:cNvPr>
            <p:cNvPicPr>
              <a:picLocks noChangeAspect="1"/>
            </p:cNvPicPr>
            <p:nvPr/>
          </p:nvPicPr>
          <p:blipFill>
            <a:blip r:embed="rId3"/>
            <a:stretch>
              <a:fillRect/>
            </a:stretch>
          </p:blipFill>
          <p:spPr>
            <a:xfrm>
              <a:off x="5256362" y="2209800"/>
              <a:ext cx="3260103" cy="2214669"/>
            </a:xfrm>
            <a:prstGeom prst="rect">
              <a:avLst/>
            </a:prstGeom>
          </p:spPr>
        </p:pic>
        <p:sp>
          <p:nvSpPr>
            <p:cNvPr id="3" name="Rectangle 2">
              <a:extLst>
                <a:ext uri="{FF2B5EF4-FFF2-40B4-BE49-F238E27FC236}">
                  <a16:creationId xmlns:a16="http://schemas.microsoft.com/office/drawing/2014/main" id="{4A4114B4-85FF-4763-95CE-D7BED6E61C9F}"/>
                </a:ext>
              </a:extLst>
            </p:cNvPr>
            <p:cNvSpPr/>
            <p:nvPr/>
          </p:nvSpPr>
          <p:spPr bwMode="auto">
            <a:xfrm>
              <a:off x="5256362" y="3394494"/>
              <a:ext cx="2895600" cy="914400"/>
            </a:xfrm>
            <a:prstGeom prst="rect">
              <a:avLst/>
            </a:prstGeom>
            <a:solidFill>
              <a:srgbClr val="FFFF00">
                <a:alpha val="5098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42789651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a:spcBef>
                <a:spcPct val="20000"/>
              </a:spcBef>
              <a:buClr>
                <a:srgbClr val="AC0029"/>
              </a:buClr>
              <a:buChar char="•"/>
              <a:defRPr kumimoji="1" sz="3600">
                <a:solidFill>
                  <a:srgbClr val="1C1C1C"/>
                </a:solidFill>
                <a:latin typeface="Calibri" panose="020F0502020204030204" pitchFamily="34" charset="0"/>
              </a:defRPr>
            </a:lvl1pPr>
            <a:lvl2pPr marL="742950" indent="-285750">
              <a:spcBef>
                <a:spcPct val="20000"/>
              </a:spcBef>
              <a:buClr>
                <a:srgbClr val="AC0029"/>
              </a:buClr>
              <a:buChar char="•"/>
              <a:defRPr kumimoji="1" sz="2800">
                <a:solidFill>
                  <a:srgbClr val="1C1C1C"/>
                </a:solidFill>
                <a:latin typeface="Calibri" panose="020F0502020204030204" pitchFamily="34" charset="0"/>
              </a:defRPr>
            </a:lvl2pPr>
            <a:lvl3pPr marL="1143000" indent="-228600">
              <a:spcBef>
                <a:spcPct val="20000"/>
              </a:spcBef>
              <a:buClr>
                <a:srgbClr val="AC0029"/>
              </a:buClr>
              <a:buChar char="•"/>
              <a:defRPr kumimoji="1" sz="2400">
                <a:solidFill>
                  <a:srgbClr val="1C1C1C"/>
                </a:solidFill>
                <a:latin typeface="Calibri" panose="020F0502020204030204" pitchFamily="34" charset="0"/>
              </a:defRPr>
            </a:lvl3pPr>
            <a:lvl4pPr marL="1600200" indent="-228600">
              <a:spcBef>
                <a:spcPct val="20000"/>
              </a:spcBef>
              <a:buClr>
                <a:srgbClr val="AC0029"/>
              </a:buClr>
              <a:buChar char="•"/>
              <a:defRPr kumimoji="1" sz="2000">
                <a:solidFill>
                  <a:srgbClr val="1C1C1C"/>
                </a:solidFill>
                <a:latin typeface="Calibri" panose="020F0502020204030204" pitchFamily="34" charset="0"/>
              </a:defRPr>
            </a:lvl4pPr>
            <a:lvl5pPr marL="2057400" indent="-228600">
              <a:spcBef>
                <a:spcPct val="20000"/>
              </a:spcBef>
              <a:buClr>
                <a:srgbClr val="AC0029"/>
              </a:buClr>
              <a:buChar char="•"/>
              <a:defRPr kumimoji="1">
                <a:solidFill>
                  <a:srgbClr val="1C1C1C"/>
                </a:solidFill>
                <a:latin typeface="Calibri" panose="020F0502020204030204" pitchFamily="34" charset="0"/>
              </a:defRPr>
            </a:lvl5pPr>
            <a:lvl6pPr marL="25146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6pPr>
            <a:lvl7pPr marL="29718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7pPr>
            <a:lvl8pPr marL="34290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8pPr>
            <a:lvl9pPr marL="38862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9pPr>
          </a:lstStyle>
          <a:p>
            <a:pPr>
              <a:spcBef>
                <a:spcPct val="50000"/>
              </a:spcBef>
              <a:buClrTx/>
              <a:buFontTx/>
              <a:buNone/>
            </a:pPr>
            <a:fld id="{449ECB6B-B14C-4A19-9BBE-7B37EA64D972}" type="slidenum">
              <a:rPr kumimoji="0" lang="en-US" sz="1400"/>
              <a:pPr>
                <a:spcBef>
                  <a:spcPct val="50000"/>
                </a:spcBef>
                <a:buClrTx/>
                <a:buFontTx/>
                <a:buNone/>
              </a:pPr>
              <a:t>39</a:t>
            </a:fld>
            <a:endParaRPr kumimoji="0" lang="en-US" sz="1400" dirty="0"/>
          </a:p>
        </p:txBody>
      </p:sp>
      <p:sp>
        <p:nvSpPr>
          <p:cNvPr id="7171" name="Rectangle 2"/>
          <p:cNvSpPr>
            <a:spLocks noGrp="1" noChangeArrowheads="1"/>
          </p:cNvSpPr>
          <p:nvPr>
            <p:ph type="title" idx="4294967295"/>
          </p:nvPr>
        </p:nvSpPr>
        <p:spPr>
          <a:xfrm>
            <a:off x="2894012" y="76200"/>
            <a:ext cx="7772400" cy="990600"/>
          </a:xfrm>
          <a:prstGeom prst="rect">
            <a:avLst/>
          </a:prstGeom>
        </p:spPr>
        <p:txBody>
          <a:bodyPr/>
          <a:lstStyle/>
          <a:p>
            <a:r>
              <a:rPr lang="en-US" sz="4000" dirty="0"/>
              <a:t>Define Menu Security (ZZ1613)</a:t>
            </a:r>
          </a:p>
        </p:txBody>
      </p:sp>
      <p:pic>
        <p:nvPicPr>
          <p:cNvPr id="6" name="Picture 5">
            <a:extLst>
              <a:ext uri="{FF2B5EF4-FFF2-40B4-BE49-F238E27FC236}">
                <a16:creationId xmlns:a16="http://schemas.microsoft.com/office/drawing/2014/main" id="{5D8418B9-E8D1-B5AD-6B2B-E42B5334C254}"/>
              </a:ext>
            </a:extLst>
          </p:cNvPr>
          <p:cNvPicPr>
            <a:picLocks noChangeAspect="1"/>
          </p:cNvPicPr>
          <p:nvPr/>
        </p:nvPicPr>
        <p:blipFill>
          <a:blip r:embed="rId3"/>
          <a:stretch>
            <a:fillRect/>
          </a:stretch>
        </p:blipFill>
        <p:spPr>
          <a:xfrm>
            <a:off x="2894012" y="1220788"/>
            <a:ext cx="7660416" cy="4914109"/>
          </a:xfrm>
          <a:prstGeom prst="rect">
            <a:avLst/>
          </a:prstGeom>
          <a:ln w="19050">
            <a:solidFill>
              <a:schemeClr val="tx1"/>
            </a:solidFill>
          </a:ln>
        </p:spPr>
      </p:pic>
      <p:sp>
        <p:nvSpPr>
          <p:cNvPr id="9" name="TextBox 8">
            <a:extLst>
              <a:ext uri="{FF2B5EF4-FFF2-40B4-BE49-F238E27FC236}">
                <a16:creationId xmlns:a16="http://schemas.microsoft.com/office/drawing/2014/main" id="{4F8B3CF6-2FD1-9FE7-6AA0-70F716821F3D}"/>
              </a:ext>
            </a:extLst>
          </p:cNvPr>
          <p:cNvSpPr txBox="1"/>
          <p:nvPr/>
        </p:nvSpPr>
        <p:spPr>
          <a:xfrm>
            <a:off x="6780212" y="1600201"/>
            <a:ext cx="2895600" cy="1015663"/>
          </a:xfrm>
          <a:prstGeom prst="rect">
            <a:avLst/>
          </a:prstGeom>
          <a:solidFill>
            <a:srgbClr val="FFFFFF"/>
          </a:solidFill>
          <a:ln w="28575">
            <a:solidFill>
              <a:schemeClr val="accent2">
                <a:shade val="95000"/>
                <a:satMod val="105000"/>
              </a:schemeClr>
            </a:solidFill>
          </a:ln>
        </p:spPr>
        <p:txBody>
          <a:bodyPr wrap="square" rtlCol="0">
            <a:spAutoFit/>
          </a:bodyPr>
          <a:lstStyle/>
          <a:p>
            <a:pPr algn="ctr"/>
            <a:r>
              <a:rPr lang="en-US" sz="2000" b="1" dirty="0">
                <a:latin typeface="+mn-lt"/>
              </a:rPr>
              <a:t>Using Security Groups (“G” option) to determine access 👍</a:t>
            </a:r>
            <a:endParaRPr lang="en-US" sz="2000" b="1" dirty="0">
              <a:solidFill>
                <a:srgbClr val="000000"/>
              </a:solidFill>
              <a:latin typeface="+mn-lt"/>
            </a:endParaRPr>
          </a:p>
        </p:txBody>
      </p:sp>
      <p:cxnSp>
        <p:nvCxnSpPr>
          <p:cNvPr id="11" name="Straight Arrow Connector 10">
            <a:extLst>
              <a:ext uri="{FF2B5EF4-FFF2-40B4-BE49-F238E27FC236}">
                <a16:creationId xmlns:a16="http://schemas.microsoft.com/office/drawing/2014/main" id="{C2474E56-98E5-618F-7BAF-A7103FD0C62D}"/>
              </a:ext>
            </a:extLst>
          </p:cNvPr>
          <p:cNvCxnSpPr>
            <a:cxnSpLocks/>
            <a:stCxn id="9" idx="2"/>
          </p:cNvCxnSpPr>
          <p:nvPr/>
        </p:nvCxnSpPr>
        <p:spPr bwMode="auto">
          <a:xfrm flipH="1">
            <a:off x="4570412" y="2615864"/>
            <a:ext cx="3657600" cy="736937"/>
          </a:xfrm>
          <a:prstGeom prst="straightConnector1">
            <a:avLst/>
          </a:prstGeom>
          <a:ln w="38100">
            <a:solidFill>
              <a:srgbClr val="AC0029"/>
            </a:solidFill>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42012EA8-8534-68D1-A19B-C403F3E4A7BE}"/>
              </a:ext>
            </a:extLst>
          </p:cNvPr>
          <p:cNvCxnSpPr>
            <a:cxnSpLocks/>
            <a:stCxn id="9" idx="2"/>
          </p:cNvCxnSpPr>
          <p:nvPr/>
        </p:nvCxnSpPr>
        <p:spPr bwMode="auto">
          <a:xfrm flipH="1">
            <a:off x="8075612" y="2615864"/>
            <a:ext cx="152400" cy="736937"/>
          </a:xfrm>
          <a:prstGeom prst="straightConnector1">
            <a:avLst/>
          </a:prstGeom>
          <a:ln w="38100">
            <a:solidFill>
              <a:srgbClr val="AC0029"/>
            </a:solidFill>
            <a:headEnd type="none" w="med" len="med"/>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523043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a:t>
            </a:fld>
            <a:endParaRPr lang="en-US" dirty="0"/>
          </a:p>
        </p:txBody>
      </p:sp>
      <p:sp>
        <p:nvSpPr>
          <p:cNvPr id="3" name="Content Placeholder 2"/>
          <p:cNvSpPr>
            <a:spLocks noGrp="1"/>
          </p:cNvSpPr>
          <p:nvPr>
            <p:ph idx="4294967295"/>
          </p:nvPr>
        </p:nvSpPr>
        <p:spPr>
          <a:xfrm>
            <a:off x="2894012" y="1371600"/>
            <a:ext cx="7772400" cy="5181600"/>
          </a:xfrm>
          <a:prstGeom prst="rect">
            <a:avLst/>
          </a:prstGeom>
        </p:spPr>
        <p:txBody>
          <a:bodyPr>
            <a:normAutofit/>
          </a:bodyPr>
          <a:lstStyle/>
          <a:p>
            <a:r>
              <a:rPr lang="en-US" dirty="0"/>
              <a:t> Formally designate at least two people to manage security / access rights</a:t>
            </a:r>
          </a:p>
          <a:p>
            <a:pPr lvl="1"/>
            <a:r>
              <a:rPr lang="en-US" dirty="0"/>
              <a:t>Helps to ensure that someone is available to assist with access as needed</a:t>
            </a:r>
          </a:p>
          <a:p>
            <a:pPr lvl="1"/>
            <a:r>
              <a:rPr lang="en-US" dirty="0"/>
              <a:t> Maintains continuity in your organization should one be unavailable or leave your organization </a:t>
            </a:r>
          </a:p>
        </p:txBody>
      </p:sp>
      <p:sp>
        <p:nvSpPr>
          <p:cNvPr id="2" name="Title 1"/>
          <p:cNvSpPr>
            <a:spLocks noGrp="1"/>
          </p:cNvSpPr>
          <p:nvPr>
            <p:ph type="title" idx="4294967295"/>
          </p:nvPr>
        </p:nvSpPr>
        <p:spPr>
          <a:xfrm>
            <a:off x="1730477" y="76200"/>
            <a:ext cx="10196052" cy="990600"/>
          </a:xfrm>
          <a:prstGeom prst="rect">
            <a:avLst/>
          </a:prstGeom>
        </p:spPr>
        <p:txBody>
          <a:bodyPr/>
          <a:lstStyle/>
          <a:p>
            <a:r>
              <a:rPr lang="en-US" sz="4000" dirty="0"/>
              <a:t>Security Administration: Best Practice</a:t>
            </a:r>
          </a:p>
        </p:txBody>
      </p:sp>
    </p:spTree>
    <p:extLst>
      <p:ext uri="{BB962C8B-B14F-4D97-AF65-F5344CB8AC3E}">
        <p14:creationId xmlns:p14="http://schemas.microsoft.com/office/powerpoint/2010/main" val="15460326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a:spcBef>
                <a:spcPct val="20000"/>
              </a:spcBef>
              <a:buClr>
                <a:srgbClr val="AC0029"/>
              </a:buClr>
              <a:buChar char="•"/>
              <a:defRPr kumimoji="1" sz="3600">
                <a:solidFill>
                  <a:srgbClr val="1C1C1C"/>
                </a:solidFill>
                <a:latin typeface="Calibri" panose="020F0502020204030204" pitchFamily="34" charset="0"/>
              </a:defRPr>
            </a:lvl1pPr>
            <a:lvl2pPr marL="742950" indent="-285750">
              <a:spcBef>
                <a:spcPct val="20000"/>
              </a:spcBef>
              <a:buClr>
                <a:srgbClr val="AC0029"/>
              </a:buClr>
              <a:buChar char="•"/>
              <a:defRPr kumimoji="1" sz="2800">
                <a:solidFill>
                  <a:srgbClr val="1C1C1C"/>
                </a:solidFill>
                <a:latin typeface="Calibri" panose="020F0502020204030204" pitchFamily="34" charset="0"/>
              </a:defRPr>
            </a:lvl2pPr>
            <a:lvl3pPr marL="1143000" indent="-228600">
              <a:spcBef>
                <a:spcPct val="20000"/>
              </a:spcBef>
              <a:buClr>
                <a:srgbClr val="AC0029"/>
              </a:buClr>
              <a:buChar char="•"/>
              <a:defRPr kumimoji="1" sz="2400">
                <a:solidFill>
                  <a:srgbClr val="1C1C1C"/>
                </a:solidFill>
                <a:latin typeface="Calibri" panose="020F0502020204030204" pitchFamily="34" charset="0"/>
              </a:defRPr>
            </a:lvl3pPr>
            <a:lvl4pPr marL="1600200" indent="-228600">
              <a:spcBef>
                <a:spcPct val="20000"/>
              </a:spcBef>
              <a:buClr>
                <a:srgbClr val="AC0029"/>
              </a:buClr>
              <a:buChar char="•"/>
              <a:defRPr kumimoji="1" sz="2000">
                <a:solidFill>
                  <a:srgbClr val="1C1C1C"/>
                </a:solidFill>
                <a:latin typeface="Calibri" panose="020F0502020204030204" pitchFamily="34" charset="0"/>
              </a:defRPr>
            </a:lvl4pPr>
            <a:lvl5pPr marL="2057400" indent="-228600">
              <a:spcBef>
                <a:spcPct val="20000"/>
              </a:spcBef>
              <a:buClr>
                <a:srgbClr val="AC0029"/>
              </a:buClr>
              <a:buChar char="•"/>
              <a:defRPr kumimoji="1">
                <a:solidFill>
                  <a:srgbClr val="1C1C1C"/>
                </a:solidFill>
                <a:latin typeface="Calibri" panose="020F0502020204030204" pitchFamily="34" charset="0"/>
              </a:defRPr>
            </a:lvl5pPr>
            <a:lvl6pPr marL="25146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6pPr>
            <a:lvl7pPr marL="29718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7pPr>
            <a:lvl8pPr marL="34290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8pPr>
            <a:lvl9pPr marL="38862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9pPr>
          </a:lstStyle>
          <a:p>
            <a:pPr>
              <a:spcBef>
                <a:spcPct val="50000"/>
              </a:spcBef>
              <a:buClrTx/>
              <a:buFontTx/>
              <a:buNone/>
            </a:pPr>
            <a:fld id="{449ECB6B-B14C-4A19-9BBE-7B37EA64D972}" type="slidenum">
              <a:rPr kumimoji="0" lang="en-US" sz="1400"/>
              <a:pPr>
                <a:spcBef>
                  <a:spcPct val="50000"/>
                </a:spcBef>
                <a:buClrTx/>
                <a:buFontTx/>
                <a:buNone/>
              </a:pPr>
              <a:t>40</a:t>
            </a:fld>
            <a:endParaRPr kumimoji="0" lang="en-US" sz="1400" dirty="0"/>
          </a:p>
        </p:txBody>
      </p:sp>
      <p:sp>
        <p:nvSpPr>
          <p:cNvPr id="7172" name="Rectangle 3"/>
          <p:cNvSpPr>
            <a:spLocks noGrp="1" noChangeArrowheads="1"/>
          </p:cNvSpPr>
          <p:nvPr>
            <p:ph idx="4294967295"/>
          </p:nvPr>
        </p:nvSpPr>
        <p:spPr>
          <a:xfrm>
            <a:off x="2894012" y="1371600"/>
            <a:ext cx="7772400" cy="5181600"/>
          </a:xfrm>
          <a:prstGeom prst="rect">
            <a:avLst/>
          </a:prstGeom>
        </p:spPr>
        <p:txBody>
          <a:bodyPr/>
          <a:lstStyle/>
          <a:p>
            <a:endParaRPr lang="en-US" sz="3000" b="1" dirty="0"/>
          </a:p>
          <a:p>
            <a:endParaRPr lang="en-US" sz="3000" b="1" dirty="0"/>
          </a:p>
          <a:p>
            <a:r>
              <a:rPr lang="en-US" sz="3000" b="1" dirty="0"/>
              <a:t>Menu Tree Report (filter by user) </a:t>
            </a:r>
            <a:r>
              <a:rPr lang="en-US" sz="3000" dirty="0"/>
              <a:t>(KC0266)</a:t>
            </a:r>
          </a:p>
          <a:p>
            <a:r>
              <a:rPr lang="en-US" sz="3000" b="1" dirty="0">
                <a:highlight>
                  <a:srgbClr val="FFFF00"/>
                </a:highlight>
              </a:rPr>
              <a:t>Menu Tree Report (filter by group) </a:t>
            </a:r>
            <a:r>
              <a:rPr lang="en-US" sz="3000" dirty="0">
                <a:highlight>
                  <a:srgbClr val="FFFF00"/>
                </a:highlight>
              </a:rPr>
              <a:t>(KC0272) </a:t>
            </a:r>
          </a:p>
          <a:p>
            <a:r>
              <a:rPr lang="en-US" sz="3000" b="1" dirty="0">
                <a:highlight>
                  <a:srgbClr val="FFFF00"/>
                </a:highlight>
              </a:rPr>
              <a:t>Security Group Report </a:t>
            </a:r>
            <a:r>
              <a:rPr lang="en-US" sz="3000" dirty="0">
                <a:highlight>
                  <a:srgbClr val="FFFF00"/>
                </a:highlight>
              </a:rPr>
              <a:t>(KC0268)</a:t>
            </a:r>
          </a:p>
          <a:p>
            <a:r>
              <a:rPr lang="en-US" sz="3000" b="1" dirty="0"/>
              <a:t>Access to SSN Report </a:t>
            </a:r>
            <a:r>
              <a:rPr lang="en-US" sz="3000" dirty="0"/>
              <a:t>(KE1492)</a:t>
            </a:r>
          </a:p>
        </p:txBody>
      </p:sp>
      <p:sp>
        <p:nvSpPr>
          <p:cNvPr id="7171" name="Rectangle 2"/>
          <p:cNvSpPr>
            <a:spLocks noGrp="1" noChangeArrowheads="1"/>
          </p:cNvSpPr>
          <p:nvPr>
            <p:ph type="title" idx="4294967295"/>
          </p:nvPr>
        </p:nvSpPr>
        <p:spPr>
          <a:xfrm>
            <a:off x="2894012" y="76200"/>
            <a:ext cx="7772400" cy="990600"/>
          </a:xfrm>
          <a:prstGeom prst="rect">
            <a:avLst/>
          </a:prstGeom>
        </p:spPr>
        <p:txBody>
          <a:bodyPr/>
          <a:lstStyle/>
          <a:p>
            <a:r>
              <a:rPr lang="en-US" sz="4000" dirty="0"/>
              <a:t>Reporting / Management Options</a:t>
            </a:r>
          </a:p>
        </p:txBody>
      </p:sp>
    </p:spTree>
    <p:extLst>
      <p:ext uri="{BB962C8B-B14F-4D97-AF65-F5344CB8AC3E}">
        <p14:creationId xmlns:p14="http://schemas.microsoft.com/office/powerpoint/2010/main" val="28677928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41</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Menu Tree Report </a:t>
            </a:r>
            <a:br>
              <a:rPr lang="en-US" dirty="0"/>
            </a:br>
            <a:r>
              <a:rPr lang="en-US" dirty="0"/>
              <a:t>(filter by user)</a:t>
            </a:r>
          </a:p>
        </p:txBody>
      </p:sp>
      <p:sp>
        <p:nvSpPr>
          <p:cNvPr id="7" name="Rectangle 6"/>
          <p:cNvSpPr/>
          <p:nvPr/>
        </p:nvSpPr>
        <p:spPr>
          <a:xfrm>
            <a:off x="2894012" y="1219201"/>
            <a:ext cx="7543800" cy="461665"/>
          </a:xfrm>
          <a:prstGeom prst="rect">
            <a:avLst/>
          </a:prstGeom>
        </p:spPr>
        <p:txBody>
          <a:bodyPr wrap="square">
            <a:spAutoFit/>
          </a:bodyPr>
          <a:lstStyle/>
          <a:p>
            <a:pPr marL="285750" indent="-285750">
              <a:spcBef>
                <a:spcPct val="20000"/>
              </a:spcBef>
              <a:buClr>
                <a:srgbClr val="AC0029"/>
              </a:buClr>
              <a:buFontTx/>
              <a:buChar char="•"/>
            </a:pPr>
            <a:r>
              <a:rPr kumimoji="1" lang="en-US" sz="2400" kern="0" dirty="0">
                <a:solidFill>
                  <a:srgbClr val="1C1C1C"/>
                </a:solidFill>
                <a:latin typeface="Calibri"/>
              </a:rPr>
              <a:t>This program produces a report of your users’ menus. </a:t>
            </a:r>
          </a:p>
        </p:txBody>
      </p:sp>
      <p:pic>
        <p:nvPicPr>
          <p:cNvPr id="6" name="Picture 5">
            <a:extLst>
              <a:ext uri="{FF2B5EF4-FFF2-40B4-BE49-F238E27FC236}">
                <a16:creationId xmlns:a16="http://schemas.microsoft.com/office/drawing/2014/main" id="{55757818-BE23-854D-2B74-CE21571DFB00}"/>
              </a:ext>
            </a:extLst>
          </p:cNvPr>
          <p:cNvPicPr>
            <a:picLocks noChangeAspect="1"/>
          </p:cNvPicPr>
          <p:nvPr/>
        </p:nvPicPr>
        <p:blipFill>
          <a:blip r:embed="rId2"/>
          <a:stretch>
            <a:fillRect/>
          </a:stretch>
        </p:blipFill>
        <p:spPr>
          <a:xfrm>
            <a:off x="3130290" y="1870881"/>
            <a:ext cx="7065983" cy="4521056"/>
          </a:xfrm>
          <a:prstGeom prst="rect">
            <a:avLst/>
          </a:prstGeom>
          <a:ln w="19050">
            <a:solidFill>
              <a:schemeClr val="tx1"/>
            </a:solidFill>
          </a:ln>
        </p:spPr>
      </p:pic>
    </p:spTree>
    <p:extLst>
      <p:ext uri="{BB962C8B-B14F-4D97-AF65-F5344CB8AC3E}">
        <p14:creationId xmlns:p14="http://schemas.microsoft.com/office/powerpoint/2010/main" val="6212228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42</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Menu Tree Report </a:t>
            </a:r>
            <a:br>
              <a:rPr lang="en-US" dirty="0"/>
            </a:br>
            <a:r>
              <a:rPr lang="en-US" dirty="0"/>
              <a:t>(filter by user)</a:t>
            </a:r>
          </a:p>
        </p:txBody>
      </p:sp>
      <p:pic>
        <p:nvPicPr>
          <p:cNvPr id="6" name="Picture 5">
            <a:extLst>
              <a:ext uri="{FF2B5EF4-FFF2-40B4-BE49-F238E27FC236}">
                <a16:creationId xmlns:a16="http://schemas.microsoft.com/office/drawing/2014/main" id="{0FA0A837-94F4-6545-48A7-44BD90ABC2A9}"/>
              </a:ext>
            </a:extLst>
          </p:cNvPr>
          <p:cNvPicPr>
            <a:picLocks noChangeAspect="1"/>
          </p:cNvPicPr>
          <p:nvPr/>
        </p:nvPicPr>
        <p:blipFill>
          <a:blip r:embed="rId2"/>
          <a:stretch>
            <a:fillRect/>
          </a:stretch>
        </p:blipFill>
        <p:spPr>
          <a:xfrm>
            <a:off x="3000596" y="1676400"/>
            <a:ext cx="7217242" cy="4784134"/>
          </a:xfrm>
          <a:prstGeom prst="rect">
            <a:avLst/>
          </a:prstGeom>
          <a:ln w="19050">
            <a:solidFill>
              <a:schemeClr val="tx1"/>
            </a:solidFill>
          </a:ln>
        </p:spPr>
      </p:pic>
    </p:spTree>
    <p:extLst>
      <p:ext uri="{BB962C8B-B14F-4D97-AF65-F5344CB8AC3E}">
        <p14:creationId xmlns:p14="http://schemas.microsoft.com/office/powerpoint/2010/main" val="19322650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43</a:t>
            </a:fld>
            <a:endParaRPr lang="en-US" dirty="0"/>
          </a:p>
        </p:txBody>
      </p:sp>
      <p:pic>
        <p:nvPicPr>
          <p:cNvPr id="5" name="Content Placeholder 4"/>
          <p:cNvPicPr>
            <a:picLocks noGrp="1" noChangeAspect="1"/>
          </p:cNvPicPr>
          <p:nvPr>
            <p:ph idx="4294967295"/>
          </p:nvPr>
        </p:nvPicPr>
        <p:blipFill>
          <a:blip r:embed="rId2"/>
          <a:stretch>
            <a:fillRect/>
          </a:stretch>
        </p:blipFill>
        <p:spPr>
          <a:xfrm>
            <a:off x="2822403" y="1789906"/>
            <a:ext cx="7225553" cy="4876800"/>
          </a:xfrm>
          <a:prstGeom prst="rect">
            <a:avLst/>
          </a:prstGeom>
          <a:ln w="19050">
            <a:solidFill>
              <a:schemeClr val="tx1"/>
            </a:solidFill>
          </a:ln>
        </p:spPr>
      </p:pic>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Menu Tree Report</a:t>
            </a:r>
            <a:br>
              <a:rPr lang="en-US" dirty="0"/>
            </a:br>
            <a:r>
              <a:rPr lang="en-US" dirty="0"/>
              <a:t>(filter by group)</a:t>
            </a:r>
          </a:p>
        </p:txBody>
      </p:sp>
      <p:sp>
        <p:nvSpPr>
          <p:cNvPr id="6" name="Rectangle 5"/>
          <p:cNvSpPr/>
          <p:nvPr/>
        </p:nvSpPr>
        <p:spPr>
          <a:xfrm>
            <a:off x="2822402" y="1295400"/>
            <a:ext cx="7463010" cy="400110"/>
          </a:xfrm>
          <a:prstGeom prst="rect">
            <a:avLst/>
          </a:prstGeom>
        </p:spPr>
        <p:txBody>
          <a:bodyPr wrap="square">
            <a:spAutoFit/>
          </a:bodyPr>
          <a:lstStyle/>
          <a:p>
            <a:pPr marL="285750" indent="-285750">
              <a:spcBef>
                <a:spcPct val="20000"/>
              </a:spcBef>
              <a:buClr>
                <a:srgbClr val="AC0029"/>
              </a:buClr>
              <a:buFontTx/>
              <a:buChar char="•"/>
            </a:pPr>
            <a:r>
              <a:rPr kumimoji="1" lang="en-US" sz="2000" kern="0" dirty="0">
                <a:solidFill>
                  <a:srgbClr val="1C1C1C"/>
                </a:solidFill>
                <a:latin typeface="Calibri"/>
              </a:rPr>
              <a:t>This program produces a report of menus for a group or groups. </a:t>
            </a:r>
          </a:p>
        </p:txBody>
      </p:sp>
    </p:spTree>
    <p:extLst>
      <p:ext uri="{BB962C8B-B14F-4D97-AF65-F5344CB8AC3E}">
        <p14:creationId xmlns:p14="http://schemas.microsoft.com/office/powerpoint/2010/main" val="31060555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44</a:t>
            </a:fld>
            <a:endParaRPr lang="en-US" dirty="0"/>
          </a:p>
        </p:txBody>
      </p:sp>
      <p:pic>
        <p:nvPicPr>
          <p:cNvPr id="5" name="Content Placeholder 4"/>
          <p:cNvPicPr>
            <a:picLocks noGrp="1" noChangeAspect="1"/>
          </p:cNvPicPr>
          <p:nvPr>
            <p:ph idx="4294967295"/>
          </p:nvPr>
        </p:nvPicPr>
        <p:blipFill rotWithShape="1">
          <a:blip r:embed="rId2"/>
          <a:stretch/>
        </p:blipFill>
        <p:spPr>
          <a:xfrm>
            <a:off x="2817812" y="1757364"/>
            <a:ext cx="7772400" cy="4410075"/>
          </a:xfrm>
          <a:prstGeom prst="rect">
            <a:avLst/>
          </a:prstGeom>
          <a:ln w="19050">
            <a:solidFill>
              <a:schemeClr val="tx1"/>
            </a:solidFill>
          </a:ln>
        </p:spPr>
      </p:pic>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Menu Tree Report</a:t>
            </a:r>
            <a:br>
              <a:rPr lang="en-US" dirty="0"/>
            </a:br>
            <a:r>
              <a:rPr lang="en-US" dirty="0"/>
              <a:t>(filter by group)</a:t>
            </a:r>
          </a:p>
        </p:txBody>
      </p:sp>
    </p:spTree>
    <p:extLst>
      <p:ext uri="{BB962C8B-B14F-4D97-AF65-F5344CB8AC3E}">
        <p14:creationId xmlns:p14="http://schemas.microsoft.com/office/powerpoint/2010/main" val="30303773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a:spcBef>
                <a:spcPct val="20000"/>
              </a:spcBef>
              <a:buClr>
                <a:srgbClr val="AC0029"/>
              </a:buClr>
              <a:buChar char="•"/>
              <a:defRPr kumimoji="1" sz="3600">
                <a:solidFill>
                  <a:srgbClr val="1C1C1C"/>
                </a:solidFill>
                <a:latin typeface="Calibri" panose="020F0502020204030204" pitchFamily="34" charset="0"/>
              </a:defRPr>
            </a:lvl1pPr>
            <a:lvl2pPr marL="742950" indent="-285750">
              <a:spcBef>
                <a:spcPct val="20000"/>
              </a:spcBef>
              <a:buClr>
                <a:srgbClr val="AC0029"/>
              </a:buClr>
              <a:buChar char="•"/>
              <a:defRPr kumimoji="1" sz="2800">
                <a:solidFill>
                  <a:srgbClr val="1C1C1C"/>
                </a:solidFill>
                <a:latin typeface="Calibri" panose="020F0502020204030204" pitchFamily="34" charset="0"/>
              </a:defRPr>
            </a:lvl2pPr>
            <a:lvl3pPr marL="1143000" indent="-228600">
              <a:spcBef>
                <a:spcPct val="20000"/>
              </a:spcBef>
              <a:buClr>
                <a:srgbClr val="AC0029"/>
              </a:buClr>
              <a:buChar char="•"/>
              <a:defRPr kumimoji="1" sz="2400">
                <a:solidFill>
                  <a:srgbClr val="1C1C1C"/>
                </a:solidFill>
                <a:latin typeface="Calibri" panose="020F0502020204030204" pitchFamily="34" charset="0"/>
              </a:defRPr>
            </a:lvl3pPr>
            <a:lvl4pPr marL="1600200" indent="-228600">
              <a:spcBef>
                <a:spcPct val="20000"/>
              </a:spcBef>
              <a:buClr>
                <a:srgbClr val="AC0029"/>
              </a:buClr>
              <a:buChar char="•"/>
              <a:defRPr kumimoji="1" sz="2000">
                <a:solidFill>
                  <a:srgbClr val="1C1C1C"/>
                </a:solidFill>
                <a:latin typeface="Calibri" panose="020F0502020204030204" pitchFamily="34" charset="0"/>
              </a:defRPr>
            </a:lvl4pPr>
            <a:lvl5pPr marL="2057400" indent="-228600">
              <a:spcBef>
                <a:spcPct val="20000"/>
              </a:spcBef>
              <a:buClr>
                <a:srgbClr val="AC0029"/>
              </a:buClr>
              <a:buChar char="•"/>
              <a:defRPr kumimoji="1">
                <a:solidFill>
                  <a:srgbClr val="1C1C1C"/>
                </a:solidFill>
                <a:latin typeface="Calibri" panose="020F0502020204030204" pitchFamily="34" charset="0"/>
              </a:defRPr>
            </a:lvl5pPr>
            <a:lvl6pPr marL="25146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6pPr>
            <a:lvl7pPr marL="29718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7pPr>
            <a:lvl8pPr marL="34290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8pPr>
            <a:lvl9pPr marL="38862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9pPr>
          </a:lstStyle>
          <a:p>
            <a:pPr>
              <a:spcBef>
                <a:spcPct val="50000"/>
              </a:spcBef>
              <a:buClrTx/>
              <a:buFontTx/>
              <a:buNone/>
            </a:pPr>
            <a:fld id="{449ECB6B-B14C-4A19-9BBE-7B37EA64D972}" type="slidenum">
              <a:rPr kumimoji="0" lang="en-US" sz="1400"/>
              <a:pPr>
                <a:spcBef>
                  <a:spcPct val="50000"/>
                </a:spcBef>
                <a:buClrTx/>
                <a:buFontTx/>
                <a:buNone/>
              </a:pPr>
              <a:t>45</a:t>
            </a:fld>
            <a:endParaRPr kumimoji="0" lang="en-US" sz="1400" dirty="0"/>
          </a:p>
        </p:txBody>
      </p:sp>
      <p:sp>
        <p:nvSpPr>
          <p:cNvPr id="7172" name="Rectangle 3"/>
          <p:cNvSpPr>
            <a:spLocks noGrp="1" noChangeArrowheads="1"/>
          </p:cNvSpPr>
          <p:nvPr>
            <p:ph idx="4294967295"/>
          </p:nvPr>
        </p:nvSpPr>
        <p:spPr>
          <a:xfrm>
            <a:off x="2894012" y="1371600"/>
            <a:ext cx="7772400" cy="5181600"/>
          </a:xfrm>
          <a:prstGeom prst="rect">
            <a:avLst/>
          </a:prstGeom>
        </p:spPr>
        <p:txBody>
          <a:bodyPr/>
          <a:lstStyle/>
          <a:p>
            <a:pPr marL="457200" lvl="1" indent="0">
              <a:buNone/>
            </a:pPr>
            <a:r>
              <a:rPr lang="en-US" dirty="0"/>
              <a:t>This program produces a report of all of the security groups and their members.</a:t>
            </a:r>
          </a:p>
          <a:p>
            <a:pPr lvl="1"/>
            <a:endParaRPr lang="en-US" sz="2400" dirty="0"/>
          </a:p>
          <a:p>
            <a:pPr lvl="1"/>
            <a:endParaRPr lang="en-US" sz="2400" dirty="0"/>
          </a:p>
        </p:txBody>
      </p:sp>
      <p:sp>
        <p:nvSpPr>
          <p:cNvPr id="7171" name="Rectangle 2"/>
          <p:cNvSpPr>
            <a:spLocks noGrp="1" noChangeArrowheads="1"/>
          </p:cNvSpPr>
          <p:nvPr>
            <p:ph type="title" idx="4294967295"/>
          </p:nvPr>
        </p:nvSpPr>
        <p:spPr>
          <a:xfrm>
            <a:off x="2894012" y="76200"/>
            <a:ext cx="7772400" cy="990600"/>
          </a:xfrm>
          <a:prstGeom prst="rect">
            <a:avLst/>
          </a:prstGeom>
        </p:spPr>
        <p:txBody>
          <a:bodyPr/>
          <a:lstStyle/>
          <a:p>
            <a:r>
              <a:rPr lang="en-US" sz="3600" dirty="0"/>
              <a:t>Security Group Report (KC0268)</a:t>
            </a:r>
          </a:p>
        </p:txBody>
      </p:sp>
      <p:pic>
        <p:nvPicPr>
          <p:cNvPr id="2" name="Picture 1"/>
          <p:cNvPicPr>
            <a:picLocks noChangeAspect="1"/>
          </p:cNvPicPr>
          <p:nvPr/>
        </p:nvPicPr>
        <p:blipFill>
          <a:blip r:embed="rId3"/>
          <a:stretch>
            <a:fillRect/>
          </a:stretch>
        </p:blipFill>
        <p:spPr>
          <a:xfrm>
            <a:off x="3884612" y="2518990"/>
            <a:ext cx="5638800" cy="3805610"/>
          </a:xfrm>
          <a:prstGeom prst="rect">
            <a:avLst/>
          </a:prstGeom>
          <a:ln w="19050">
            <a:solidFill>
              <a:schemeClr val="tx1"/>
            </a:solidFill>
          </a:ln>
        </p:spPr>
      </p:pic>
    </p:spTree>
    <p:extLst>
      <p:ext uri="{BB962C8B-B14F-4D97-AF65-F5344CB8AC3E}">
        <p14:creationId xmlns:p14="http://schemas.microsoft.com/office/powerpoint/2010/main" val="26334263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46</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lstStyle/>
          <a:p>
            <a:r>
              <a:rPr lang="en-US" dirty="0"/>
              <a:t>Security Group Report</a:t>
            </a:r>
          </a:p>
        </p:txBody>
      </p:sp>
      <p:pic>
        <p:nvPicPr>
          <p:cNvPr id="6" name="Picture 5"/>
          <p:cNvPicPr>
            <a:picLocks noChangeAspect="1"/>
          </p:cNvPicPr>
          <p:nvPr/>
        </p:nvPicPr>
        <p:blipFill>
          <a:blip r:embed="rId2"/>
          <a:stretch>
            <a:fillRect/>
          </a:stretch>
        </p:blipFill>
        <p:spPr>
          <a:xfrm>
            <a:off x="2970213" y="1582451"/>
            <a:ext cx="7284062" cy="4513550"/>
          </a:xfrm>
          <a:prstGeom prst="rect">
            <a:avLst/>
          </a:prstGeom>
          <a:ln w="19050">
            <a:solidFill>
              <a:schemeClr val="tx1"/>
            </a:solidFill>
          </a:ln>
        </p:spPr>
      </p:pic>
    </p:spTree>
    <p:extLst>
      <p:ext uri="{BB962C8B-B14F-4D97-AF65-F5344CB8AC3E}">
        <p14:creationId xmlns:p14="http://schemas.microsoft.com/office/powerpoint/2010/main" val="34910353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a:spcBef>
                <a:spcPct val="20000"/>
              </a:spcBef>
              <a:buClr>
                <a:srgbClr val="AC0029"/>
              </a:buClr>
              <a:buChar char="•"/>
              <a:defRPr kumimoji="1" sz="3600">
                <a:solidFill>
                  <a:srgbClr val="1C1C1C"/>
                </a:solidFill>
                <a:latin typeface="Calibri" panose="020F0502020204030204" pitchFamily="34" charset="0"/>
              </a:defRPr>
            </a:lvl1pPr>
            <a:lvl2pPr marL="742950" indent="-285750">
              <a:spcBef>
                <a:spcPct val="20000"/>
              </a:spcBef>
              <a:buClr>
                <a:srgbClr val="AC0029"/>
              </a:buClr>
              <a:buChar char="•"/>
              <a:defRPr kumimoji="1" sz="2800">
                <a:solidFill>
                  <a:srgbClr val="1C1C1C"/>
                </a:solidFill>
                <a:latin typeface="Calibri" panose="020F0502020204030204" pitchFamily="34" charset="0"/>
              </a:defRPr>
            </a:lvl2pPr>
            <a:lvl3pPr marL="1143000" indent="-228600">
              <a:spcBef>
                <a:spcPct val="20000"/>
              </a:spcBef>
              <a:buClr>
                <a:srgbClr val="AC0029"/>
              </a:buClr>
              <a:buChar char="•"/>
              <a:defRPr kumimoji="1" sz="2400">
                <a:solidFill>
                  <a:srgbClr val="1C1C1C"/>
                </a:solidFill>
                <a:latin typeface="Calibri" panose="020F0502020204030204" pitchFamily="34" charset="0"/>
              </a:defRPr>
            </a:lvl3pPr>
            <a:lvl4pPr marL="1600200" indent="-228600">
              <a:spcBef>
                <a:spcPct val="20000"/>
              </a:spcBef>
              <a:buClr>
                <a:srgbClr val="AC0029"/>
              </a:buClr>
              <a:buChar char="•"/>
              <a:defRPr kumimoji="1" sz="2000">
                <a:solidFill>
                  <a:srgbClr val="1C1C1C"/>
                </a:solidFill>
                <a:latin typeface="Calibri" panose="020F0502020204030204" pitchFamily="34" charset="0"/>
              </a:defRPr>
            </a:lvl4pPr>
            <a:lvl5pPr marL="2057400" indent="-228600">
              <a:spcBef>
                <a:spcPct val="20000"/>
              </a:spcBef>
              <a:buClr>
                <a:srgbClr val="AC0029"/>
              </a:buClr>
              <a:buChar char="•"/>
              <a:defRPr kumimoji="1">
                <a:solidFill>
                  <a:srgbClr val="1C1C1C"/>
                </a:solidFill>
                <a:latin typeface="Calibri" panose="020F0502020204030204" pitchFamily="34" charset="0"/>
              </a:defRPr>
            </a:lvl5pPr>
            <a:lvl6pPr marL="25146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6pPr>
            <a:lvl7pPr marL="29718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7pPr>
            <a:lvl8pPr marL="34290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8pPr>
            <a:lvl9pPr marL="3886200" indent="-228600" eaLnBrk="0" fontAlgn="base" hangingPunct="0">
              <a:spcBef>
                <a:spcPct val="20000"/>
              </a:spcBef>
              <a:spcAft>
                <a:spcPct val="0"/>
              </a:spcAft>
              <a:buClr>
                <a:srgbClr val="AC0029"/>
              </a:buClr>
              <a:buChar char="•"/>
              <a:defRPr kumimoji="1">
                <a:solidFill>
                  <a:srgbClr val="1C1C1C"/>
                </a:solidFill>
                <a:latin typeface="Calibri" panose="020F0502020204030204" pitchFamily="34" charset="0"/>
              </a:defRPr>
            </a:lvl9pPr>
          </a:lstStyle>
          <a:p>
            <a:pPr>
              <a:spcBef>
                <a:spcPct val="50000"/>
              </a:spcBef>
              <a:buClrTx/>
              <a:buFontTx/>
              <a:buNone/>
            </a:pPr>
            <a:fld id="{449ECB6B-B14C-4A19-9BBE-7B37EA64D972}" type="slidenum">
              <a:rPr kumimoji="0" lang="en-US" sz="1400"/>
              <a:pPr>
                <a:spcBef>
                  <a:spcPct val="50000"/>
                </a:spcBef>
                <a:buClrTx/>
                <a:buFontTx/>
                <a:buNone/>
              </a:pPr>
              <a:t>47</a:t>
            </a:fld>
            <a:endParaRPr kumimoji="0" lang="en-US" sz="1400" dirty="0"/>
          </a:p>
        </p:txBody>
      </p:sp>
      <p:sp>
        <p:nvSpPr>
          <p:cNvPr id="7172" name="Rectangle 3"/>
          <p:cNvSpPr>
            <a:spLocks noGrp="1" noChangeArrowheads="1"/>
          </p:cNvSpPr>
          <p:nvPr>
            <p:ph idx="4294967295"/>
          </p:nvPr>
        </p:nvSpPr>
        <p:spPr>
          <a:xfrm>
            <a:off x="2894012" y="1371600"/>
            <a:ext cx="7772400" cy="5181600"/>
          </a:xfrm>
          <a:prstGeom prst="rect">
            <a:avLst/>
          </a:prstGeom>
        </p:spPr>
        <p:txBody>
          <a:bodyPr/>
          <a:lstStyle/>
          <a:p>
            <a:r>
              <a:rPr lang="en-US" b="1" dirty="0"/>
              <a:t>Display Access Rights </a:t>
            </a:r>
            <a:r>
              <a:rPr lang="en-US" dirty="0"/>
              <a:t>(KC0264):</a:t>
            </a:r>
          </a:p>
          <a:p>
            <a:pPr lvl="1"/>
            <a:r>
              <a:rPr lang="en-US" dirty="0"/>
              <a:t>This program allows you to enter any program, menu, or command (e.g., KE0001, KM5000, or COLON), and it will list all the users on your system and tell you whether they have rights to that item.  If you would like to modify the rights for that item, you can click on “modify rights” and you will be brought to the appropriate screen (either ZZ0613 or ZZ0616) to edit them.</a:t>
            </a:r>
          </a:p>
        </p:txBody>
      </p:sp>
      <p:sp>
        <p:nvSpPr>
          <p:cNvPr id="7171" name="Rectangle 2"/>
          <p:cNvSpPr>
            <a:spLocks noGrp="1" noChangeArrowheads="1"/>
          </p:cNvSpPr>
          <p:nvPr>
            <p:ph type="title" idx="4294967295"/>
          </p:nvPr>
        </p:nvSpPr>
        <p:spPr>
          <a:xfrm>
            <a:off x="2894012" y="76200"/>
            <a:ext cx="7772400" cy="990600"/>
          </a:xfrm>
          <a:prstGeom prst="rect">
            <a:avLst/>
          </a:prstGeom>
        </p:spPr>
        <p:txBody>
          <a:bodyPr/>
          <a:lstStyle/>
          <a:p>
            <a:r>
              <a:rPr lang="en-US" sz="3600" dirty="0"/>
              <a:t>Reporting / Management Options</a:t>
            </a:r>
          </a:p>
        </p:txBody>
      </p:sp>
    </p:spTree>
    <p:extLst>
      <p:ext uri="{BB962C8B-B14F-4D97-AF65-F5344CB8AC3E}">
        <p14:creationId xmlns:p14="http://schemas.microsoft.com/office/powerpoint/2010/main" val="18249984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48</a:t>
            </a:fld>
            <a:endParaRPr lang="en-US" dirty="0"/>
          </a:p>
        </p:txBody>
      </p:sp>
      <p:pic>
        <p:nvPicPr>
          <p:cNvPr id="5" name="Content Placeholder 4"/>
          <p:cNvPicPr>
            <a:picLocks noGrp="1" noChangeAspect="1"/>
          </p:cNvPicPr>
          <p:nvPr>
            <p:ph idx="4294967295"/>
          </p:nvPr>
        </p:nvPicPr>
        <p:blipFill>
          <a:blip r:embed="rId2"/>
          <a:stretch>
            <a:fillRect/>
          </a:stretch>
        </p:blipFill>
        <p:spPr>
          <a:xfrm>
            <a:off x="3427412" y="1371600"/>
            <a:ext cx="6769100" cy="5181600"/>
          </a:xfrm>
          <a:prstGeom prst="rect">
            <a:avLst/>
          </a:prstGeom>
          <a:ln w="19050">
            <a:solidFill>
              <a:schemeClr val="tx1"/>
            </a:solidFill>
          </a:ln>
        </p:spPr>
      </p:pic>
      <p:sp>
        <p:nvSpPr>
          <p:cNvPr id="2" name="Title 1"/>
          <p:cNvSpPr>
            <a:spLocks noGrp="1"/>
          </p:cNvSpPr>
          <p:nvPr>
            <p:ph type="title" idx="4294967295"/>
          </p:nvPr>
        </p:nvSpPr>
        <p:spPr>
          <a:xfrm>
            <a:off x="2894012" y="76200"/>
            <a:ext cx="7772400" cy="990600"/>
          </a:xfrm>
          <a:prstGeom prst="rect">
            <a:avLst/>
          </a:prstGeom>
        </p:spPr>
        <p:txBody>
          <a:bodyPr/>
          <a:lstStyle/>
          <a:p>
            <a:r>
              <a:rPr lang="en-US" dirty="0"/>
              <a:t>Display Access Rights</a:t>
            </a:r>
          </a:p>
        </p:txBody>
      </p:sp>
    </p:spTree>
    <p:extLst>
      <p:ext uri="{BB962C8B-B14F-4D97-AF65-F5344CB8AC3E}">
        <p14:creationId xmlns:p14="http://schemas.microsoft.com/office/powerpoint/2010/main" val="7354047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49</a:t>
            </a:fld>
            <a:endParaRPr lang="en-US" dirty="0"/>
          </a:p>
        </p:txBody>
      </p:sp>
      <p:pic>
        <p:nvPicPr>
          <p:cNvPr id="5" name="Content Placeholder 4"/>
          <p:cNvPicPr>
            <a:picLocks noGrp="1" noChangeAspect="1"/>
          </p:cNvPicPr>
          <p:nvPr>
            <p:ph idx="4294967295"/>
          </p:nvPr>
        </p:nvPicPr>
        <p:blipFill>
          <a:blip r:embed="rId2"/>
          <a:stretch>
            <a:fillRect/>
          </a:stretch>
        </p:blipFill>
        <p:spPr>
          <a:xfrm>
            <a:off x="3046412" y="1371600"/>
            <a:ext cx="7620000" cy="5181600"/>
          </a:xfrm>
          <a:prstGeom prst="rect">
            <a:avLst/>
          </a:prstGeom>
          <a:ln w="19050">
            <a:solidFill>
              <a:schemeClr val="tx1"/>
            </a:solidFill>
          </a:ln>
        </p:spPr>
      </p:pic>
      <p:sp>
        <p:nvSpPr>
          <p:cNvPr id="2" name="Title 1"/>
          <p:cNvSpPr>
            <a:spLocks noGrp="1"/>
          </p:cNvSpPr>
          <p:nvPr>
            <p:ph type="title" idx="4294967295"/>
          </p:nvPr>
        </p:nvSpPr>
        <p:spPr>
          <a:xfrm>
            <a:off x="2894012" y="76200"/>
            <a:ext cx="7772400" cy="990600"/>
          </a:xfrm>
          <a:prstGeom prst="rect">
            <a:avLst/>
          </a:prstGeom>
        </p:spPr>
        <p:txBody>
          <a:bodyPr/>
          <a:lstStyle/>
          <a:p>
            <a:r>
              <a:rPr lang="en-US" dirty="0"/>
              <a:t>Access to SSN Report</a:t>
            </a:r>
          </a:p>
        </p:txBody>
      </p:sp>
    </p:spTree>
    <p:extLst>
      <p:ext uri="{BB962C8B-B14F-4D97-AF65-F5344CB8AC3E}">
        <p14:creationId xmlns:p14="http://schemas.microsoft.com/office/powerpoint/2010/main" val="1214110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5</a:t>
            </a:fld>
            <a:endParaRPr lang="en-US" dirty="0"/>
          </a:p>
        </p:txBody>
      </p:sp>
      <p:sp>
        <p:nvSpPr>
          <p:cNvPr id="3" name="Content Placeholder 2"/>
          <p:cNvSpPr>
            <a:spLocks noGrp="1"/>
          </p:cNvSpPr>
          <p:nvPr>
            <p:ph idx="4294967295"/>
          </p:nvPr>
        </p:nvSpPr>
        <p:spPr>
          <a:xfrm>
            <a:off x="2894012" y="1371600"/>
            <a:ext cx="7620000" cy="5181600"/>
          </a:xfrm>
          <a:prstGeom prst="rect">
            <a:avLst/>
          </a:prstGeom>
        </p:spPr>
        <p:txBody>
          <a:bodyPr/>
          <a:lstStyle/>
          <a:p>
            <a:r>
              <a:rPr lang="en-US" sz="3200" dirty="0"/>
              <a:t>New </a:t>
            </a:r>
            <a:r>
              <a:rPr lang="en-US" sz="3200" b="1" dirty="0"/>
              <a:t>“Save As” utility </a:t>
            </a:r>
            <a:r>
              <a:rPr lang="en-US" sz="3200" dirty="0"/>
              <a:t>to set up new users</a:t>
            </a:r>
          </a:p>
          <a:p>
            <a:r>
              <a:rPr lang="en-US" sz="3200" dirty="0"/>
              <a:t>The </a:t>
            </a:r>
            <a:r>
              <a:rPr lang="en-US" sz="3200" b="1" dirty="0"/>
              <a:t>“Security/Menus/Access Rights” </a:t>
            </a:r>
            <a:r>
              <a:rPr lang="en-US" sz="3200" dirty="0"/>
              <a:t>Menu </a:t>
            </a:r>
          </a:p>
          <a:p>
            <a:r>
              <a:rPr lang="en-US" sz="3200" dirty="0"/>
              <a:t>Using </a:t>
            </a:r>
            <a:r>
              <a:rPr lang="en-US" sz="3200" b="1" dirty="0"/>
              <a:t>Security Groups</a:t>
            </a:r>
          </a:p>
          <a:p>
            <a:r>
              <a:rPr lang="en-US" sz="3200" dirty="0"/>
              <a:t>Running </a:t>
            </a:r>
            <a:r>
              <a:rPr lang="en-US" sz="3200" b="1" dirty="0"/>
              <a:t>Security Reports</a:t>
            </a:r>
          </a:p>
          <a:p>
            <a:r>
              <a:rPr lang="en-US" sz="3200" dirty="0"/>
              <a:t>Various levels of user security: </a:t>
            </a:r>
            <a:r>
              <a:rPr lang="en-US" sz="3200" b="1" dirty="0"/>
              <a:t>Menus, Commands, Fields, etc.</a:t>
            </a:r>
          </a:p>
        </p:txBody>
      </p:sp>
      <p:sp>
        <p:nvSpPr>
          <p:cNvPr id="2" name="Title 1"/>
          <p:cNvSpPr>
            <a:spLocks noGrp="1"/>
          </p:cNvSpPr>
          <p:nvPr>
            <p:ph type="title" idx="4294967295"/>
          </p:nvPr>
        </p:nvSpPr>
        <p:spPr>
          <a:xfrm>
            <a:off x="2894012" y="76200"/>
            <a:ext cx="7772400" cy="990600"/>
          </a:xfrm>
          <a:prstGeom prst="rect">
            <a:avLst/>
          </a:prstGeom>
        </p:spPr>
        <p:txBody>
          <a:bodyPr/>
          <a:lstStyle/>
          <a:p>
            <a:r>
              <a:rPr lang="en-US" dirty="0"/>
              <a:t>Topics to be Covered</a:t>
            </a:r>
          </a:p>
        </p:txBody>
      </p:sp>
    </p:spTree>
    <p:extLst>
      <p:ext uri="{BB962C8B-B14F-4D97-AF65-F5344CB8AC3E}">
        <p14:creationId xmlns:p14="http://schemas.microsoft.com/office/powerpoint/2010/main" val="5730596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50</a:t>
            </a:fld>
            <a:endParaRPr lang="en-US" dirty="0"/>
          </a:p>
        </p:txBody>
      </p:sp>
      <p:pic>
        <p:nvPicPr>
          <p:cNvPr id="5" name="Content Placeholder 4"/>
          <p:cNvPicPr>
            <a:picLocks noGrp="1" noChangeAspect="1"/>
          </p:cNvPicPr>
          <p:nvPr>
            <p:ph idx="4294967295"/>
          </p:nvPr>
        </p:nvPicPr>
        <p:blipFill>
          <a:blip r:embed="rId2"/>
          <a:stretch>
            <a:fillRect/>
          </a:stretch>
        </p:blipFill>
        <p:spPr>
          <a:xfrm>
            <a:off x="2894012" y="1524000"/>
            <a:ext cx="7772400" cy="4876800"/>
          </a:xfrm>
          <a:prstGeom prst="rect">
            <a:avLst/>
          </a:prstGeom>
          <a:ln w="19050">
            <a:solidFill>
              <a:schemeClr val="tx1"/>
            </a:solidFill>
          </a:ln>
        </p:spPr>
      </p:pic>
      <p:sp>
        <p:nvSpPr>
          <p:cNvPr id="2" name="Title 1"/>
          <p:cNvSpPr>
            <a:spLocks noGrp="1"/>
          </p:cNvSpPr>
          <p:nvPr>
            <p:ph type="title" idx="4294967295"/>
          </p:nvPr>
        </p:nvSpPr>
        <p:spPr>
          <a:xfrm>
            <a:off x="2894012" y="76200"/>
            <a:ext cx="7772400" cy="990600"/>
          </a:xfrm>
          <a:prstGeom prst="rect">
            <a:avLst/>
          </a:prstGeom>
        </p:spPr>
        <p:txBody>
          <a:bodyPr/>
          <a:lstStyle/>
          <a:p>
            <a:r>
              <a:rPr lang="en-US" dirty="0"/>
              <a:t>Access to SSN Report</a:t>
            </a:r>
          </a:p>
        </p:txBody>
      </p:sp>
    </p:spTree>
    <p:extLst>
      <p:ext uri="{BB962C8B-B14F-4D97-AF65-F5344CB8AC3E}">
        <p14:creationId xmlns:p14="http://schemas.microsoft.com/office/powerpoint/2010/main" val="26672579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C039E33B-05B8-4415-8B8A-23C618BCBA1B}" type="slidenum">
              <a:rPr lang="en-US">
                <a:solidFill>
                  <a:srgbClr val="1C1C1C"/>
                </a:solidFill>
                <a:latin typeface="Calibri" panose="020F0502020204030204" pitchFamily="34" charset="0"/>
              </a:rPr>
              <a:pPr/>
              <a:t>51</a:t>
            </a:fld>
            <a:endParaRPr lang="en-US" dirty="0">
              <a:solidFill>
                <a:srgbClr val="1C1C1C"/>
              </a:solidFill>
              <a:latin typeface="Calibri" panose="020F0502020204030204" pitchFamily="34" charset="0"/>
            </a:endParaRPr>
          </a:p>
        </p:txBody>
      </p:sp>
      <p:sp>
        <p:nvSpPr>
          <p:cNvPr id="5123" name="Content Placeholder 2"/>
          <p:cNvSpPr>
            <a:spLocks noGrp="1"/>
          </p:cNvSpPr>
          <p:nvPr>
            <p:ph idx="4294967295"/>
          </p:nvPr>
        </p:nvSpPr>
        <p:spPr>
          <a:xfrm>
            <a:off x="2894012" y="1371600"/>
            <a:ext cx="7772400" cy="5181600"/>
          </a:xfrm>
          <a:prstGeom prst="rect">
            <a:avLst/>
          </a:prstGeom>
        </p:spPr>
        <p:txBody>
          <a:bodyPr>
            <a:normAutofit lnSpcReduction="10000"/>
          </a:bodyPr>
          <a:lstStyle/>
          <a:p>
            <a:r>
              <a:rPr lang="en-US" dirty="0"/>
              <a:t>You can manage all of the following in Keystone:</a:t>
            </a:r>
          </a:p>
          <a:p>
            <a:pPr lvl="1"/>
            <a:r>
              <a:rPr lang="en-US" dirty="0"/>
              <a:t>Starting/Login Menu</a:t>
            </a:r>
          </a:p>
          <a:p>
            <a:pPr lvl="1"/>
            <a:r>
              <a:rPr lang="en-US" dirty="0"/>
              <a:t>Sub-Menus</a:t>
            </a:r>
          </a:p>
          <a:p>
            <a:pPr lvl="1"/>
            <a:r>
              <a:rPr lang="en-US" dirty="0"/>
              <a:t>Screens</a:t>
            </a:r>
          </a:p>
          <a:p>
            <a:pPr lvl="1"/>
            <a:r>
              <a:rPr lang="en-US" dirty="0"/>
              <a:t>Sub-screens</a:t>
            </a:r>
          </a:p>
          <a:p>
            <a:pPr lvl="1"/>
            <a:r>
              <a:rPr lang="en-US" dirty="0"/>
              <a:t>Buttons on screens</a:t>
            </a:r>
          </a:p>
          <a:p>
            <a:pPr lvl="1"/>
            <a:r>
              <a:rPr lang="en-US" dirty="0"/>
              <a:t>Records</a:t>
            </a:r>
          </a:p>
          <a:p>
            <a:pPr lvl="1"/>
            <a:r>
              <a:rPr lang="en-US" dirty="0"/>
              <a:t>Fields</a:t>
            </a:r>
          </a:p>
          <a:p>
            <a:pPr lvl="1"/>
            <a:r>
              <a:rPr lang="en-US" dirty="0"/>
              <a:t>Commands</a:t>
            </a:r>
          </a:p>
        </p:txBody>
      </p:sp>
      <p:sp>
        <p:nvSpPr>
          <p:cNvPr id="5122" name="Title 1"/>
          <p:cNvSpPr>
            <a:spLocks noGrp="1"/>
          </p:cNvSpPr>
          <p:nvPr>
            <p:ph type="title" idx="4294967295"/>
          </p:nvPr>
        </p:nvSpPr>
        <p:spPr>
          <a:xfrm>
            <a:off x="2894012" y="76200"/>
            <a:ext cx="7772400" cy="990600"/>
          </a:xfrm>
          <a:prstGeom prst="rect">
            <a:avLst/>
          </a:prstGeom>
        </p:spPr>
        <p:txBody>
          <a:bodyPr/>
          <a:lstStyle/>
          <a:p>
            <a:r>
              <a:rPr lang="en-US" dirty="0"/>
              <a:t>Application Security</a:t>
            </a:r>
          </a:p>
        </p:txBody>
      </p:sp>
    </p:spTree>
    <p:extLst>
      <p:ext uri="{BB962C8B-B14F-4D97-AF65-F5344CB8AC3E}">
        <p14:creationId xmlns:p14="http://schemas.microsoft.com/office/powerpoint/2010/main" val="4348393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52</a:t>
            </a:fld>
            <a:endParaRPr lang="en-US" dirty="0"/>
          </a:p>
        </p:txBody>
      </p:sp>
      <p:sp>
        <p:nvSpPr>
          <p:cNvPr id="3" name="Content Placeholder 2"/>
          <p:cNvSpPr>
            <a:spLocks noGrp="1"/>
          </p:cNvSpPr>
          <p:nvPr>
            <p:ph idx="4294967295"/>
          </p:nvPr>
        </p:nvSpPr>
        <p:spPr>
          <a:xfrm>
            <a:off x="2817812" y="1371600"/>
            <a:ext cx="7772400" cy="5181600"/>
          </a:xfrm>
          <a:prstGeom prst="rect">
            <a:avLst/>
          </a:prstGeom>
        </p:spPr>
        <p:txBody>
          <a:bodyPr/>
          <a:lstStyle/>
          <a:p>
            <a:r>
              <a:rPr lang="en-US" sz="2400" dirty="0"/>
              <a:t>An alternative approach to setting up menus is the </a:t>
            </a:r>
            <a:r>
              <a:rPr lang="en-US" sz="2400" b="1" dirty="0"/>
              <a:t>Define Login Menus </a:t>
            </a:r>
            <a:r>
              <a:rPr lang="en-US" sz="2400" dirty="0"/>
              <a:t>program.</a:t>
            </a:r>
          </a:p>
          <a:p>
            <a:r>
              <a:rPr lang="en-US" sz="2400" dirty="0"/>
              <a:t>This allows you to have entirely different starting menus for your users.</a:t>
            </a:r>
          </a:p>
          <a:p>
            <a:r>
              <a:rPr lang="en-US" sz="2400" dirty="0"/>
              <a:t>You must type in the account name (e.g., COMDATA, PAASDATA, XPAAS) first:</a:t>
            </a:r>
            <a:br>
              <a:rPr lang="en-US" sz="1600" dirty="0"/>
            </a:br>
            <a:r>
              <a:rPr lang="en-US" sz="1600" dirty="0"/>
              <a:t>	</a:t>
            </a:r>
            <a:endParaRPr lang="en-US" sz="2400" dirty="0"/>
          </a:p>
        </p:txBody>
      </p:sp>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Define Login Menus</a:t>
            </a:r>
            <a:br>
              <a:rPr lang="en-US" dirty="0"/>
            </a:br>
            <a:r>
              <a:rPr lang="en-US" dirty="0"/>
              <a:t>KZ0614</a:t>
            </a:r>
          </a:p>
        </p:txBody>
      </p:sp>
      <p:pic>
        <p:nvPicPr>
          <p:cNvPr id="5" name="Picture 4"/>
          <p:cNvPicPr>
            <a:picLocks noChangeAspect="1"/>
          </p:cNvPicPr>
          <p:nvPr/>
        </p:nvPicPr>
        <p:blipFill rotWithShape="1">
          <a:blip r:embed="rId2"/>
          <a:srcRect t="83783" r="11075"/>
          <a:stretch/>
        </p:blipFill>
        <p:spPr>
          <a:xfrm>
            <a:off x="3441700" y="4267200"/>
            <a:ext cx="6615113" cy="575226"/>
          </a:xfrm>
          <a:prstGeom prst="rect">
            <a:avLst/>
          </a:prstGeom>
          <a:ln w="19050">
            <a:solidFill>
              <a:schemeClr val="tx1"/>
            </a:solidFill>
          </a:ln>
        </p:spPr>
      </p:pic>
    </p:spTree>
    <p:extLst>
      <p:ext uri="{BB962C8B-B14F-4D97-AF65-F5344CB8AC3E}">
        <p14:creationId xmlns:p14="http://schemas.microsoft.com/office/powerpoint/2010/main" val="33634849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53</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lstStyle/>
          <a:p>
            <a:r>
              <a:rPr lang="en-US" dirty="0"/>
              <a:t>Define Login Menus</a:t>
            </a:r>
          </a:p>
        </p:txBody>
      </p:sp>
      <p:pic>
        <p:nvPicPr>
          <p:cNvPr id="5" name="Picture 4"/>
          <p:cNvPicPr>
            <a:picLocks noChangeAspect="1"/>
          </p:cNvPicPr>
          <p:nvPr/>
        </p:nvPicPr>
        <p:blipFill>
          <a:blip r:embed="rId2"/>
          <a:stretch>
            <a:fillRect/>
          </a:stretch>
        </p:blipFill>
        <p:spPr>
          <a:xfrm>
            <a:off x="3265487" y="1455490"/>
            <a:ext cx="6877050" cy="5248275"/>
          </a:xfrm>
          <a:prstGeom prst="rect">
            <a:avLst/>
          </a:prstGeom>
          <a:ln w="19050">
            <a:solidFill>
              <a:schemeClr val="tx1"/>
            </a:solidFill>
          </a:ln>
        </p:spPr>
      </p:pic>
    </p:spTree>
    <p:extLst>
      <p:ext uri="{BB962C8B-B14F-4D97-AF65-F5344CB8AC3E}">
        <p14:creationId xmlns:p14="http://schemas.microsoft.com/office/powerpoint/2010/main" val="32802281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54</a:t>
            </a:fld>
            <a:endParaRPr lang="en-US" dirty="0"/>
          </a:p>
        </p:txBody>
      </p:sp>
      <p:sp>
        <p:nvSpPr>
          <p:cNvPr id="3" name="Content Placeholder 2"/>
          <p:cNvSpPr>
            <a:spLocks noGrp="1"/>
          </p:cNvSpPr>
          <p:nvPr>
            <p:ph idx="4294967295"/>
          </p:nvPr>
        </p:nvSpPr>
        <p:spPr>
          <a:xfrm>
            <a:off x="2894012" y="1371600"/>
            <a:ext cx="7543800" cy="5181600"/>
          </a:xfrm>
          <a:prstGeom prst="rect">
            <a:avLst/>
          </a:prstGeom>
        </p:spPr>
        <p:txBody>
          <a:bodyPr/>
          <a:lstStyle/>
          <a:p>
            <a:r>
              <a:rPr lang="en-US" sz="2800" b="1" dirty="0"/>
              <a:t>Access Type </a:t>
            </a:r>
            <a:r>
              <a:rPr lang="en-US" sz="2800" dirty="0"/>
              <a:t>– The type is the basis for defining security rights within the object security lists.</a:t>
            </a:r>
          </a:p>
          <a:p>
            <a:pPr lvl="1"/>
            <a:r>
              <a:rPr lang="en-US" sz="2000" dirty="0">
                <a:highlight>
                  <a:srgbClr val="FFFF00"/>
                </a:highlight>
              </a:rPr>
              <a:t>G – Keystone Security Group (recommended)</a:t>
            </a:r>
          </a:p>
          <a:p>
            <a:pPr lvl="1"/>
            <a:r>
              <a:rPr lang="en-US" sz="2000" dirty="0"/>
              <a:t>K – Keystone ID (e.g., username)</a:t>
            </a:r>
          </a:p>
          <a:p>
            <a:pPr lvl="1"/>
            <a:r>
              <a:rPr lang="en-US" sz="2000" dirty="0"/>
              <a:t>R – Rest (the default for any user/group not defined above)</a:t>
            </a:r>
          </a:p>
          <a:p>
            <a:r>
              <a:rPr lang="en-US" sz="2800" b="1" dirty="0"/>
              <a:t>Menu</a:t>
            </a:r>
            <a:r>
              <a:rPr lang="en-US" sz="2800" dirty="0"/>
              <a:t> – Enter the desired starting menu </a:t>
            </a:r>
          </a:p>
          <a:p>
            <a:r>
              <a:rPr lang="en-US" sz="2800" b="1" dirty="0"/>
              <a:t>Name</a:t>
            </a:r>
            <a:r>
              <a:rPr lang="en-US" sz="2800" dirty="0"/>
              <a:t> – The group or user ID assign to this menu</a:t>
            </a:r>
          </a:p>
          <a:p>
            <a:r>
              <a:rPr lang="en-US" sz="2800" b="1" dirty="0"/>
              <a:t>Access Rights </a:t>
            </a:r>
          </a:p>
          <a:p>
            <a:pPr lvl="1"/>
            <a:r>
              <a:rPr lang="en-US" sz="2000" dirty="0"/>
              <a:t>Y to allow access (typical setting)</a:t>
            </a:r>
          </a:p>
          <a:p>
            <a:pPr lvl="1"/>
            <a:r>
              <a:rPr lang="en-US" sz="2000" dirty="0"/>
              <a:t>N to disallow access</a:t>
            </a:r>
          </a:p>
          <a:p>
            <a:endParaRPr lang="en-US" sz="2800" dirty="0"/>
          </a:p>
          <a:p>
            <a:pPr marL="457200" lvl="1" indent="0">
              <a:buNone/>
            </a:pPr>
            <a:endParaRPr lang="en-US" sz="2000" dirty="0"/>
          </a:p>
        </p:txBody>
      </p:sp>
      <p:sp>
        <p:nvSpPr>
          <p:cNvPr id="2" name="Title 1"/>
          <p:cNvSpPr>
            <a:spLocks noGrp="1"/>
          </p:cNvSpPr>
          <p:nvPr>
            <p:ph type="title" idx="4294967295"/>
          </p:nvPr>
        </p:nvSpPr>
        <p:spPr>
          <a:xfrm>
            <a:off x="2894012" y="76200"/>
            <a:ext cx="7772400" cy="990600"/>
          </a:xfrm>
          <a:prstGeom prst="rect">
            <a:avLst/>
          </a:prstGeom>
        </p:spPr>
        <p:txBody>
          <a:bodyPr/>
          <a:lstStyle/>
          <a:p>
            <a:r>
              <a:rPr lang="en-US" dirty="0"/>
              <a:t>Define Login Menus</a:t>
            </a:r>
          </a:p>
        </p:txBody>
      </p:sp>
    </p:spTree>
    <p:extLst>
      <p:ext uri="{BB962C8B-B14F-4D97-AF65-F5344CB8AC3E}">
        <p14:creationId xmlns:p14="http://schemas.microsoft.com/office/powerpoint/2010/main" val="21129072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a:xfrm>
            <a:off x="2894012" y="76200"/>
            <a:ext cx="7772400" cy="990600"/>
          </a:xfrm>
          <a:prstGeom prst="rect">
            <a:avLst/>
          </a:prstGeom>
        </p:spPr>
        <p:txBody>
          <a:bodyPr/>
          <a:lstStyle/>
          <a:p>
            <a:r>
              <a:rPr lang="en-US" dirty="0"/>
              <a:t>Application Screen Security</a:t>
            </a:r>
          </a:p>
        </p:txBody>
      </p:sp>
      <p:pic>
        <p:nvPicPr>
          <p:cNvPr id="3" name="Picture 2">
            <a:extLst>
              <a:ext uri="{FF2B5EF4-FFF2-40B4-BE49-F238E27FC236}">
                <a16:creationId xmlns:a16="http://schemas.microsoft.com/office/drawing/2014/main" id="{8B650830-210F-128A-D8E5-8040E523D963}"/>
              </a:ext>
            </a:extLst>
          </p:cNvPr>
          <p:cNvPicPr>
            <a:picLocks noChangeAspect="1"/>
          </p:cNvPicPr>
          <p:nvPr/>
        </p:nvPicPr>
        <p:blipFill>
          <a:blip r:embed="rId3"/>
          <a:stretch>
            <a:fillRect/>
          </a:stretch>
        </p:blipFill>
        <p:spPr>
          <a:xfrm>
            <a:off x="2817813" y="1371600"/>
            <a:ext cx="7662979" cy="4911678"/>
          </a:xfrm>
          <a:prstGeom prst="rect">
            <a:avLst/>
          </a:prstGeom>
          <a:ln w="28575">
            <a:solidFill>
              <a:schemeClr val="tx1"/>
            </a:solidFill>
          </a:ln>
        </p:spPr>
      </p:pic>
    </p:spTree>
    <p:extLst>
      <p:ext uri="{BB962C8B-B14F-4D97-AF65-F5344CB8AC3E}">
        <p14:creationId xmlns:p14="http://schemas.microsoft.com/office/powerpoint/2010/main" val="3253421557"/>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3C4D2704-111A-4F9C-AA46-48EA987C08D6}" type="slidenum">
              <a:rPr lang="en-US">
                <a:solidFill>
                  <a:srgbClr val="1C1C1C"/>
                </a:solidFill>
                <a:latin typeface="Calibri" panose="020F0502020204030204" pitchFamily="34" charset="0"/>
              </a:rPr>
              <a:pPr/>
              <a:t>56</a:t>
            </a:fld>
            <a:endParaRPr lang="en-US" dirty="0">
              <a:solidFill>
                <a:srgbClr val="1C1C1C"/>
              </a:solidFill>
              <a:latin typeface="Calibri" panose="020F0502020204030204" pitchFamily="34" charset="0"/>
            </a:endParaRPr>
          </a:p>
        </p:txBody>
      </p:sp>
      <p:sp>
        <p:nvSpPr>
          <p:cNvPr id="8195" name="Content Placeholder 2"/>
          <p:cNvSpPr>
            <a:spLocks noGrp="1"/>
          </p:cNvSpPr>
          <p:nvPr>
            <p:ph idx="4294967295"/>
          </p:nvPr>
        </p:nvSpPr>
        <p:spPr>
          <a:xfrm>
            <a:off x="2894012" y="1371600"/>
            <a:ext cx="7772400" cy="5181600"/>
          </a:xfrm>
          <a:prstGeom prst="rect">
            <a:avLst/>
          </a:prstGeom>
        </p:spPr>
        <p:txBody>
          <a:bodyPr/>
          <a:lstStyle/>
          <a:p>
            <a:r>
              <a:rPr lang="en-US" dirty="0"/>
              <a:t>Get Screen Name by right-clicking on a menu and hitting Properties</a:t>
            </a:r>
          </a:p>
          <a:p>
            <a:r>
              <a:rPr lang="en-US" dirty="0"/>
              <a:t>Access Rights</a:t>
            </a:r>
          </a:p>
          <a:p>
            <a:pPr lvl="1"/>
            <a:r>
              <a:rPr lang="en-US" dirty="0"/>
              <a:t>Y – Access to run screen</a:t>
            </a:r>
          </a:p>
          <a:p>
            <a:pPr lvl="1"/>
            <a:r>
              <a:rPr lang="en-US" dirty="0"/>
              <a:t>N – No rights – can not execute screen or see menu item</a:t>
            </a:r>
          </a:p>
        </p:txBody>
      </p:sp>
      <p:sp>
        <p:nvSpPr>
          <p:cNvPr id="8194" name="Title 1"/>
          <p:cNvSpPr>
            <a:spLocks noGrp="1"/>
          </p:cNvSpPr>
          <p:nvPr>
            <p:ph type="title" idx="4294967295"/>
          </p:nvPr>
        </p:nvSpPr>
        <p:spPr>
          <a:xfrm>
            <a:off x="2894012" y="76200"/>
            <a:ext cx="7772400" cy="990600"/>
          </a:xfrm>
          <a:prstGeom prst="rect">
            <a:avLst/>
          </a:prstGeom>
        </p:spPr>
        <p:txBody>
          <a:bodyPr/>
          <a:lstStyle/>
          <a:p>
            <a:r>
              <a:rPr lang="en-US" dirty="0"/>
              <a:t>Application Screen Security</a:t>
            </a:r>
          </a:p>
        </p:txBody>
      </p:sp>
    </p:spTree>
    <p:extLst>
      <p:ext uri="{BB962C8B-B14F-4D97-AF65-F5344CB8AC3E}">
        <p14:creationId xmlns:p14="http://schemas.microsoft.com/office/powerpoint/2010/main" val="24394959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36141F81-2F77-4ACC-ADE1-A143F6E646AC}" type="slidenum">
              <a:rPr lang="en-US">
                <a:solidFill>
                  <a:srgbClr val="1C1C1C"/>
                </a:solidFill>
                <a:latin typeface="Calibri" panose="020F0502020204030204" pitchFamily="34" charset="0"/>
              </a:rPr>
              <a:pPr/>
              <a:t>57</a:t>
            </a:fld>
            <a:endParaRPr lang="en-US" dirty="0">
              <a:solidFill>
                <a:srgbClr val="1C1C1C"/>
              </a:solidFill>
              <a:latin typeface="Calibri" panose="020F0502020204030204" pitchFamily="34" charset="0"/>
            </a:endParaRPr>
          </a:p>
        </p:txBody>
      </p:sp>
      <p:sp>
        <p:nvSpPr>
          <p:cNvPr id="15363" name="Content Placeholder 2"/>
          <p:cNvSpPr>
            <a:spLocks noGrp="1"/>
          </p:cNvSpPr>
          <p:nvPr>
            <p:ph idx="4294967295"/>
          </p:nvPr>
        </p:nvSpPr>
        <p:spPr>
          <a:xfrm>
            <a:off x="2894012" y="1371600"/>
            <a:ext cx="7772400" cy="5181600"/>
          </a:xfrm>
          <a:prstGeom prst="rect">
            <a:avLst/>
          </a:prstGeom>
        </p:spPr>
        <p:txBody>
          <a:bodyPr/>
          <a:lstStyle/>
          <a:p>
            <a:r>
              <a:rPr lang="en-US" dirty="0"/>
              <a:t>Record Security</a:t>
            </a:r>
          </a:p>
          <a:p>
            <a:pPr lvl="1"/>
            <a:r>
              <a:rPr lang="en-US" dirty="0"/>
              <a:t>Applicants</a:t>
            </a:r>
          </a:p>
          <a:p>
            <a:pPr lvl="1"/>
            <a:r>
              <a:rPr lang="en-US" dirty="0"/>
              <a:t>Employees</a:t>
            </a:r>
          </a:p>
          <a:p>
            <a:pPr lvl="1"/>
            <a:r>
              <a:rPr lang="en-US" dirty="0"/>
              <a:t>Chart of Accounts Security</a:t>
            </a:r>
          </a:p>
          <a:p>
            <a:r>
              <a:rPr lang="en-US" dirty="0"/>
              <a:t>Command Security</a:t>
            </a:r>
          </a:p>
          <a:p>
            <a:pPr lvl="1"/>
            <a:r>
              <a:rPr lang="en-US" dirty="0"/>
              <a:t>Menus</a:t>
            </a:r>
          </a:p>
          <a:p>
            <a:pPr lvl="1"/>
            <a:r>
              <a:rPr lang="en-US" dirty="0"/>
              <a:t>Keystone Client options</a:t>
            </a:r>
          </a:p>
          <a:p>
            <a:pPr lvl="2"/>
            <a:r>
              <a:rPr lang="en-US" dirty="0"/>
              <a:t>Meta Query</a:t>
            </a:r>
          </a:p>
          <a:p>
            <a:pPr lvl="1"/>
            <a:r>
              <a:rPr lang="en-US" dirty="0"/>
              <a:t>Commands drop-down</a:t>
            </a:r>
          </a:p>
        </p:txBody>
      </p:sp>
      <p:sp>
        <p:nvSpPr>
          <p:cNvPr id="15362" name="Title 1"/>
          <p:cNvSpPr>
            <a:spLocks noGrp="1"/>
          </p:cNvSpPr>
          <p:nvPr>
            <p:ph type="title" idx="4294967295"/>
          </p:nvPr>
        </p:nvSpPr>
        <p:spPr>
          <a:xfrm>
            <a:off x="2894012" y="76200"/>
            <a:ext cx="7772400" cy="990600"/>
          </a:xfrm>
          <a:prstGeom prst="rect">
            <a:avLst/>
          </a:prstGeom>
        </p:spPr>
        <p:txBody>
          <a:bodyPr/>
          <a:lstStyle/>
          <a:p>
            <a:r>
              <a:rPr lang="en-US" dirty="0"/>
              <a:t>Other Application Security</a:t>
            </a:r>
          </a:p>
        </p:txBody>
      </p:sp>
    </p:spTree>
    <p:extLst>
      <p:ext uri="{BB962C8B-B14F-4D97-AF65-F5344CB8AC3E}">
        <p14:creationId xmlns:p14="http://schemas.microsoft.com/office/powerpoint/2010/main" val="24879223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1BFC8438-11B2-4D1F-8E4A-319BF954B2A1}" type="slidenum">
              <a:rPr lang="en-US">
                <a:solidFill>
                  <a:srgbClr val="1C1C1C"/>
                </a:solidFill>
                <a:latin typeface="Calibri" panose="020F0502020204030204" pitchFamily="34" charset="0"/>
              </a:rPr>
              <a:pPr/>
              <a:t>58</a:t>
            </a:fld>
            <a:endParaRPr lang="en-US" dirty="0">
              <a:solidFill>
                <a:srgbClr val="1C1C1C"/>
              </a:solidFill>
              <a:latin typeface="Calibri" panose="020F0502020204030204" pitchFamily="34" charset="0"/>
            </a:endParaRPr>
          </a:p>
        </p:txBody>
      </p:sp>
      <p:sp>
        <p:nvSpPr>
          <p:cNvPr id="3" name="Content Placeholder 2"/>
          <p:cNvSpPr>
            <a:spLocks noGrp="1"/>
          </p:cNvSpPr>
          <p:nvPr>
            <p:ph idx="4294967295"/>
          </p:nvPr>
        </p:nvSpPr>
        <p:spPr>
          <a:xfrm>
            <a:off x="2894012" y="1371600"/>
            <a:ext cx="7772400" cy="5181600"/>
          </a:xfrm>
          <a:prstGeom prst="rect">
            <a:avLst/>
          </a:prstGeom>
        </p:spPr>
        <p:txBody>
          <a:bodyPr>
            <a:normAutofit fontScale="70000" lnSpcReduction="20000"/>
          </a:bodyPr>
          <a:lstStyle/>
          <a:p>
            <a:pPr marL="0" indent="0">
              <a:buNone/>
              <a:defRPr/>
            </a:pPr>
            <a:r>
              <a:rPr lang="en-US" dirty="0"/>
              <a:t> "COMMAND“ Security</a:t>
            </a:r>
          </a:p>
          <a:p>
            <a:pPr>
              <a:spcBef>
                <a:spcPct val="0"/>
              </a:spcBef>
            </a:pPr>
            <a:r>
              <a:rPr lang="en-US" dirty="0"/>
              <a:t>XEQ - inactivates F7 Execute function</a:t>
            </a:r>
          </a:p>
          <a:p>
            <a:pPr>
              <a:spcBef>
                <a:spcPct val="0"/>
              </a:spcBef>
            </a:pPr>
            <a:r>
              <a:rPr lang="en-US" dirty="0"/>
              <a:t>COLON – to prohibit access to the C: prompt in Keystone Client (removes the icon). </a:t>
            </a:r>
          </a:p>
          <a:p>
            <a:pPr>
              <a:defRPr/>
            </a:pPr>
            <a:r>
              <a:rPr lang="en-US" dirty="0"/>
              <a:t>METAQUERY</a:t>
            </a:r>
          </a:p>
          <a:p>
            <a:pPr>
              <a:defRPr/>
            </a:pPr>
            <a:r>
              <a:rPr lang="en-US" dirty="0"/>
              <a:t>METASCHEDULE</a:t>
            </a:r>
          </a:p>
          <a:p>
            <a:pPr>
              <a:defRPr/>
            </a:pPr>
            <a:r>
              <a:rPr lang="en-US" dirty="0"/>
              <a:t>META.</a:t>
            </a:r>
            <a:r>
              <a:rPr lang="en-US" i="1" dirty="0"/>
              <a:t>meta table name</a:t>
            </a:r>
          </a:p>
          <a:p>
            <a:pPr>
              <a:defRPr/>
            </a:pPr>
            <a:r>
              <a:rPr lang="en-US" dirty="0"/>
              <a:t>APPMETA.</a:t>
            </a:r>
            <a:r>
              <a:rPr lang="en-US" i="1" dirty="0"/>
              <a:t>appmeta table name (Keystone standard meta tables)</a:t>
            </a:r>
          </a:p>
          <a:p>
            <a:pPr>
              <a:spcBef>
                <a:spcPct val="0"/>
              </a:spcBef>
            </a:pPr>
            <a:r>
              <a:rPr lang="en-US" dirty="0"/>
              <a:t>FREEZE – should always be restricted. </a:t>
            </a:r>
          </a:p>
          <a:p>
            <a:pPr>
              <a:spcBef>
                <a:spcPct val="0"/>
              </a:spcBef>
            </a:pPr>
            <a:r>
              <a:rPr lang="en-US" dirty="0"/>
              <a:t>LOCK – similar to FREEZE and should always be restricted. </a:t>
            </a:r>
          </a:p>
          <a:p>
            <a:pPr>
              <a:spcBef>
                <a:spcPct val="0"/>
              </a:spcBef>
            </a:pPr>
            <a:r>
              <a:rPr lang="en-US" dirty="0"/>
              <a:t>LOGTO</a:t>
            </a:r>
            <a:endParaRPr lang="en-US" sz="4000" dirty="0"/>
          </a:p>
          <a:p>
            <a:pPr>
              <a:spcBef>
                <a:spcPct val="0"/>
              </a:spcBef>
            </a:pPr>
            <a:r>
              <a:rPr lang="en-US" dirty="0"/>
              <a:t>LOGOUT – similar to LOGTO and should always be restricted.</a:t>
            </a:r>
          </a:p>
          <a:p>
            <a:pPr>
              <a:defRPr/>
            </a:pPr>
            <a:endParaRPr lang="en-US" dirty="0"/>
          </a:p>
        </p:txBody>
      </p:sp>
      <p:sp>
        <p:nvSpPr>
          <p:cNvPr id="20482" name="Title 1"/>
          <p:cNvSpPr>
            <a:spLocks noGrp="1"/>
          </p:cNvSpPr>
          <p:nvPr>
            <p:ph type="title" idx="4294967295"/>
          </p:nvPr>
        </p:nvSpPr>
        <p:spPr>
          <a:xfrm>
            <a:off x="2894012" y="76200"/>
            <a:ext cx="7772400" cy="990600"/>
          </a:xfrm>
          <a:prstGeom prst="rect">
            <a:avLst/>
          </a:prstGeom>
        </p:spPr>
        <p:txBody>
          <a:bodyPr/>
          <a:lstStyle/>
          <a:p>
            <a:r>
              <a:rPr lang="en-US" dirty="0"/>
              <a:t>Command Security</a:t>
            </a:r>
          </a:p>
        </p:txBody>
      </p:sp>
    </p:spTree>
    <p:extLst>
      <p:ext uri="{BB962C8B-B14F-4D97-AF65-F5344CB8AC3E}">
        <p14:creationId xmlns:p14="http://schemas.microsoft.com/office/powerpoint/2010/main" val="20371518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77180436-411F-455B-BD40-3B4B3C09D6AB}" type="slidenum">
              <a:rPr lang="en-US">
                <a:solidFill>
                  <a:srgbClr val="1C1C1C"/>
                </a:solidFill>
                <a:latin typeface="Calibri" panose="020F0502020204030204" pitchFamily="34" charset="0"/>
              </a:rPr>
              <a:pPr/>
              <a:t>59</a:t>
            </a:fld>
            <a:endParaRPr lang="en-US" dirty="0">
              <a:solidFill>
                <a:srgbClr val="1C1C1C"/>
              </a:solidFill>
              <a:latin typeface="Calibri" panose="020F0502020204030204" pitchFamily="34" charset="0"/>
            </a:endParaRPr>
          </a:p>
        </p:txBody>
      </p:sp>
      <p:sp>
        <p:nvSpPr>
          <p:cNvPr id="3" name="Content Placeholder 2"/>
          <p:cNvSpPr>
            <a:spLocks noGrp="1"/>
          </p:cNvSpPr>
          <p:nvPr>
            <p:ph idx="4294967295"/>
          </p:nvPr>
        </p:nvSpPr>
        <p:spPr>
          <a:xfrm>
            <a:off x="2894012" y="1371600"/>
            <a:ext cx="7772400" cy="5181600"/>
          </a:xfrm>
          <a:prstGeom prst="rect">
            <a:avLst/>
          </a:prstGeom>
        </p:spPr>
        <p:txBody>
          <a:bodyPr/>
          <a:lstStyle/>
          <a:p>
            <a:pPr marL="0" indent="0">
              <a:buNone/>
              <a:defRPr/>
            </a:pPr>
            <a:r>
              <a:rPr lang="en-US" dirty="0"/>
              <a:t> "COMMAND“ Security</a:t>
            </a:r>
          </a:p>
          <a:p>
            <a:pPr>
              <a:defRPr/>
            </a:pPr>
            <a:r>
              <a:rPr lang="en-US" sz="2800" dirty="0"/>
              <a:t>prohibits use when doing a print preview of a report (removes the icons)</a:t>
            </a:r>
          </a:p>
          <a:p>
            <a:pPr lvl="1">
              <a:spcBef>
                <a:spcPts val="0"/>
              </a:spcBef>
              <a:defRPr/>
            </a:pPr>
            <a:r>
              <a:rPr lang="en-US" sz="3200" dirty="0"/>
              <a:t>EXCEL</a:t>
            </a:r>
          </a:p>
          <a:p>
            <a:pPr lvl="1">
              <a:spcBef>
                <a:spcPts val="0"/>
              </a:spcBef>
              <a:defRPr/>
            </a:pPr>
            <a:r>
              <a:rPr lang="en-US" sz="3200" dirty="0"/>
              <a:t>WORD</a:t>
            </a:r>
          </a:p>
          <a:p>
            <a:pPr lvl="1">
              <a:spcBef>
                <a:spcPts val="0"/>
              </a:spcBef>
              <a:defRPr/>
            </a:pPr>
            <a:r>
              <a:rPr lang="en-US" sz="3200" dirty="0"/>
              <a:t>PDF</a:t>
            </a:r>
          </a:p>
          <a:p>
            <a:pPr lvl="1">
              <a:spcBef>
                <a:spcPts val="0"/>
              </a:spcBef>
              <a:defRPr/>
            </a:pPr>
            <a:r>
              <a:rPr lang="en-US" sz="3200" dirty="0"/>
              <a:t>HTML</a:t>
            </a:r>
          </a:p>
          <a:p>
            <a:pPr lvl="1">
              <a:spcBef>
                <a:spcPts val="0"/>
              </a:spcBef>
              <a:defRPr/>
            </a:pPr>
            <a:r>
              <a:rPr lang="en-US" sz="3200" dirty="0"/>
              <a:t>EMAIL</a:t>
            </a:r>
          </a:p>
          <a:p>
            <a:pPr lvl="1">
              <a:spcBef>
                <a:spcPts val="0"/>
              </a:spcBef>
              <a:defRPr/>
            </a:pPr>
            <a:r>
              <a:rPr lang="en-US" sz="3200" dirty="0"/>
              <a:t>TXT</a:t>
            </a:r>
          </a:p>
          <a:p>
            <a:pPr lvl="1">
              <a:spcBef>
                <a:spcPts val="0"/>
              </a:spcBef>
              <a:defRPr/>
            </a:pPr>
            <a:r>
              <a:rPr lang="en-US" sz="3200" dirty="0"/>
              <a:t>XML</a:t>
            </a:r>
          </a:p>
        </p:txBody>
      </p:sp>
      <p:sp>
        <p:nvSpPr>
          <p:cNvPr id="21506" name="Title 1"/>
          <p:cNvSpPr>
            <a:spLocks noGrp="1"/>
          </p:cNvSpPr>
          <p:nvPr>
            <p:ph type="title" idx="4294967295"/>
          </p:nvPr>
        </p:nvSpPr>
        <p:spPr>
          <a:xfrm>
            <a:off x="2894012" y="76200"/>
            <a:ext cx="7772400" cy="990600"/>
          </a:xfrm>
          <a:prstGeom prst="rect">
            <a:avLst/>
          </a:prstGeom>
        </p:spPr>
        <p:txBody>
          <a:bodyPr/>
          <a:lstStyle/>
          <a:p>
            <a:r>
              <a:rPr lang="en-US" dirty="0"/>
              <a:t>Keystone Client Security</a:t>
            </a:r>
          </a:p>
        </p:txBody>
      </p:sp>
    </p:spTree>
    <p:extLst>
      <p:ext uri="{BB962C8B-B14F-4D97-AF65-F5344CB8AC3E}">
        <p14:creationId xmlns:p14="http://schemas.microsoft.com/office/powerpoint/2010/main" val="2978679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6</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Easy way to set up new employees: “Save As” Utility</a:t>
            </a:r>
          </a:p>
        </p:txBody>
      </p:sp>
      <p:pic>
        <p:nvPicPr>
          <p:cNvPr id="5" name="Picture 4">
            <a:extLst>
              <a:ext uri="{FF2B5EF4-FFF2-40B4-BE49-F238E27FC236}">
                <a16:creationId xmlns:a16="http://schemas.microsoft.com/office/drawing/2014/main" id="{838EB7BB-CD31-485C-882C-A67FB85BFB7D}"/>
              </a:ext>
            </a:extLst>
          </p:cNvPr>
          <p:cNvPicPr>
            <a:picLocks noChangeAspect="1"/>
          </p:cNvPicPr>
          <p:nvPr/>
        </p:nvPicPr>
        <p:blipFill>
          <a:blip r:embed="rId2"/>
          <a:stretch>
            <a:fillRect/>
          </a:stretch>
        </p:blipFill>
        <p:spPr>
          <a:xfrm>
            <a:off x="3412134" y="1465913"/>
            <a:ext cx="6720878" cy="5163488"/>
          </a:xfrm>
          <a:prstGeom prst="rect">
            <a:avLst/>
          </a:prstGeom>
          <a:ln w="19050">
            <a:solidFill>
              <a:schemeClr val="tx1"/>
            </a:solidFill>
          </a:ln>
        </p:spPr>
      </p:pic>
    </p:spTree>
    <p:extLst>
      <p:ext uri="{BB962C8B-B14F-4D97-AF65-F5344CB8AC3E}">
        <p14:creationId xmlns:p14="http://schemas.microsoft.com/office/powerpoint/2010/main" val="7590281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0F8F1ED2-2539-4D22-B175-262C675CC91F}" type="slidenum">
              <a:rPr lang="en-US">
                <a:solidFill>
                  <a:srgbClr val="1C1C1C"/>
                </a:solidFill>
                <a:latin typeface="Calibri" panose="020F0502020204030204" pitchFamily="34" charset="0"/>
              </a:rPr>
              <a:pPr/>
              <a:t>60</a:t>
            </a:fld>
            <a:endParaRPr lang="en-US" dirty="0">
              <a:solidFill>
                <a:srgbClr val="1C1C1C"/>
              </a:solidFill>
              <a:latin typeface="Calibri" panose="020F0502020204030204" pitchFamily="34" charset="0"/>
            </a:endParaRPr>
          </a:p>
        </p:txBody>
      </p:sp>
      <p:sp>
        <p:nvSpPr>
          <p:cNvPr id="23554" name="Title 1"/>
          <p:cNvSpPr>
            <a:spLocks noGrp="1"/>
          </p:cNvSpPr>
          <p:nvPr>
            <p:ph type="title" idx="4294967295"/>
          </p:nvPr>
        </p:nvSpPr>
        <p:spPr>
          <a:xfrm>
            <a:off x="2894012" y="76200"/>
            <a:ext cx="7772400" cy="990600"/>
          </a:xfrm>
          <a:prstGeom prst="rect">
            <a:avLst/>
          </a:prstGeom>
        </p:spPr>
        <p:txBody>
          <a:bodyPr/>
          <a:lstStyle/>
          <a:p>
            <a:r>
              <a:rPr lang="en-US" dirty="0"/>
              <a:t>Command Security</a:t>
            </a:r>
          </a:p>
        </p:txBody>
      </p:sp>
      <p:pic>
        <p:nvPicPr>
          <p:cNvPr id="2355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080" t="10144" r="1231" b="12415"/>
          <a:stretch/>
        </p:blipFill>
        <p:spPr bwMode="auto">
          <a:xfrm>
            <a:off x="3714132" y="1676401"/>
            <a:ext cx="5885480" cy="47567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596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01D82022-F32D-4DEB-ABE8-AF48C81D5C53}" type="slidenum">
              <a:rPr lang="en-US">
                <a:solidFill>
                  <a:srgbClr val="1C1C1C"/>
                </a:solidFill>
                <a:latin typeface="Calibri" panose="020F0502020204030204" pitchFamily="34" charset="0"/>
              </a:rPr>
              <a:pPr/>
              <a:t>61</a:t>
            </a:fld>
            <a:endParaRPr lang="en-US" dirty="0">
              <a:solidFill>
                <a:srgbClr val="1C1C1C"/>
              </a:solidFill>
              <a:latin typeface="Calibri" panose="020F0502020204030204" pitchFamily="34" charset="0"/>
            </a:endParaRPr>
          </a:p>
        </p:txBody>
      </p:sp>
      <p:sp>
        <p:nvSpPr>
          <p:cNvPr id="24578" name="Title 1"/>
          <p:cNvSpPr>
            <a:spLocks noGrp="1"/>
          </p:cNvSpPr>
          <p:nvPr>
            <p:ph type="title" idx="4294967295"/>
          </p:nvPr>
        </p:nvSpPr>
        <p:spPr>
          <a:xfrm>
            <a:off x="2894012" y="76200"/>
            <a:ext cx="7772400" cy="990600"/>
          </a:xfrm>
          <a:prstGeom prst="rect">
            <a:avLst/>
          </a:prstGeom>
        </p:spPr>
        <p:txBody>
          <a:bodyPr/>
          <a:lstStyle/>
          <a:p>
            <a:r>
              <a:rPr lang="en-US" dirty="0"/>
              <a:t>Printer Security</a:t>
            </a:r>
          </a:p>
        </p:txBody>
      </p:sp>
      <p:pic>
        <p:nvPicPr>
          <p:cNvPr id="1026" name="Picture 16" descr="image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3600" y="1502391"/>
            <a:ext cx="6600825" cy="5029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49346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16D9DA8F-F7A4-4BD7-98F9-83E5786F5851}" type="slidenum">
              <a:rPr lang="en-US">
                <a:solidFill>
                  <a:srgbClr val="1C1C1C"/>
                </a:solidFill>
                <a:latin typeface="Calibri" panose="020F0502020204030204" pitchFamily="34" charset="0"/>
              </a:rPr>
              <a:pPr/>
              <a:t>62</a:t>
            </a:fld>
            <a:endParaRPr lang="en-US" dirty="0">
              <a:solidFill>
                <a:srgbClr val="1C1C1C"/>
              </a:solidFill>
              <a:latin typeface="Calibri" panose="020F0502020204030204" pitchFamily="34" charset="0"/>
            </a:endParaRPr>
          </a:p>
        </p:txBody>
      </p:sp>
      <p:sp>
        <p:nvSpPr>
          <p:cNvPr id="25603" name="Content Placeholder 2"/>
          <p:cNvSpPr>
            <a:spLocks noGrp="1"/>
          </p:cNvSpPr>
          <p:nvPr>
            <p:ph idx="4294967295"/>
          </p:nvPr>
        </p:nvSpPr>
        <p:spPr>
          <a:xfrm>
            <a:off x="2894012" y="1371600"/>
            <a:ext cx="7772400" cy="5181600"/>
          </a:xfrm>
          <a:prstGeom prst="rect">
            <a:avLst/>
          </a:prstGeom>
        </p:spPr>
        <p:txBody>
          <a:bodyPr/>
          <a:lstStyle/>
          <a:p>
            <a:r>
              <a:rPr lang="en-US" dirty="0"/>
              <a:t>Encryption</a:t>
            </a:r>
          </a:p>
          <a:p>
            <a:pPr lvl="1"/>
            <a:r>
              <a:rPr lang="en-US" dirty="0"/>
              <a:t>SSN</a:t>
            </a:r>
          </a:p>
          <a:p>
            <a:pPr lvl="1"/>
            <a:r>
              <a:rPr lang="en-US" dirty="0"/>
              <a:t>Bank Account #’s</a:t>
            </a:r>
          </a:p>
          <a:p>
            <a:pPr lvl="1"/>
            <a:r>
              <a:rPr lang="en-US" dirty="0"/>
              <a:t>Credit Card #’s</a:t>
            </a:r>
          </a:p>
        </p:txBody>
      </p:sp>
      <p:sp>
        <p:nvSpPr>
          <p:cNvPr id="25602" name="Title 1"/>
          <p:cNvSpPr>
            <a:spLocks noGrp="1"/>
          </p:cNvSpPr>
          <p:nvPr>
            <p:ph type="title" idx="4294967295"/>
          </p:nvPr>
        </p:nvSpPr>
        <p:spPr>
          <a:xfrm>
            <a:off x="2894012" y="76200"/>
            <a:ext cx="7772400" cy="990600"/>
          </a:xfrm>
          <a:prstGeom prst="rect">
            <a:avLst/>
          </a:prstGeom>
        </p:spPr>
        <p:txBody>
          <a:bodyPr/>
          <a:lstStyle/>
          <a:p>
            <a:r>
              <a:rPr lang="en-US" dirty="0"/>
              <a:t>Other Areas</a:t>
            </a:r>
          </a:p>
        </p:txBody>
      </p:sp>
    </p:spTree>
    <p:extLst>
      <p:ext uri="{BB962C8B-B14F-4D97-AF65-F5344CB8AC3E}">
        <p14:creationId xmlns:p14="http://schemas.microsoft.com/office/powerpoint/2010/main" val="222760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7</a:t>
            </a:fld>
            <a:endParaRPr lang="en-US" dirty="0"/>
          </a:p>
        </p:txBody>
      </p:sp>
      <p:sp>
        <p:nvSpPr>
          <p:cNvPr id="3" name="Content Placeholder 2"/>
          <p:cNvSpPr>
            <a:spLocks noGrp="1"/>
          </p:cNvSpPr>
          <p:nvPr>
            <p:ph idx="4294967295"/>
          </p:nvPr>
        </p:nvSpPr>
        <p:spPr>
          <a:xfrm>
            <a:off x="2894012" y="1371600"/>
            <a:ext cx="7772400" cy="5181600"/>
          </a:xfrm>
          <a:prstGeom prst="rect">
            <a:avLst/>
          </a:prstGeom>
        </p:spPr>
        <p:txBody>
          <a:bodyPr>
            <a:normAutofit fontScale="77500" lnSpcReduction="20000"/>
          </a:bodyPr>
          <a:lstStyle/>
          <a:p>
            <a:r>
              <a:rPr lang="en-US" sz="4000" dirty="0"/>
              <a:t>This utility is very useful for new employees in an existing position at your organization.</a:t>
            </a:r>
          </a:p>
          <a:p>
            <a:r>
              <a:rPr lang="en-US" sz="4000" dirty="0"/>
              <a:t>It copies all security settings from an existing user to another user.  </a:t>
            </a:r>
          </a:p>
          <a:p>
            <a:r>
              <a:rPr lang="en-US" sz="4000" dirty="0"/>
              <a:t>It also allows you to choose whether to copy any/all of the following:</a:t>
            </a:r>
          </a:p>
          <a:p>
            <a:pPr lvl="1"/>
            <a:r>
              <a:rPr lang="en-US" sz="3200" dirty="0"/>
              <a:t>Keystone Client Shortcuts</a:t>
            </a:r>
          </a:p>
          <a:p>
            <a:pPr lvl="1"/>
            <a:r>
              <a:rPr lang="en-US" sz="3200" dirty="0"/>
              <a:t>KeyNet Roles</a:t>
            </a:r>
          </a:p>
          <a:p>
            <a:pPr lvl="1"/>
            <a:r>
              <a:rPr lang="en-US" sz="3200" dirty="0"/>
              <a:t>Meta Queries </a:t>
            </a:r>
          </a:p>
          <a:p>
            <a:r>
              <a:rPr lang="en-US" sz="4000" dirty="0"/>
              <a:t>Link to Knowledge Base Article: </a:t>
            </a:r>
            <a:br>
              <a:rPr lang="en-US" sz="4000" dirty="0"/>
            </a:br>
            <a:r>
              <a:rPr lang="en-US" sz="4000" dirty="0">
                <a:solidFill>
                  <a:srgbClr val="0070C0"/>
                </a:solidFill>
                <a:hlinkClick r:id="rId2">
                  <a:extLst>
                    <a:ext uri="{A12FA001-AC4F-418D-AE19-62706E023703}">
                      <ahyp:hlinkClr xmlns:ahyp="http://schemas.microsoft.com/office/drawing/2018/hyperlinkcolor" val="tx"/>
                    </a:ext>
                  </a:extLst>
                </a:hlinkClick>
              </a:rPr>
              <a:t>How do I create a new user in Keystone?</a:t>
            </a:r>
            <a:endParaRPr lang="en-US" sz="4000" dirty="0">
              <a:solidFill>
                <a:srgbClr val="0070C0"/>
              </a:solidFill>
            </a:endParaRPr>
          </a:p>
        </p:txBody>
      </p:sp>
      <p:sp>
        <p:nvSpPr>
          <p:cNvPr id="2" name="Title 1"/>
          <p:cNvSpPr>
            <a:spLocks noGrp="1"/>
          </p:cNvSpPr>
          <p:nvPr>
            <p:ph type="title" idx="4294967295"/>
          </p:nvPr>
        </p:nvSpPr>
        <p:spPr>
          <a:xfrm>
            <a:off x="1759974" y="76200"/>
            <a:ext cx="9969910" cy="990600"/>
          </a:xfrm>
          <a:prstGeom prst="rect">
            <a:avLst/>
          </a:prstGeom>
        </p:spPr>
        <p:txBody>
          <a:bodyPr>
            <a:normAutofit fontScale="90000"/>
          </a:bodyPr>
          <a:lstStyle/>
          <a:p>
            <a:r>
              <a:rPr lang="en-US" dirty="0"/>
              <a:t>Easy way to set up new employees: </a:t>
            </a:r>
            <a:br>
              <a:rPr lang="en-US" dirty="0"/>
            </a:br>
            <a:r>
              <a:rPr lang="en-US" dirty="0"/>
              <a:t>“Save As” Utility (cont’d)</a:t>
            </a:r>
          </a:p>
        </p:txBody>
      </p:sp>
    </p:spTree>
    <p:extLst>
      <p:ext uri="{BB962C8B-B14F-4D97-AF65-F5344CB8AC3E}">
        <p14:creationId xmlns:p14="http://schemas.microsoft.com/office/powerpoint/2010/main" val="34468525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0BC9B92-76DD-4DC6-A6AD-57543E6336A8}"/>
              </a:ext>
            </a:extLst>
          </p:cNvPr>
          <p:cNvPicPr>
            <a:picLocks noChangeAspect="1"/>
          </p:cNvPicPr>
          <p:nvPr/>
        </p:nvPicPr>
        <p:blipFill>
          <a:blip r:embed="rId2"/>
          <a:stretch>
            <a:fillRect/>
          </a:stretch>
        </p:blipFill>
        <p:spPr>
          <a:xfrm>
            <a:off x="3503612" y="1676400"/>
            <a:ext cx="6401278" cy="4898756"/>
          </a:xfrm>
          <a:prstGeom prst="rect">
            <a:avLst/>
          </a:prstGeom>
          <a:ln w="19050">
            <a:solidFill>
              <a:schemeClr val="tx1"/>
            </a:solidFill>
          </a:ln>
        </p:spPr>
      </p:pic>
      <p:sp>
        <p:nvSpPr>
          <p:cNvPr id="8" name="TextBox 7">
            <a:extLst>
              <a:ext uri="{FF2B5EF4-FFF2-40B4-BE49-F238E27FC236}">
                <a16:creationId xmlns:a16="http://schemas.microsoft.com/office/drawing/2014/main" id="{9CD144C1-774E-46C1-A7A9-99EBAB28E8B5}"/>
              </a:ext>
            </a:extLst>
          </p:cNvPr>
          <p:cNvSpPr txBox="1"/>
          <p:nvPr/>
        </p:nvSpPr>
        <p:spPr>
          <a:xfrm>
            <a:off x="2360612" y="4125778"/>
            <a:ext cx="4953000" cy="1938992"/>
          </a:xfrm>
          <a:prstGeom prst="rect">
            <a:avLst/>
          </a:prstGeom>
          <a:solidFill>
            <a:schemeClr val="accent2">
              <a:lumMod val="20000"/>
              <a:lumOff val="80000"/>
            </a:schemeClr>
          </a:solidFill>
          <a:ln>
            <a:solidFill>
              <a:schemeClr val="accent2">
                <a:shade val="95000"/>
                <a:satMod val="105000"/>
              </a:schemeClr>
            </a:solidFill>
          </a:ln>
        </p:spPr>
        <p:txBody>
          <a:bodyPr wrap="square" rtlCol="0">
            <a:spAutoFit/>
          </a:bodyPr>
          <a:lstStyle/>
          <a:p>
            <a:pPr algn="ctr"/>
            <a:r>
              <a:rPr lang="en-US" sz="2000" b="1" dirty="0">
                <a:latin typeface="+mn-lt"/>
              </a:rPr>
              <a:t>View details on any changes to user records, including: date/time, field changed, username, and which program was used to make the change.  </a:t>
            </a:r>
          </a:p>
          <a:p>
            <a:pPr algn="ctr"/>
            <a:r>
              <a:rPr lang="en-US" sz="2000" b="1" dirty="0">
                <a:latin typeface="+mn-lt"/>
              </a:rPr>
              <a:t>Drilling down on any record shows the before/after values.</a:t>
            </a:r>
            <a:endParaRPr lang="en-US" sz="2000" b="1" dirty="0">
              <a:solidFill>
                <a:srgbClr val="000000"/>
              </a:solidFill>
              <a:latin typeface="+mn-lt"/>
            </a:endParaRPr>
          </a:p>
        </p:txBody>
      </p:sp>
      <p:sp>
        <p:nvSpPr>
          <p:cNvPr id="4" name="Slide Number Placeholder 3"/>
          <p:cNvSpPr>
            <a:spLocks noGrp="1"/>
          </p:cNvSpPr>
          <p:nvPr>
            <p:ph type="sldNum" sz="quarter" idx="10"/>
          </p:nvPr>
        </p:nvSpPr>
        <p:spPr/>
        <p:txBody>
          <a:bodyPr/>
          <a:lstStyle/>
          <a:p>
            <a:fld id="{E01ABE7C-D557-4CAA-AC9E-0A55A9FE9F7F}" type="slidenum">
              <a:rPr lang="en-US" smtClean="0"/>
              <a:pPr/>
              <a:t>8</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Change History / Audit:</a:t>
            </a:r>
            <a:br>
              <a:rPr lang="en-US" dirty="0"/>
            </a:br>
            <a:r>
              <a:rPr lang="en-US" dirty="0"/>
              <a:t>Validation records</a:t>
            </a:r>
          </a:p>
        </p:txBody>
      </p:sp>
    </p:spTree>
    <p:extLst>
      <p:ext uri="{BB962C8B-B14F-4D97-AF65-F5344CB8AC3E}">
        <p14:creationId xmlns:p14="http://schemas.microsoft.com/office/powerpoint/2010/main" val="1535010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9</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ormAutofit fontScale="90000"/>
          </a:bodyPr>
          <a:lstStyle/>
          <a:p>
            <a:r>
              <a:rPr lang="en-US" dirty="0"/>
              <a:t>Change History / Audit:</a:t>
            </a:r>
            <a:br>
              <a:rPr lang="en-US" dirty="0"/>
            </a:br>
            <a:r>
              <a:rPr lang="en-US" dirty="0"/>
              <a:t>Other areas</a:t>
            </a:r>
          </a:p>
        </p:txBody>
      </p:sp>
      <p:sp>
        <p:nvSpPr>
          <p:cNvPr id="6" name="Content Placeholder 2">
            <a:extLst>
              <a:ext uri="{FF2B5EF4-FFF2-40B4-BE49-F238E27FC236}">
                <a16:creationId xmlns:a16="http://schemas.microsoft.com/office/drawing/2014/main" id="{DF57A811-58DE-4FEC-B3EC-9C4C5288D85C}"/>
              </a:ext>
            </a:extLst>
          </p:cNvPr>
          <p:cNvSpPr>
            <a:spLocks noGrp="1"/>
          </p:cNvSpPr>
          <p:nvPr>
            <p:ph idx="4294967295"/>
          </p:nvPr>
        </p:nvSpPr>
        <p:spPr>
          <a:xfrm>
            <a:off x="2894012" y="1371600"/>
            <a:ext cx="7772400" cy="5181600"/>
          </a:xfrm>
          <a:prstGeom prst="rect">
            <a:avLst/>
          </a:prstGeom>
        </p:spPr>
        <p:txBody>
          <a:bodyPr>
            <a:normAutofit/>
          </a:bodyPr>
          <a:lstStyle/>
          <a:p>
            <a:r>
              <a:rPr lang="en-US" sz="3200" dirty="0">
                <a:solidFill>
                  <a:schemeClr val="tx1"/>
                </a:solidFill>
              </a:rPr>
              <a:t>Employee records (KE0001)</a:t>
            </a:r>
          </a:p>
          <a:p>
            <a:pPr lvl="1"/>
            <a:r>
              <a:rPr lang="en-US" sz="2400" dirty="0">
                <a:solidFill>
                  <a:schemeClr val="tx1"/>
                </a:solidFill>
              </a:rPr>
              <a:t>NOTE – new icon – filters change history on </a:t>
            </a:r>
            <a:r>
              <a:rPr lang="en-US" sz="2400" dirty="0" err="1">
                <a:solidFill>
                  <a:schemeClr val="tx1"/>
                </a:solidFill>
              </a:rPr>
              <a:t>subscreens</a:t>
            </a:r>
            <a:endParaRPr lang="en-US" sz="2400" dirty="0">
              <a:solidFill>
                <a:schemeClr val="tx1"/>
              </a:solidFill>
            </a:endParaRPr>
          </a:p>
          <a:p>
            <a:r>
              <a:rPr lang="en-US" sz="3200" dirty="0">
                <a:solidFill>
                  <a:schemeClr val="tx1"/>
                </a:solidFill>
              </a:rPr>
              <a:t>G/L Accounts (GL0018)</a:t>
            </a:r>
          </a:p>
          <a:p>
            <a:r>
              <a:rPr lang="en-US" sz="3200" dirty="0">
                <a:solidFill>
                  <a:schemeClr val="tx1"/>
                </a:solidFill>
              </a:rPr>
              <a:t>FIS/KEMS system parameters</a:t>
            </a:r>
          </a:p>
          <a:p>
            <a:pPr lvl="1"/>
            <a:r>
              <a:rPr lang="en-US" sz="2400" dirty="0">
                <a:solidFill>
                  <a:schemeClr val="tx1"/>
                </a:solidFill>
              </a:rPr>
              <a:t>FIS Site Parameters (LG0144) System/Audit -&gt; Change Audit</a:t>
            </a:r>
          </a:p>
          <a:p>
            <a:pPr lvl="1"/>
            <a:r>
              <a:rPr lang="en-US" sz="2400" dirty="0">
                <a:solidFill>
                  <a:schemeClr val="tx1"/>
                </a:solidFill>
              </a:rPr>
              <a:t>KEMS Site Parameters (KE0294) -&gt; Change Audit</a:t>
            </a:r>
          </a:p>
          <a:p>
            <a:pPr lvl="1"/>
            <a:r>
              <a:rPr lang="en-US" sz="2400" dirty="0">
                <a:solidFill>
                  <a:schemeClr val="tx1"/>
                </a:solidFill>
              </a:rPr>
              <a:t>KEMS KeyNet Parameters (KE0715)</a:t>
            </a:r>
          </a:p>
          <a:p>
            <a:r>
              <a:rPr lang="en-US" sz="3200" dirty="0">
                <a:solidFill>
                  <a:schemeClr val="tx1"/>
                </a:solidFill>
              </a:rPr>
              <a:t>Vendors (Vendor </a:t>
            </a:r>
            <a:r>
              <a:rPr lang="en-US" sz="3200" dirty="0" err="1">
                <a:solidFill>
                  <a:schemeClr val="tx1"/>
                </a:solidFill>
              </a:rPr>
              <a:t>Maint</a:t>
            </a:r>
            <a:r>
              <a:rPr lang="en-US" sz="3200" dirty="0">
                <a:solidFill>
                  <a:schemeClr val="tx1"/>
                </a:solidFill>
              </a:rPr>
              <a:t>-&gt;Notes)</a:t>
            </a:r>
          </a:p>
        </p:txBody>
      </p:sp>
      <p:pic>
        <p:nvPicPr>
          <p:cNvPr id="5" name="Picture 4">
            <a:extLst>
              <a:ext uri="{FF2B5EF4-FFF2-40B4-BE49-F238E27FC236}">
                <a16:creationId xmlns:a16="http://schemas.microsoft.com/office/drawing/2014/main" id="{B33064A6-4332-FE31-5340-1A828D3DE8F9}"/>
              </a:ext>
            </a:extLst>
          </p:cNvPr>
          <p:cNvPicPr>
            <a:picLocks noChangeAspect="1"/>
          </p:cNvPicPr>
          <p:nvPr/>
        </p:nvPicPr>
        <p:blipFill>
          <a:blip r:embed="rId2"/>
          <a:stretch>
            <a:fillRect/>
          </a:stretch>
        </p:blipFill>
        <p:spPr>
          <a:xfrm>
            <a:off x="9488202" y="1925407"/>
            <a:ext cx="747178" cy="642921"/>
          </a:xfrm>
          <a:prstGeom prst="rect">
            <a:avLst/>
          </a:prstGeom>
        </p:spPr>
      </p:pic>
    </p:spTree>
    <p:extLst>
      <p:ext uri="{BB962C8B-B14F-4D97-AF65-F5344CB8AC3E}">
        <p14:creationId xmlns:p14="http://schemas.microsoft.com/office/powerpoint/2010/main" val="4274351030"/>
      </p:ext>
    </p:extLst>
  </p:cSld>
  <p:clrMapOvr>
    <a:masterClrMapping/>
  </p:clrMapOvr>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AF7758-5F6A-40F7-AD68-04A81A44379C}">
  <ds:schemaRefs>
    <ds:schemaRef ds:uri="http://schemas.microsoft.com/sharepoint/v3/contenttype/forms"/>
  </ds:schemaRefs>
</ds:datastoreItem>
</file>

<file path=customXml/itemProps2.xml><?xml version="1.0" encoding="utf-8"?>
<ds:datastoreItem xmlns:ds="http://schemas.openxmlformats.org/officeDocument/2006/customXml" ds:itemID="{225F8734-FC53-4E41-A2D9-59E5B2971B15}">
  <ds:schemaRefs>
    <ds:schemaRef ds:uri="5e0b9a0b-fe70-4913-b410-e68a4fc5ed57"/>
    <ds:schemaRef ds:uri="781812da-d73b-4284-b311-b75665a9727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CD61EE3-95FD-4891-BBDC-D8126F1022BA}">
  <ds:schemaRefs>
    <ds:schemaRef ds:uri="5e0b9a0b-fe70-4913-b410-e68a4fc5ed57"/>
    <ds:schemaRef ds:uri="781812da-d73b-4284-b311-b75665a9727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34</TotalTime>
  <Words>2073</Words>
  <Application>Microsoft Office PowerPoint</Application>
  <PresentationFormat>Custom</PresentationFormat>
  <Paragraphs>354</Paragraphs>
  <Slides>62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62</vt:i4>
      </vt:variant>
    </vt:vector>
  </HeadingPairs>
  <TitlesOfParts>
    <vt:vector size="67" baseType="lpstr">
      <vt:lpstr>Aptos</vt:lpstr>
      <vt:lpstr>Calibri</vt:lpstr>
      <vt:lpstr>Times New Roman</vt:lpstr>
      <vt:lpstr>Wingdings</vt:lpstr>
      <vt:lpstr>Keystone - NASU</vt:lpstr>
      <vt:lpstr>Application Administration / Setting up New Users / Attachments &amp; Content Management</vt:lpstr>
      <vt:lpstr>NASU 2025 Session Surveys – we want your feedback!</vt:lpstr>
      <vt:lpstr>Application Administration / Setting up New Users</vt:lpstr>
      <vt:lpstr>Security Administration: Best Practice</vt:lpstr>
      <vt:lpstr>Topics to be Covered</vt:lpstr>
      <vt:lpstr>Easy way to set up new employees: “Save As” Utility</vt:lpstr>
      <vt:lpstr>Easy way to set up new employees:  “Save As” Utility (cont’d)</vt:lpstr>
      <vt:lpstr>Change History / Audit: Validation records</vt:lpstr>
      <vt:lpstr>Change History / Audit: Other areas</vt:lpstr>
      <vt:lpstr>*New* Keystone Client Program Log</vt:lpstr>
      <vt:lpstr>PowerPoint Presentation</vt:lpstr>
      <vt:lpstr>General System  Administration Options</vt:lpstr>
      <vt:lpstr>First step – check out your Security Groups!</vt:lpstr>
      <vt:lpstr>Security Groups: Best Practices</vt:lpstr>
      <vt:lpstr>Security Groups – Examples </vt:lpstr>
      <vt:lpstr>User Maintenance [VALIDATION File] KF0045</vt:lpstr>
      <vt:lpstr>PowerPoint Presentation</vt:lpstr>
      <vt:lpstr>User Maintenance - COA Security</vt:lpstr>
      <vt:lpstr>User Maintenance - Requisitions</vt:lpstr>
      <vt:lpstr>User Maintenance - Requisitions</vt:lpstr>
      <vt:lpstr>User Maintenance - KeyNet Security</vt:lpstr>
      <vt:lpstr>User Maintenance - Employee Access</vt:lpstr>
      <vt:lpstr>User Maintenance - Applicant Access</vt:lpstr>
      <vt:lpstr>Standard KeyNet Security Queries</vt:lpstr>
      <vt:lpstr>Attachments and Content Management</vt:lpstr>
      <vt:lpstr>Attachments: Standard Meta Tables to locate attached documents</vt:lpstr>
      <vt:lpstr>PowerPoint Presentation</vt:lpstr>
      <vt:lpstr>PowerPoint Presentation</vt:lpstr>
      <vt:lpstr>PowerPoint Presentation</vt:lpstr>
      <vt:lpstr>PowerPoint Presentation</vt:lpstr>
      <vt:lpstr>PowerPoint Presentation</vt:lpstr>
      <vt:lpstr>PowerPoint Presentation</vt:lpstr>
      <vt:lpstr>Import Files to Attachment Folder (KC0080)</vt:lpstr>
      <vt:lpstr>PowerPoint Presentation</vt:lpstr>
      <vt:lpstr>PowerPoint Presentation</vt:lpstr>
      <vt:lpstr>Attachment Export Utility (cont’d)</vt:lpstr>
      <vt:lpstr>More Application Administration / Security </vt:lpstr>
      <vt:lpstr>Menu Setup – Best Practices</vt:lpstr>
      <vt:lpstr>Define Menu Security (ZZ1613)</vt:lpstr>
      <vt:lpstr>Reporting / Management Options</vt:lpstr>
      <vt:lpstr>Menu Tree Report  (filter by user)</vt:lpstr>
      <vt:lpstr>Menu Tree Report  (filter by user)</vt:lpstr>
      <vt:lpstr>Menu Tree Report (filter by group)</vt:lpstr>
      <vt:lpstr>Menu Tree Report (filter by group)</vt:lpstr>
      <vt:lpstr>Security Group Report (KC0268)</vt:lpstr>
      <vt:lpstr>Security Group Report</vt:lpstr>
      <vt:lpstr>Reporting / Management Options</vt:lpstr>
      <vt:lpstr>Display Access Rights</vt:lpstr>
      <vt:lpstr>Access to SSN Report</vt:lpstr>
      <vt:lpstr>Access to SSN Report</vt:lpstr>
      <vt:lpstr>Application Security</vt:lpstr>
      <vt:lpstr>Define Login Menus KZ0614</vt:lpstr>
      <vt:lpstr>Define Login Menus</vt:lpstr>
      <vt:lpstr>Define Login Menus</vt:lpstr>
      <vt:lpstr>Application Screen Security</vt:lpstr>
      <vt:lpstr>Application Screen Security</vt:lpstr>
      <vt:lpstr>Other Application Security</vt:lpstr>
      <vt:lpstr>Command Security</vt:lpstr>
      <vt:lpstr>Keystone Client Security</vt:lpstr>
      <vt:lpstr>Command Security</vt:lpstr>
      <vt:lpstr>Printer Security</vt:lpstr>
      <vt:lpstr>Other Areas</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Mike Liggera</cp:lastModifiedBy>
  <cp:revision>1</cp:revision>
  <cp:lastPrinted>2016-09-16T15:22:39Z</cp:lastPrinted>
  <dcterms:created xsi:type="dcterms:W3CDTF">2009-02-19T19:39:49Z</dcterms:created>
  <dcterms:modified xsi:type="dcterms:W3CDTF">2025-10-02T16:22:42Z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